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tiff" ContentType="image/tiff"/>
  <Default Extension="gif" ContentType="image/gi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colors6.xml" ContentType="application/vnd.ms-office.chartcolorstyle+xml"/>
  <Override PartName="/ppt/charts/colors7.xml" ContentType="application/vnd.ms-office.chartcolorstyle+xml"/>
  <Override PartName="/ppt/charts/colors8.xml" ContentType="application/vnd.ms-office.chartcolorstyle+xml"/>
  <Override PartName="/ppt/charts/colors9.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charts/style6.xml" ContentType="application/vnd.ms-office.chartstyle+xml"/>
  <Override PartName="/ppt/charts/style7.xml" ContentType="application/vnd.ms-office.chartstyle+xml"/>
  <Override PartName="/ppt/charts/style8.xml" ContentType="application/vnd.ms-office.chartstyle+xml"/>
  <Override PartName="/ppt/charts/style9.xml" ContentType="application/vnd.ms-office.chartstyle+xml"/>
  <Override PartName="/ppt/commentAuthors.xml" ContentType="application/vnd.openxmlformats-officedocument.presentationml.commentAuthor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media/image10.svg" ContentType="image/svg+xml"/>
  <Override PartName="/ppt/media/image102.svg" ContentType="image/svg+xml"/>
  <Override PartName="/ppt/media/image109.svg" ContentType="image/svg+xml"/>
  <Override PartName="/ppt/media/image12.svg" ContentType="image/svg+xml"/>
  <Override PartName="/ppt/media/image14.svg" ContentType="image/svg+xml"/>
  <Override PartName="/ppt/media/image16.svg" ContentType="image/svg+xml"/>
  <Override PartName="/ppt/media/image173.svg" ContentType="image/svg+xml"/>
  <Override PartName="/ppt/media/image176.svg" ContentType="image/svg+xml"/>
  <Override PartName="/ppt/media/image18.svg" ContentType="image/svg+xml"/>
  <Override PartName="/ppt/media/image20.svg" ContentType="image/svg+xml"/>
  <Override PartName="/ppt/media/image22.svg" ContentType="image/svg+xml"/>
  <Override PartName="/ppt/media/image225.svg" ContentType="image/svg+xml"/>
  <Override PartName="/ppt/media/image227.svg" ContentType="image/svg+xml"/>
  <Override PartName="/ppt/media/image229.svg" ContentType="image/svg+xml"/>
  <Override PartName="/ppt/media/image231.svg" ContentType="image/svg+xml"/>
  <Override PartName="/ppt/media/image233.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0.svg" ContentType="image/svg+xml"/>
  <Override PartName="/ppt/media/image6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3" r:id="rId3"/>
  </p:sldMasterIdLst>
  <p:notesMasterIdLst>
    <p:notesMasterId r:id="rId5"/>
  </p:notesMasterIdLst>
  <p:handoutMasterIdLst>
    <p:handoutMasterId r:id="rId45"/>
  </p:handoutMasterIdLst>
  <p:sldIdLst>
    <p:sldId id="297" r:id="rId4"/>
    <p:sldId id="442" r:id="rId6"/>
    <p:sldId id="436" r:id="rId7"/>
    <p:sldId id="298" r:id="rId8"/>
    <p:sldId id="386" r:id="rId9"/>
    <p:sldId id="435" r:id="rId10"/>
    <p:sldId id="444" r:id="rId11"/>
    <p:sldId id="471" r:id="rId12"/>
    <p:sldId id="472" r:id="rId13"/>
    <p:sldId id="473" r:id="rId14"/>
    <p:sldId id="474" r:id="rId15"/>
    <p:sldId id="501" r:id="rId16"/>
    <p:sldId id="445" r:id="rId17"/>
    <p:sldId id="493" r:id="rId18"/>
    <p:sldId id="478" r:id="rId19"/>
    <p:sldId id="389" r:id="rId20"/>
    <p:sldId id="434" r:id="rId21"/>
    <p:sldId id="447" r:id="rId22"/>
    <p:sldId id="453" r:id="rId23"/>
    <p:sldId id="483" r:id="rId24"/>
    <p:sldId id="456" r:id="rId25"/>
    <p:sldId id="451" r:id="rId26"/>
    <p:sldId id="385" r:id="rId27"/>
    <p:sldId id="426" r:id="rId28"/>
    <p:sldId id="413" r:id="rId29"/>
    <p:sldId id="487" r:id="rId30"/>
    <p:sldId id="301" r:id="rId31"/>
    <p:sldId id="420" r:id="rId32"/>
    <p:sldId id="462" r:id="rId33"/>
    <p:sldId id="415" r:id="rId34"/>
    <p:sldId id="458" r:id="rId35"/>
    <p:sldId id="463" r:id="rId36"/>
    <p:sldId id="488" r:id="rId37"/>
    <p:sldId id="489" r:id="rId38"/>
    <p:sldId id="490" r:id="rId39"/>
    <p:sldId id="491" r:id="rId40"/>
    <p:sldId id="492" r:id="rId41"/>
    <p:sldId id="486" r:id="rId42"/>
    <p:sldId id="468" r:id="rId43"/>
    <p:sldId id="441" r:id="rId44"/>
  </p:sldIdLst>
  <p:sldSz cx="12192000" cy="6858000"/>
  <p:notesSz cx="6858000" cy="9144000"/>
  <p:embeddedFontLst>
    <p:embeddedFont>
      <p:font typeface="微软雅黑" panose="020B0503020204020204" charset="-122"/>
      <p:regular r:id="rId50"/>
      <p:bold r:id="rId51"/>
    </p:embeddedFont>
    <p:embeddedFont>
      <p:font typeface="等线" panose="02010600030101010101" charset="-122"/>
      <p:regular r:id="rId52"/>
      <p:bold r:id="rId53"/>
    </p:embeddedFont>
    <p:embeddedFont>
      <p:font typeface="黑体" panose="02010609060101010101" charset="-122"/>
      <p:regular r:id="rId54"/>
    </p:embeddedFont>
    <p:embeddedFont>
      <p:font typeface="等线 Light" panose="02010600030101010101" charset="-122"/>
      <p:regular r:id="rId55"/>
    </p:embeddedFont>
    <p:embeddedFont>
      <p:font typeface="Calibri" panose="020F0502020204030204" charset="0"/>
      <p:regular r:id="rId56"/>
      <p:bold r:id="rId57"/>
      <p:italic r:id="rId58"/>
      <p:boldItalic r:id="rId59"/>
    </p:embeddedFont>
    <p:embeddedFont>
      <p:font typeface="MiSans Normal" panose="00000500000000000000" charset="-122"/>
      <p:regular r:id="rId60"/>
    </p:embeddedFont>
    <p:embeddedFont>
      <p:font typeface="华文楷体" panose="02010600040101010101" pitchFamily="2" charset="-122"/>
      <p:regular r:id="rId61"/>
    </p:embeddedFont>
  </p:embeddedFontLst>
  <p:custDataLst>
    <p:tags r:id="rId6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87" userDrawn="1">
          <p15:clr>
            <a:srgbClr val="A4A3A4"/>
          </p15:clr>
        </p15:guide>
        <p15:guide id="2" pos="3858" userDrawn="1">
          <p15:clr>
            <a:srgbClr val="A4A3A4"/>
          </p15:clr>
        </p15:guide>
        <p15:guide id="3" orient="horz" pos="261" userDrawn="1">
          <p15:clr>
            <a:srgbClr val="A4A3A4"/>
          </p15:clr>
        </p15:guide>
        <p15:guide id="4" pos="832" userDrawn="1">
          <p15:clr>
            <a:srgbClr val="A4A3A4"/>
          </p15:clr>
        </p15:guide>
        <p15:guide id="5" pos="7370" userDrawn="1">
          <p15:clr>
            <a:srgbClr val="A4A3A4"/>
          </p15:clr>
        </p15:guide>
        <p15:guide id="6" pos="450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a Vida Villanueva" initials="MVV" lastIdx="0" clrIdx="0"/>
  <p:cmAuthor id="2" name="7960996@qq.com" initials="7" lastIdx="0" clrIdx="1"/>
  <p:cmAuthor id="3" name="魏文楠" initials="魏" lastIdx="0" clrIdx="2"/>
  <p:cmAuthor id="4" name="作者" initials="作" lastIdx="0" clrIdx="3"/>
  <p:cmAuthor id="5" name="Chunmiao Zheng" initials="C" lastIdx="0" clrIdx="4"/>
  <p:cmAuthor id="6" name="yangkun" initials="y" lastIdx="0" clrIdx="5"/>
  <p:cmAuthor id="7" name="周妍" initials="周" lastIdx="0" clrIdx="6"/>
  <p:cmAuthor id="8" name="微软用户" initials="微" lastIdx="0" clrIdx="7"/>
  <p:cmAuthor id="9" name="曾阳" initials="曾" lastIdx="0" clrIdx="8"/>
  <p:cmAuthor id="10" name="user" initials="u" lastIdx="0" clrIdx="9"/>
  <p:cmAuthor id="11" name="admin" initials="a" lastIdx="0" clrIdx="10"/>
  <p:cmAuthor id="12" name="Administrator" initials="A" lastIdx="0" clrIdx="11"/>
  <p:cmAuthor id="13" name="dell" initials="d" lastIdx="0" clrIdx="12"/>
  <p:cmAuthor id="14" name="lenovo" initials="l" lastIdx="0" clrIdx="13"/>
  <p:cmAuthor id="15" name="Microsoft Office User" initials="MOU" lastIdx="0" clrIdx="14"/>
  <p:cmAuthor id="16" name="刘 三一" initials="刘" lastIdx="0" clrIdx="15"/>
  <p:cmAuthor id="17" name="沈霄雷" initials="沈" lastIdx="0" clrIdx="16"/>
  <p:cmAuthor id="18" name="李哲(ZheLi)-顺丰科技" initials="a" lastIdx="0" clrIdx="17"/>
  <p:cmAuthor id="19" name="Cindy_Chen" initials="C" lastIdx="0" clrIdx="18"/>
  <p:cmAuthor id="20" name="Echo" initials="E" lastIdx="0" clrIdx="19"/>
  <p:cmAuthor id="21" name="LiZhi" initials="LZ" lastIdx="0" clrIdx="20"/>
  <p:cmAuthor id="22" name="young taylor" initials="yt" lastIdx="0" clrIdx="21"/>
  <p:cmAuthor id="23" name="Summer Sen" initials="SS" lastIdx="0" clrIdx="22"/>
  <p:cmAuthor id="24" name="cmb" initials="c" lastIdx="0" clrIdx="23"/>
  <p:cmAuthor id="25" name="whaha great" initials="wg" lastIdx="0" clrIdx="24"/>
  <p:cmAuthor id="26" name="1" initials="1" lastIdx="0" clrIdx="25"/>
  <p:cmAuthor id="27" name="苏菁/00101353" initials="苏菁/00101353" lastIdx="0" clrIdx="26"/>
  <p:cmAuthor id="28" name="Yi Liu" initials="YL" lastIdx="0" clrIdx="27"/>
  <p:cmAuthor id="29" name="Windows 用户" initials="W用" lastIdx="0" clrIdx="28"/>
  <p:cmAuthor id="30" name="Emmons Seccus" initials="ES" lastIdx="0" clrIdx="29"/>
  <p:cmAuthor id="31" name="phy" initials="p" lastIdx="0" clrIdx="30"/>
  <p:cmAuthor id="32" name="win7" initials="w" lastIdx="0" clrIdx="31"/>
  <p:cmAuthor id="33" name="S3FEL-Liyuan Zhang" initials="LY-Zhang" lastIdx="0" clrIdx="32"/>
  <p:cmAuthor id="34" name="WPS_1679281038" initials="W" lastIdx="0" clrIdx="33"/>
  <p:cmAuthor id="35" name="Louis" initials="L" lastIdx="0" clrIdx="3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8C59A"/>
    <a:srgbClr val="5BB4B2"/>
    <a:srgbClr val="F69C22"/>
    <a:srgbClr val="000000"/>
    <a:srgbClr val="2DB8B3"/>
    <a:srgbClr val="EF8735"/>
    <a:srgbClr val="173E42"/>
    <a:srgbClr val="009E96"/>
    <a:srgbClr val="DF611E"/>
    <a:srgbClr val="E25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CED95BD-B813-49C8-A3C4-6D7F7D149839}" styleName="表样式 1">
    <a:wholeTbl>
      <a:tcTxStyle>
        <a:fontRef idx="none">
          <a:srgbClr val="000000"/>
        </a:fontRef>
      </a:tcTxStyle>
      <a:tcStyle>
        <a:tcBdr>
          <a:left>
            <a:ln>
              <a:noFill/>
            </a:ln>
          </a:left>
          <a:right>
            <a:ln>
              <a:noFill/>
            </a:ln>
          </a:right>
          <a:top>
            <a:ln w="9525" cmpd="sng">
              <a:solidFill>
                <a:srgbClr val="2DB8B3"/>
              </a:solidFill>
              <a:prstDash val="solid"/>
            </a:ln>
          </a:top>
          <a:bottom>
            <a:ln w="9525" cmpd="sng">
              <a:solidFill>
                <a:srgbClr val="2DB8B3"/>
              </a:solidFill>
              <a:prstDash val="solid"/>
            </a:ln>
          </a:bottom>
          <a:insideH>
            <a:ln>
              <a:noFill/>
            </a:ln>
          </a:insideH>
          <a:insideV>
            <a:ln>
              <a:noFill/>
            </a:ln>
          </a:insideV>
        </a:tcBdr>
        <a:fill>
          <a:solidFill>
            <a:srgbClr val="FFFFFF"/>
          </a:solidFill>
        </a:fill>
      </a:tcStyle>
    </a:wholeTbl>
    <a:band2H>
      <a:tcStyle>
        <a:tcBdr/>
        <a:fill>
          <a:solidFill>
            <a:srgbClr val="2DB8B3">
              <a:lumMod val="10000"/>
              <a:lumOff val="90000"/>
            </a:srgbClr>
          </a:solidFill>
        </a:fill>
      </a:tcStyle>
    </a:band2H>
    <a:band1V>
      <a:tcStyle>
        <a:tcBdr>
          <a:left>
            <a:ln>
              <a:noFill/>
            </a:ln>
          </a:left>
          <a:right>
            <a:ln>
              <a:noFill/>
            </a:ln>
          </a:right>
          <a:top>
            <a:ln w="9525" cmpd="sng">
              <a:solidFill>
                <a:srgbClr val="2DB8B3"/>
              </a:solidFill>
              <a:prstDash val="solid"/>
            </a:ln>
          </a:top>
          <a:bottom>
            <a:ln w="9525" cmpd="sng">
              <a:solidFill>
                <a:srgbClr val="2DB8B3"/>
              </a:solidFill>
              <a:prstDash val="solid"/>
            </a:ln>
          </a:bottom>
          <a:insideH>
            <a:ln>
              <a:noFill/>
            </a:ln>
          </a:insideH>
          <a:insideV>
            <a:ln>
              <a:noFill/>
            </a:ln>
          </a:insideV>
        </a:tcBdr>
        <a:fill>
          <a:solidFill>
            <a:srgbClr val="2DB8B3">
              <a:lumMod val="10000"/>
              <a:lumOff val="90000"/>
            </a:srgbClr>
          </a:solidFill>
        </a:fill>
      </a:tcStyle>
    </a:band1V>
    <a:lastCol>
      <a:tcTxStyle b="on">
        <a:fontRef idx="none">
          <a:srgbClr val="08090C"/>
        </a:fontRef>
      </a:tcTxStyle>
      <a:tcStyle>
        <a:tcBdr>
          <a:left>
            <a:ln>
              <a:noFill/>
            </a:ln>
          </a:left>
          <a:right>
            <a:ln>
              <a:noFill/>
            </a:ln>
          </a:right>
          <a:top>
            <a:ln w="9525" cmpd="sng">
              <a:solidFill>
                <a:srgbClr val="2DB8B3"/>
              </a:solidFill>
              <a:prstDash val="solid"/>
            </a:ln>
          </a:top>
          <a:bottom>
            <a:ln w="9525" cmpd="sng">
              <a:solidFill>
                <a:srgbClr val="2DB8B3"/>
              </a:solidFill>
              <a:prstDash val="solid"/>
            </a:ln>
          </a:bottom>
          <a:insideH>
            <a:ln>
              <a:noFill/>
            </a:ln>
          </a:insideH>
          <a:insideV>
            <a:ln>
              <a:noFill/>
            </a:ln>
          </a:insideV>
        </a:tcBdr>
        <a:fill>
          <a:solidFill>
            <a:srgbClr val="2DB8B3">
              <a:lumMod val="20000"/>
              <a:lumOff val="80000"/>
            </a:srgbClr>
          </a:solidFill>
        </a:fill>
      </a:tcStyle>
    </a:lastCol>
    <a:firstCol>
      <a:tcTxStyle b="on">
        <a:fontRef idx="none">
          <a:srgbClr val="08090C"/>
        </a:fontRef>
      </a:tcTxStyle>
      <a:tcStyle>
        <a:tcBdr>
          <a:left>
            <a:ln>
              <a:noFill/>
            </a:ln>
          </a:left>
          <a:right>
            <a:ln>
              <a:noFill/>
            </a:ln>
          </a:right>
          <a:top>
            <a:ln w="9525" cmpd="sng">
              <a:solidFill>
                <a:srgbClr val="2DB8B3"/>
              </a:solidFill>
              <a:prstDash val="solid"/>
            </a:ln>
          </a:top>
          <a:bottom>
            <a:ln w="9525" cmpd="sng">
              <a:solidFill>
                <a:srgbClr val="2DB8B3"/>
              </a:solidFill>
              <a:prstDash val="solid"/>
            </a:ln>
          </a:bottom>
          <a:insideH>
            <a:ln>
              <a:noFill/>
            </a:ln>
          </a:insideH>
          <a:insideV>
            <a:ln>
              <a:noFill/>
            </a:ln>
          </a:insideV>
        </a:tcBdr>
        <a:fill>
          <a:solidFill>
            <a:srgbClr val="2DB8B3">
              <a:lumMod val="20000"/>
              <a:lumOff val="80000"/>
            </a:srgbClr>
          </a:solidFill>
        </a:fill>
      </a:tcStyle>
    </a:firstCol>
    <a:lastRow>
      <a:tcTxStyle b="on">
        <a:fontRef idx="none">
          <a:srgbClr val="FFFFFF"/>
        </a:fontRef>
      </a:tcTxStyle>
      <a:tcStyle>
        <a:tcBdr>
          <a:left>
            <a:ln>
              <a:noFill/>
            </a:ln>
          </a:left>
          <a:right>
            <a:ln>
              <a:noFill/>
            </a:ln>
          </a:right>
          <a:top>
            <a:ln>
              <a:noFill/>
            </a:ln>
          </a:top>
          <a:bottom>
            <a:ln>
              <a:noFill/>
            </a:ln>
          </a:bottom>
          <a:insideH>
            <a:ln>
              <a:noFill/>
            </a:ln>
          </a:insideH>
          <a:insideV>
            <a:ln>
              <a:noFill/>
            </a:ln>
          </a:insideV>
        </a:tcBdr>
        <a:fill>
          <a:solidFill>
            <a:srgbClr val="2DB8B3"/>
          </a:solidFill>
        </a:fill>
      </a:tcStyle>
    </a:lastRow>
    <a:firstRow>
      <a:tcTxStyle b="on">
        <a:fontRef idx="none">
          <a:srgbClr val="FFFFFF"/>
        </a:fontRef>
      </a:tcTxStyle>
      <a:tcStyle>
        <a:tcBdr>
          <a:left>
            <a:ln>
              <a:noFill/>
            </a:ln>
          </a:left>
          <a:right>
            <a:ln>
              <a:noFill/>
            </a:ln>
          </a:right>
          <a:top>
            <a:ln>
              <a:noFill/>
            </a:ln>
          </a:top>
          <a:bottom>
            <a:ln>
              <a:noFill/>
            </a:ln>
          </a:bottom>
          <a:insideH>
            <a:ln>
              <a:noFill/>
            </a:ln>
          </a:insideH>
          <a:insideV>
            <a:ln>
              <a:noFill/>
            </a:ln>
          </a:insideV>
        </a:tcBdr>
        <a:fill>
          <a:solidFill>
            <a:srgbClr val="2DB8B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4" autoAdjust="0"/>
    <p:restoredTop sz="79300" autoAdjust="0"/>
  </p:normalViewPr>
  <p:slideViewPr>
    <p:cSldViewPr snapToGrid="0" showGuides="1">
      <p:cViewPr varScale="1">
        <p:scale>
          <a:sx n="92" d="100"/>
          <a:sy n="92" d="100"/>
        </p:scale>
        <p:origin x="1164" y="60"/>
      </p:cViewPr>
      <p:guideLst>
        <p:guide orient="horz" pos="1987"/>
        <p:guide pos="3858"/>
        <p:guide orient="horz" pos="261"/>
        <p:guide pos="832"/>
        <p:guide pos="7370"/>
        <p:guide pos="4504"/>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2" Type="http://schemas.openxmlformats.org/officeDocument/2006/relationships/tags" Target="tags/tag517.xml"/><Relationship Id="rId61" Type="http://schemas.openxmlformats.org/officeDocument/2006/relationships/font" Target="fonts/font12.fntdata"/><Relationship Id="rId60" Type="http://schemas.openxmlformats.org/officeDocument/2006/relationships/font" Target="fonts/font11.fntdata"/><Relationship Id="rId6" Type="http://schemas.openxmlformats.org/officeDocument/2006/relationships/slide" Target="slides/slide2.xml"/><Relationship Id="rId59" Type="http://schemas.openxmlformats.org/officeDocument/2006/relationships/font" Target="fonts/font10.fntdata"/><Relationship Id="rId58" Type="http://schemas.openxmlformats.org/officeDocument/2006/relationships/font" Target="fonts/font9.fntdata"/><Relationship Id="rId57" Type="http://schemas.openxmlformats.org/officeDocument/2006/relationships/font" Target="fonts/font8.fntdata"/><Relationship Id="rId56" Type="http://schemas.openxmlformats.org/officeDocument/2006/relationships/font" Target="fonts/font7.fntdata"/><Relationship Id="rId55" Type="http://schemas.openxmlformats.org/officeDocument/2006/relationships/font" Target="fonts/font6.fntdata"/><Relationship Id="rId54" Type="http://schemas.openxmlformats.org/officeDocument/2006/relationships/font" Target="fonts/font5.fntdata"/><Relationship Id="rId53" Type="http://schemas.openxmlformats.org/officeDocument/2006/relationships/font" Target="fonts/font4.fntdata"/><Relationship Id="rId52" Type="http://schemas.openxmlformats.org/officeDocument/2006/relationships/font" Target="fonts/font3.fntdata"/><Relationship Id="rId51" Type="http://schemas.openxmlformats.org/officeDocument/2006/relationships/font" Target="fonts/font2.fntdata"/><Relationship Id="rId50" Type="http://schemas.openxmlformats.org/officeDocument/2006/relationships/font" Target="fonts/font1.fntdata"/><Relationship Id="rId5" Type="http://schemas.openxmlformats.org/officeDocument/2006/relationships/notesMaster" Target="notesMasters/notesMaster1.xml"/><Relationship Id="rId49" Type="http://schemas.openxmlformats.org/officeDocument/2006/relationships/commentAuthors" Target="commentAuthors.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Workbook4.xlsx"/></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Workbook5.xlsx"/></Relationships>
</file>

<file path=ppt/charts/_rels/chart6.xml.rels><?xml version="1.0" encoding="UTF-8" standalone="yes"?>
<Relationships xmlns="http://schemas.openxmlformats.org/package/2006/relationships"><Relationship Id="rId3" Type="http://schemas.microsoft.com/office/2011/relationships/chartColorStyle" Target="colors6.xml"/><Relationship Id="rId2" Type="http://schemas.microsoft.com/office/2011/relationships/chartStyle" Target="style6.xml"/><Relationship Id="rId1" Type="http://schemas.openxmlformats.org/officeDocument/2006/relationships/package" Target="../embeddings/Workbook6.xlsx"/></Relationships>
</file>

<file path=ppt/charts/_rels/chart7.xml.rels><?xml version="1.0" encoding="UTF-8" standalone="yes"?>
<Relationships xmlns="http://schemas.openxmlformats.org/package/2006/relationships"><Relationship Id="rId3" Type="http://schemas.microsoft.com/office/2011/relationships/chartColorStyle" Target="colors7.xml"/><Relationship Id="rId2" Type="http://schemas.microsoft.com/office/2011/relationships/chartStyle" Target="style7.xml"/><Relationship Id="rId1" Type="http://schemas.openxmlformats.org/officeDocument/2006/relationships/package" Target="../embeddings/Workbook7.xlsx"/></Relationships>
</file>

<file path=ppt/charts/_rels/chart8.xml.rels><?xml version="1.0" encoding="UTF-8" standalone="yes"?>
<Relationships xmlns="http://schemas.openxmlformats.org/package/2006/relationships"><Relationship Id="rId3" Type="http://schemas.microsoft.com/office/2011/relationships/chartColorStyle" Target="colors8.xml"/><Relationship Id="rId2" Type="http://schemas.microsoft.com/office/2011/relationships/chartStyle" Target="style8.xml"/><Relationship Id="rId1" Type="http://schemas.openxmlformats.org/officeDocument/2006/relationships/package" Target="../embeddings/Workbook8.xlsx"/></Relationships>
</file>

<file path=ppt/charts/_rels/chart9.xml.rels><?xml version="1.0" encoding="UTF-8" standalone="yes"?>
<Relationships xmlns="http://schemas.openxmlformats.org/package/2006/relationships"><Relationship Id="rId3" Type="http://schemas.microsoft.com/office/2011/relationships/chartColorStyle" Target="colors9.xml"/><Relationship Id="rId2" Type="http://schemas.microsoft.com/office/2011/relationships/chartStyle" Target="style9.xml"/><Relationship Id="rId1" Type="http://schemas.openxmlformats.org/officeDocument/2006/relationships/package" Target="../embeddings/Workbook9.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0" vertOverflow="ellipsis" vert="horz" wrap="square" anchor="ctr" anchorCtr="1" forceAA="0"/>
          <a:lstStyle/>
          <a:p>
            <a:pPr defTabSz="914400">
              <a:defRPr lang="zh-CN" sz="1400" b="0" i="0" u="none" strike="noStrike" kern="1200" spc="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全职教授分布</a:t>
            </a:r>
          </a:p>
        </c:rich>
      </c:tx>
      <c:layout>
        <c:manualLayout>
          <c:xMode val="edge"/>
          <c:yMode val="edge"/>
          <c:x val="0.40572878897752"/>
          <c:y val="0.00495622005617049"/>
        </c:manualLayout>
      </c:layout>
      <c:overlay val="0"/>
      <c:spPr>
        <a:noFill/>
        <a:ln>
          <a:noFill/>
        </a:ln>
        <a:effectLst/>
      </c:spPr>
    </c:title>
    <c:autoTitleDeleted val="0"/>
    <c:plotArea>
      <c:layout/>
      <c:doughnutChart>
        <c:varyColors val="1"/>
        <c:ser>
          <c:idx val="0"/>
          <c:order val="0"/>
          <c:tx>
            <c:strRef>
              <c:f>Sheet1!$B$1</c:f>
              <c:strCache>
                <c:ptCount val="1"/>
                <c:pt idx="0">
                  <c:v>全职教授分布</c:v>
                </c:pt>
              </c:strCache>
            </c:strRef>
          </c:tx>
          <c:spPr>
            <a:ln w="19050">
              <a:solidFill>
                <a:schemeClr val="bg1"/>
              </a:solidFill>
            </a:ln>
          </c:spPr>
          <c:explosion val="0"/>
          <c:dPt>
            <c:idx val="0"/>
            <c:bubble3D val="0"/>
            <c:spPr>
              <a:solidFill>
                <a:schemeClr val="accent1"/>
              </a:solidFill>
              <a:ln w="19050">
                <a:solidFill>
                  <a:schemeClr val="bg1"/>
                </a:solidFill>
              </a:ln>
              <a:effectLst/>
            </c:spPr>
          </c:dPt>
          <c:dPt>
            <c:idx val="1"/>
            <c:bubble3D val="0"/>
            <c:spPr>
              <a:solidFill>
                <a:schemeClr val="accent2"/>
              </a:solidFill>
              <a:ln w="19050">
                <a:solidFill>
                  <a:schemeClr val="bg1"/>
                </a:solidFill>
              </a:ln>
              <a:effectLst/>
            </c:spPr>
          </c:dPt>
          <c:dPt>
            <c:idx val="2"/>
            <c:bubble3D val="0"/>
            <c:spPr>
              <a:solidFill>
                <a:schemeClr val="accent3"/>
              </a:solidFill>
              <a:ln w="19050">
                <a:solidFill>
                  <a:schemeClr val="bg1"/>
                </a:solidFill>
              </a:ln>
              <a:effectLst/>
            </c:spPr>
          </c:dPt>
          <c:dPt>
            <c:idx val="3"/>
            <c:bubble3D val="0"/>
            <c:spPr>
              <a:solidFill>
                <a:schemeClr val="accent4"/>
              </a:solidFill>
              <a:ln w="19050">
                <a:solidFill>
                  <a:schemeClr val="bg1"/>
                </a:solidFill>
              </a:ln>
              <a:effectLst/>
            </c:spPr>
          </c:dPt>
          <c:dPt>
            <c:idx val="4"/>
            <c:bubble3D val="0"/>
            <c:spPr>
              <a:solidFill>
                <a:schemeClr val="accent5"/>
              </a:solidFill>
              <a:ln w="19050">
                <a:solidFill>
                  <a:schemeClr val="bg1"/>
                </a:solidFill>
              </a:ln>
              <a:effectLst/>
            </c:spPr>
          </c:dPt>
          <c:dLbls>
            <c:dLbl>
              <c:idx val="0"/>
              <c:layout>
                <c:manualLayout>
                  <c:x val="0.126484560570071"/>
                  <c:y val="-0.0567942785023138"/>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讲席教授</a:t>
                    </a:r>
                    <a:r>
                      <a:rPr lang="en-US" altLang="zh-CN"/>
                      <a:t>6</a:t>
                    </a:r>
                    <a:r>
                      <a:rPr altLang="en-US"/>
                      <a:t>人</a:t>
                    </a:r>
                    <a:endParaRPr altLang="en-US"/>
                  </a:p>
                </c:rich>
              </c:tx>
              <c:showLegendKey val="0"/>
              <c:showVal val="0"/>
              <c:showCatName val="0"/>
              <c:showSerName val="0"/>
              <c:showPercent val="1"/>
              <c:showBubbleSize val="0"/>
              <c:extLst>
                <c:ext xmlns:c15="http://schemas.microsoft.com/office/drawing/2012/chart" uri="{CE6537A1-D6FC-4f65-9D91-7224C49458BB}">
                  <c15:layout/>
                </c:ext>
              </c:extLst>
            </c:dLbl>
            <c:dLbl>
              <c:idx val="1"/>
              <c:layout>
                <c:manualLayout>
                  <c:x val="0.112232779097387"/>
                  <c:y val="0.0820361800588978"/>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教授</a:t>
                    </a:r>
                    <a:r>
                      <a:rPr lang="en-US" altLang="zh-CN"/>
                      <a:t>8</a:t>
                    </a:r>
                    <a:r>
                      <a:rPr altLang="en-US"/>
                      <a:t>人</a:t>
                    </a:r>
                    <a:endParaRPr altLang="en-US"/>
                  </a:p>
                </c:rich>
              </c:tx>
              <c:showLegendKey val="0"/>
              <c:showVal val="0"/>
              <c:showCatName val="0"/>
              <c:showSerName val="0"/>
              <c:showPercent val="1"/>
              <c:showBubbleSize val="0"/>
              <c:extLst>
                <c:ext xmlns:c15="http://schemas.microsoft.com/office/drawing/2012/chart" uri="{CE6537A1-D6FC-4f65-9D91-7224C49458BB}">
                  <c15:layout/>
                </c:ext>
              </c:extLst>
            </c:dLbl>
            <c:dLbl>
              <c:idx val="2"/>
              <c:layout>
                <c:manualLayout>
                  <c:x val="-0.1229216152019"/>
                  <c:y val="0.0347076146403029"/>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副教授</a:t>
                    </a:r>
                    <a:r>
                      <a:rPr lang="en-US" altLang="zh-CN"/>
                      <a:t>11</a:t>
                    </a:r>
                    <a:r>
                      <a:rPr altLang="en-US"/>
                      <a:t>人</a:t>
                    </a:r>
                    <a:endParaRPr altLang="en-US"/>
                  </a:p>
                </c:rich>
              </c:tx>
              <c:showLegendKey val="0"/>
              <c:showVal val="0"/>
              <c:showCatName val="0"/>
              <c:showSerName val="0"/>
              <c:showPercent val="1"/>
              <c:showBubbleSize val="0"/>
              <c:extLst>
                <c:ext xmlns:c15="http://schemas.microsoft.com/office/drawing/2012/chart" uri="{CE6537A1-D6FC-4f65-9D91-7224C49458BB}">
                  <c15:layout/>
                </c:ext>
              </c:extLst>
            </c:dLbl>
            <c:dLbl>
              <c:idx val="3"/>
              <c:layout>
                <c:manualLayout>
                  <c:x val="-0.101543942992874"/>
                  <c:y val="-0.0536390408077409"/>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助理教授</a:t>
                    </a:r>
                    <a:r>
                      <a:rPr lang="en-US" altLang="zh-CN"/>
                      <a:t>8</a:t>
                    </a:r>
                    <a:r>
                      <a:rPr altLang="en-US"/>
                      <a:t>人</a:t>
                    </a:r>
                    <a:endParaRPr altLang="en-US"/>
                  </a:p>
                </c:rich>
              </c:tx>
              <c:showLegendKey val="0"/>
              <c:showVal val="0"/>
              <c:showCatName val="0"/>
              <c:showSerName val="0"/>
              <c:showPercent val="1"/>
              <c:showBubbleSize val="0"/>
              <c:extLst>
                <c:ext xmlns:c15="http://schemas.microsoft.com/office/drawing/2012/chart" uri="{CE6537A1-D6FC-4f65-9D91-7224C49458BB}">
                  <c15:layout/>
                </c:ext>
              </c:extLst>
            </c:dLbl>
            <c:dLbl>
              <c:idx val="4"/>
              <c:layout>
                <c:manualLayout>
                  <c:x val="-0.010583975489741"/>
                  <c:y val="-0.129409878127004"/>
                </c:manualLayout>
              </c:layout>
              <c:tx>
                <c:rich>
                  <a:bodyPr rot="0" spcFirstLastPara="0" vertOverflow="ellipsis" vert="horz" wrap="square" lIns="38100" tIns="19050" rIns="38100" bIns="19050" anchor="ctr" anchorCtr="1"/>
                  <a:lstStyle/>
                  <a:p>
                    <a:pPr defTabSz="914400">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讲师</a:t>
                    </a:r>
                    <a:r>
                      <a:rPr lang="en-US" altLang="zh-CN"/>
                      <a:t>1</a:t>
                    </a:r>
                    <a:r>
                      <a:rPr altLang="en-US"/>
                      <a:t>人</a:t>
                    </a:r>
                    <a:endParaRPr altLang="en-US"/>
                  </a:p>
                </c:rich>
              </c:tx>
              <c:showLegendKey val="0"/>
              <c:showVal val="0"/>
              <c:showCatName val="0"/>
              <c:showSerName val="0"/>
              <c:showPercent val="1"/>
              <c:showBubbleSize val="0"/>
              <c:extLst>
                <c:ext xmlns:c15="http://schemas.microsoft.com/office/drawing/2012/chart" uri="{CE6537A1-D6FC-4f65-9D91-7224C49458BB}">
                  <c15:layout/>
                </c:ext>
              </c:extLst>
            </c:dLbl>
            <c:numFmt formatCode="General" sourceLinked="1"/>
            <c:spPr>
              <a:noFill/>
              <a:ln>
                <a:noFill/>
              </a:ln>
              <a:effectLst/>
            </c:spPr>
            <c:txPr>
              <a:bodyPr rot="0" spcFirstLastPara="0" vertOverflow="ellipsis" vert="horz" wrap="square" lIns="38100" tIns="19050" rIns="38100" bIns="19050" anchor="ctr" anchorCtr="1" forceAA="0"/>
              <a:lstStyle/>
              <a:p>
                <a:pPr>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showLegendKey val="0"/>
            <c:showVal val="0"/>
            <c:showCatName val="0"/>
            <c:showSerName val="0"/>
            <c:showPercent val="1"/>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讲席教授</c:v>
                </c:pt>
                <c:pt idx="1">
                  <c:v>教授</c:v>
                </c:pt>
                <c:pt idx="2">
                  <c:v>副教授</c:v>
                </c:pt>
                <c:pt idx="3">
                  <c:v>助理教授</c:v>
                </c:pt>
                <c:pt idx="4">
                  <c:v>讲师</c:v>
                </c:pt>
              </c:strCache>
            </c:strRef>
          </c:cat>
          <c:val>
            <c:numRef>
              <c:f>Sheet1!$B$2:$B$6</c:f>
              <c:numCache>
                <c:formatCode>General</c:formatCode>
                <c:ptCount val="5"/>
                <c:pt idx="0">
                  <c:v>6</c:v>
                </c:pt>
                <c:pt idx="1">
                  <c:v>7</c:v>
                </c:pt>
                <c:pt idx="2">
                  <c:v>10</c:v>
                </c:pt>
                <c:pt idx="3">
                  <c:v>6</c:v>
                </c:pt>
                <c:pt idx="4">
                  <c:v>1</c:v>
                </c:pt>
              </c:numCache>
            </c:numRef>
          </c:val>
        </c:ser>
        <c:dLbls>
          <c:showLegendKey val="0"/>
          <c:showVal val="1"/>
          <c:showCatName val="0"/>
          <c:showSerName val="0"/>
          <c:showPercent val="0"/>
          <c:showBubbleSize val="0"/>
          <c:showLeaderLines val="1"/>
        </c:dLbls>
        <c:firstSliceAng val="0"/>
        <c:holeSize val="50"/>
      </c:doughnutChart>
      <c:spPr>
        <a:noFill/>
        <a:ln>
          <a:noFill/>
        </a:ln>
        <a:effectLst/>
      </c:spPr>
    </c:plotArea>
    <c:legend>
      <c:legendPos val="t"/>
      <c:layout>
        <c:manualLayout>
          <c:xMode val="edge"/>
          <c:yMode val="edge"/>
          <c:x val="0.282400658335852"/>
          <c:y val="0.0909493932524831"/>
        </c:manualLayout>
      </c:layout>
      <c:overlay val="0"/>
      <c:spPr>
        <a:noFill/>
        <a:ln>
          <a:noFill/>
        </a:ln>
        <a:effectLst/>
      </c:spPr>
      <c:txPr>
        <a:bodyPr rot="0" spcFirstLastPara="0" vertOverflow="ellipsis" vert="horz" wrap="square" anchor="ctr" anchorCtr="1" forceAA="0"/>
        <a:lstStyle/>
        <a:p>
          <a:pPr>
            <a:defRPr lang="zh-CN" sz="900" b="0" i="0" u="none" strike="noStrike" kern="1200" baseline="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
    <c:plotVisOnly val="1"/>
    <c:dispBlanksAs val="gap"/>
    <c:showDLblsOverMax val="0"/>
    <c:extLst>
      <c:ext uri="{0b15fc19-7d7d-44ad-8c2d-2c3a37ce22c3}">
        <chartProps xmlns="https://web.wps.cn/et/2018/main" chartId="{9962b35b-57af-48d9-a8fc-e1c704c3a303}"/>
      </c:ext>
    </c:extLst>
  </c:chart>
  <c:spPr>
    <a:noFill/>
    <a:ln w="6350" cap="flat" cmpd="sng" algn="ctr">
      <a:noFill/>
      <a:round/>
    </a:ln>
    <a:effectLst/>
  </c:spPr>
  <c:txPr>
    <a:bodyPr/>
    <a:lstStyle/>
    <a:p>
      <a:pPr>
        <a:defRPr lang="zh-CN">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科研经费</c:v>
                </c:pt>
              </c:strCache>
            </c:strRef>
          </c:tx>
          <c:spPr>
            <a:solidFill>
              <a:schemeClr val="accent1"/>
            </a:solidFill>
            <a:ln>
              <a:noFill/>
            </a:ln>
            <a:effectLst/>
          </c:spPr>
          <c:invertIfNegative val="0"/>
          <c:dLbls>
            <c:delete val="1"/>
          </c:dLbls>
          <c:cat>
            <c:numRef>
              <c:f>Sheet1!$A$2:$A$11</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Sheet1!$B$2:$B$11</c:f>
              <c:numCache>
                <c:formatCode>General</c:formatCode>
                <c:ptCount val="10"/>
                <c:pt idx="0">
                  <c:v>368</c:v>
                </c:pt>
                <c:pt idx="1">
                  <c:v>1848</c:v>
                </c:pt>
                <c:pt idx="2">
                  <c:v>1728</c:v>
                </c:pt>
                <c:pt idx="3">
                  <c:v>10167</c:v>
                </c:pt>
                <c:pt idx="4">
                  <c:v>4117</c:v>
                </c:pt>
                <c:pt idx="5">
                  <c:v>7116</c:v>
                </c:pt>
                <c:pt idx="6">
                  <c:v>5433</c:v>
                </c:pt>
                <c:pt idx="7">
                  <c:v>4431</c:v>
                </c:pt>
                <c:pt idx="8">
                  <c:v>3861</c:v>
                </c:pt>
                <c:pt idx="9">
                  <c:v>5146</c:v>
                </c:pt>
              </c:numCache>
            </c:numRef>
          </c:val>
        </c:ser>
        <c:dLbls>
          <c:showLegendKey val="0"/>
          <c:showVal val="0"/>
          <c:showCatName val="0"/>
          <c:showSerName val="0"/>
          <c:showPercent val="0"/>
          <c:showBubbleSize val="0"/>
        </c:dLbls>
        <c:gapWidth val="246"/>
        <c:overlap val="-28"/>
        <c:axId val="235526255"/>
        <c:axId val="90925966"/>
      </c:barChart>
      <c:catAx>
        <c:axId val="235526255"/>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crossAx val="90925966"/>
        <c:crosses val="autoZero"/>
        <c:auto val="1"/>
        <c:lblAlgn val="ctr"/>
        <c:lblOffset val="100"/>
        <c:noMultiLvlLbl val="0"/>
      </c:catAx>
      <c:valAx>
        <c:axId val="90925966"/>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crossAx val="23552625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legend>
    <c:plotVisOnly val="1"/>
    <c:dispBlanksAs val="gap"/>
    <c:showDLblsOverMax val="0"/>
    <c:extLst>
      <c:ext uri="{0b15fc19-7d7d-44ad-8c2d-2c3a37ce22c3}">
        <chartProps xmlns="https://web.wps.cn/et/2018/main" chartId="{9a5e47d7-5177-471f-8d82-afc7887411df}"/>
      </c:ext>
    </c:extLst>
  </c:chart>
  <c:spPr>
    <a:noFill/>
    <a:ln>
      <a:noFill/>
    </a:ln>
    <a:effectLst>
      <a:outerShdw blurRad="50800" dist="50800" dir="5400000" sx="1000" sy="1000" algn="ctr" rotWithShape="0">
        <a:srgbClr val="000000">
          <a:alpha val="43000"/>
        </a:srgbClr>
      </a:outerShdw>
    </a:effectLst>
  </c:spPr>
  <c:txPr>
    <a:bodyPr/>
    <a:lstStyle/>
    <a:p>
      <a:pPr>
        <a:defRPr lang="zh-CN">
          <a:ln w="9525" cmpd="sng">
            <a:solidFill>
              <a:schemeClr val="tx1">
                <a:lumMod val="65000"/>
                <a:lumOff val="35000"/>
              </a:schemeClr>
            </a:solidFill>
            <a:prstDash val="solid"/>
            <a:miter lim="800000"/>
          </a:ln>
          <a:solidFill>
            <a:schemeClr val="tx1"/>
          </a:solidFill>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1330816422841"/>
          <c:y val="0.0234912920210612"/>
          <c:w val="0.882340726757905"/>
          <c:h val="0.838018090995005"/>
        </c:manualLayout>
      </c:layout>
      <c:barChart>
        <c:barDir val="col"/>
        <c:grouping val="clustered"/>
        <c:varyColors val="0"/>
        <c:ser>
          <c:idx val="0"/>
          <c:order val="0"/>
          <c:tx>
            <c:strRef>
              <c:f>Sheet1!$B$1</c:f>
              <c:strCache>
                <c:ptCount val="1"/>
                <c:pt idx="0">
                  <c:v>总期刊论文数</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000" b="1" i="0" u="none" strike="noStrike" kern="1200" baseline="0">
                    <a:ln>
                      <a:noFill/>
                    </a:ln>
                    <a:solidFill>
                      <a:schemeClr val="tx1"/>
                    </a:solidFill>
                    <a:latin typeface="+mn-lt"/>
                    <a:ea typeface="+mn-ea"/>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Sheet1!$A$2:$A$11</c:f>
              <c:numCache>
                <c:formatCode>@</c:formatCode>
                <c:ptCount val="10"/>
                <c:pt idx="0" c:formatCode="@">
                  <c:v>2016</c:v>
                </c:pt>
                <c:pt idx="1" c:formatCode="@">
                  <c:v>2017</c:v>
                </c:pt>
                <c:pt idx="2" c:formatCode="@">
                  <c:v>2018</c:v>
                </c:pt>
                <c:pt idx="3" c:formatCode="@">
                  <c:v>2019</c:v>
                </c:pt>
                <c:pt idx="4" c:formatCode="@">
                  <c:v>2020</c:v>
                </c:pt>
                <c:pt idx="5" c:formatCode="@">
                  <c:v>2021</c:v>
                </c:pt>
                <c:pt idx="6" c:formatCode="@">
                  <c:v>2022</c:v>
                </c:pt>
                <c:pt idx="7" c:formatCode="@">
                  <c:v>2023</c:v>
                </c:pt>
                <c:pt idx="8" c:formatCode="@">
                  <c:v>2024</c:v>
                </c:pt>
                <c:pt idx="9" c:formatCode="@">
                  <c:v>2025</c:v>
                </c:pt>
              </c:numCache>
            </c:numRef>
          </c:cat>
          <c:val>
            <c:numRef>
              <c:f>Sheet1!$B$2:$B$11</c:f>
              <c:numCache>
                <c:formatCode>General</c:formatCode>
                <c:ptCount val="10"/>
                <c:pt idx="0">
                  <c:v>23</c:v>
                </c:pt>
                <c:pt idx="1">
                  <c:v>26</c:v>
                </c:pt>
                <c:pt idx="2">
                  <c:v>71</c:v>
                </c:pt>
                <c:pt idx="3">
                  <c:v>108</c:v>
                </c:pt>
                <c:pt idx="4">
                  <c:v>201</c:v>
                </c:pt>
                <c:pt idx="5">
                  <c:v>256</c:v>
                </c:pt>
                <c:pt idx="6">
                  <c:v>260</c:v>
                </c:pt>
                <c:pt idx="7">
                  <c:v>286</c:v>
                </c:pt>
                <c:pt idx="8">
                  <c:v>318</c:v>
                </c:pt>
                <c:pt idx="9">
                  <c:v>231</c:v>
                </c:pt>
              </c:numCache>
            </c:numRef>
          </c:val>
        </c:ser>
        <c:ser>
          <c:idx val="1"/>
          <c:order val="1"/>
          <c:tx>
            <c:strRef>
              <c:f>Sheet1!$C$1</c:f>
              <c:strCache>
                <c:ptCount val="1"/>
                <c:pt idx="0">
                  <c:v>第一/通讯作者论文数</c:v>
                </c:pt>
              </c:strCache>
            </c:strRef>
          </c:tx>
          <c:spPr>
            <a:solidFill>
              <a:schemeClr val="accent2"/>
            </a:solidFill>
            <a:ln>
              <a:noFill/>
            </a:ln>
            <a:effectLst/>
          </c:spPr>
          <c:invertIfNegative val="0"/>
          <c:dLbls>
            <c:dLbl>
              <c:idx val="0"/>
              <c:layout>
                <c:manualLayout>
                  <c:x val="0"/>
                  <c:y val="-0.0361333333333333"/>
                </c:manualLayout>
              </c:layout>
              <c:dLblPos val="in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0.0302666666666667"/>
                </c:manualLayout>
              </c:layout>
              <c:dLblPos val="in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0.0221333333333333"/>
                </c:manualLayout>
              </c:layout>
              <c:dLblPos val="in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000" b="1" i="0" u="none" strike="noStrike" kern="1200" baseline="0">
                    <a:ln>
                      <a:noFill/>
                    </a:ln>
                    <a:solidFill>
                      <a:schemeClr val="tx1"/>
                    </a:solidFill>
                    <a:latin typeface="+mn-lt"/>
                    <a:ea typeface="+mn-ea"/>
                    <a:cs typeface="+mn-cs"/>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Sheet1!$A$2:$A$11</c:f>
              <c:numCache>
                <c:formatCode>@</c:formatCode>
                <c:ptCount val="10"/>
                <c:pt idx="0" c:formatCode="@">
                  <c:v>2016</c:v>
                </c:pt>
                <c:pt idx="1" c:formatCode="@">
                  <c:v>2017</c:v>
                </c:pt>
                <c:pt idx="2" c:formatCode="@">
                  <c:v>2018</c:v>
                </c:pt>
                <c:pt idx="3" c:formatCode="@">
                  <c:v>2019</c:v>
                </c:pt>
                <c:pt idx="4" c:formatCode="@">
                  <c:v>2020</c:v>
                </c:pt>
                <c:pt idx="5" c:formatCode="@">
                  <c:v>2021</c:v>
                </c:pt>
                <c:pt idx="6" c:formatCode="@">
                  <c:v>2022</c:v>
                </c:pt>
                <c:pt idx="7" c:formatCode="@">
                  <c:v>2023</c:v>
                </c:pt>
                <c:pt idx="8" c:formatCode="@">
                  <c:v>2024</c:v>
                </c:pt>
                <c:pt idx="9" c:formatCode="@">
                  <c:v>2025</c:v>
                </c:pt>
              </c:numCache>
            </c:numRef>
          </c:cat>
          <c:val>
            <c:numRef>
              <c:f>Sheet1!$C$2:$C$11</c:f>
              <c:numCache>
                <c:formatCode>General</c:formatCode>
                <c:ptCount val="10"/>
                <c:pt idx="0">
                  <c:v>3</c:v>
                </c:pt>
                <c:pt idx="1">
                  <c:v>13</c:v>
                </c:pt>
                <c:pt idx="2">
                  <c:v>35</c:v>
                </c:pt>
                <c:pt idx="3">
                  <c:v>59</c:v>
                </c:pt>
                <c:pt idx="4">
                  <c:v>128</c:v>
                </c:pt>
                <c:pt idx="5">
                  <c:v>171</c:v>
                </c:pt>
                <c:pt idx="6">
                  <c:v>182</c:v>
                </c:pt>
                <c:pt idx="7">
                  <c:v>201</c:v>
                </c:pt>
                <c:pt idx="8">
                  <c:v>216</c:v>
                </c:pt>
                <c:pt idx="9">
                  <c:v>160</c:v>
                </c:pt>
              </c:numCache>
            </c:numRef>
          </c:val>
        </c:ser>
        <c:dLbls>
          <c:showLegendKey val="0"/>
          <c:showVal val="1"/>
          <c:showCatName val="0"/>
          <c:showSerName val="0"/>
          <c:showPercent val="0"/>
          <c:showBubbleSize val="0"/>
        </c:dLbls>
        <c:gapWidth val="38"/>
        <c:overlap val="-15"/>
        <c:axId val="675315200"/>
        <c:axId val="767795200"/>
      </c:barChart>
      <c:catAx>
        <c:axId val="675315200"/>
        <c:scaling>
          <c:orientation val="minMax"/>
        </c:scaling>
        <c:delete val="0"/>
        <c:axPos val="b"/>
        <c:numFmt formatCode="@"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200" b="1" i="0" u="none" strike="noStrike" kern="1200" baseline="0">
                <a:ln>
                  <a:noFill/>
                </a:ln>
                <a:solidFill>
                  <a:schemeClr val="tx1"/>
                </a:solidFill>
                <a:latin typeface="+mn-lt"/>
                <a:ea typeface="+mn-ea"/>
                <a:cs typeface="+mn-cs"/>
              </a:defRPr>
            </a:pPr>
          </a:p>
        </c:txPr>
        <c:crossAx val="767795200"/>
        <c:crosses val="autoZero"/>
        <c:auto val="1"/>
        <c:lblAlgn val="ctr"/>
        <c:lblOffset val="100"/>
        <c:noMultiLvlLbl val="0"/>
      </c:catAx>
      <c:valAx>
        <c:axId val="767795200"/>
        <c:scaling>
          <c:orientation val="minMax"/>
          <c:max val="400"/>
          <c:min val="0"/>
        </c:scaling>
        <c:delete val="1"/>
        <c:axPos val="l"/>
        <c:majorGridlines>
          <c:spPr>
            <a:ln w="9525" cap="flat" cmpd="sng" algn="ctr">
              <a:noFill/>
              <a:round/>
            </a:ln>
            <a:effectLst/>
          </c:spPr>
        </c:majorGridlines>
        <c:numFmt formatCode="General" sourceLinked="1"/>
        <c:majorTickMark val="none"/>
        <c:minorTickMark val="none"/>
        <c:tickLblPos val="nextTo"/>
        <c:txPr>
          <a:bodyPr rot="-60000000" spcFirstLastPara="0" vertOverflow="ellipsis" vert="horz" wrap="square" anchor="ctr" anchorCtr="1"/>
          <a:lstStyle/>
          <a:p>
            <a:pPr>
              <a:defRPr lang="zh-CN" sz="1200" b="1" i="0" u="none" strike="noStrike" kern="1200" baseline="0">
                <a:ln>
                  <a:noFill/>
                </a:ln>
                <a:solidFill>
                  <a:schemeClr val="tx1"/>
                </a:solidFill>
                <a:latin typeface="+mn-lt"/>
                <a:ea typeface="+mn-ea"/>
                <a:cs typeface="+mn-cs"/>
              </a:defRPr>
            </a:pPr>
          </a:p>
        </c:txPr>
        <c:crossAx val="675315200"/>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1200" b="1" i="0" u="none" strike="noStrike" kern="1200" baseline="0">
                <a:ln>
                  <a:noFill/>
                </a:ln>
                <a:solidFill>
                  <a:schemeClr val="tx1"/>
                </a:solidFill>
                <a:latin typeface="+mn-lt"/>
                <a:ea typeface="+mn-ea"/>
                <a:cs typeface="+mn-cs"/>
              </a:defRPr>
            </a:pPr>
          </a:p>
        </c:txPr>
      </c:legendEntry>
      <c:legendEntry>
        <c:idx val="1"/>
        <c:txPr>
          <a:bodyPr rot="0" spcFirstLastPara="0" vertOverflow="ellipsis" vert="horz" wrap="square" anchor="ctr" anchorCtr="1"/>
          <a:lstStyle/>
          <a:p>
            <a:pPr>
              <a:defRPr lang="zh-CN" sz="1200" b="1" i="0" u="none" strike="noStrike" kern="1200" baseline="0">
                <a:ln>
                  <a:noFill/>
                </a:ln>
                <a:solidFill>
                  <a:schemeClr val="tx1"/>
                </a:solidFill>
                <a:latin typeface="+mn-lt"/>
                <a:ea typeface="+mn-ea"/>
                <a:cs typeface="+mn-cs"/>
              </a:defRPr>
            </a:pPr>
          </a:p>
        </c:txPr>
      </c:legendEntry>
      <c:layout>
        <c:manualLayout>
          <c:xMode val="edge"/>
          <c:yMode val="edge"/>
          <c:x val="0.0832"/>
          <c:y val="0.923838041921625"/>
          <c:w val="0.8634"/>
          <c:h val="0.0605389923187085"/>
        </c:manualLayout>
      </c:layout>
      <c:overlay val="0"/>
      <c:spPr>
        <a:noFill/>
        <a:ln>
          <a:noFill/>
        </a:ln>
        <a:effectLst/>
      </c:spPr>
      <c:txPr>
        <a:bodyPr rot="0" spcFirstLastPara="0" vertOverflow="ellipsis" vert="horz" wrap="square" anchor="ctr" anchorCtr="1"/>
        <a:lstStyle/>
        <a:p>
          <a:pPr>
            <a:defRPr lang="zh-CN" sz="1200" b="1" i="0" u="none" strike="noStrike" kern="1200" baseline="0">
              <a:ln>
                <a:noFill/>
              </a:ln>
              <a:solidFill>
                <a:schemeClr val="tx1"/>
              </a:solidFill>
              <a:latin typeface="+mn-lt"/>
              <a:ea typeface="+mn-ea"/>
              <a:cs typeface="+mn-cs"/>
            </a:defRPr>
          </a:pPr>
        </a:p>
      </c:txPr>
    </c:legend>
    <c:plotVisOnly val="1"/>
    <c:dispBlanksAs val="gap"/>
    <c:showDLblsOverMax val="0"/>
    <c:extLst>
      <c:ext uri="{0b15fc19-7d7d-44ad-8c2d-2c3a37ce22c3}">
        <chartProps xmlns="https://web.wps.cn/et/2018/main" chartId="{2407538f-4021-4373-89d4-61eb53d89ba5}"/>
      </c:ext>
    </c:extLst>
  </c:chart>
  <c:spPr>
    <a:noFill/>
    <a:ln>
      <a:noFill/>
    </a:ln>
    <a:effectLst>
      <a:outerShdw dist="50800" dir="5400000" sx="1000" sy="1000" algn="ctr" rotWithShape="0">
        <a:srgbClr val="000000">
          <a:alpha val="43000"/>
        </a:srgbClr>
      </a:outerShdw>
    </a:effectLst>
  </c:spPr>
  <c:txPr>
    <a:bodyPr/>
    <a:lstStyle/>
    <a:p>
      <a:pPr>
        <a:defRPr lang="zh-CN" sz="1200" b="1">
          <a:ln>
            <a:noFill/>
          </a:ln>
          <a:solidFill>
            <a:schemeClr val="tx1"/>
          </a:solidFill>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0" vertOverflow="ellipsis" vert="horz" wrap="square" anchor="ctr" anchorCtr="1"/>
        <a:lstStyle/>
        <a:p>
          <a:pPr>
            <a:defRPr lang="zh-CN" sz="1400" b="1" i="0" u="none" strike="noStrike" kern="1200" baseline="0">
              <a:ln>
                <a:noFill/>
              </a:ln>
              <a:solidFill>
                <a:schemeClr val="tx1">
                  <a:lumMod val="75000"/>
                  <a:lumOff val="25000"/>
                </a:schemeClr>
              </a:solidFill>
              <a:latin typeface="+mn-lt"/>
              <a:ea typeface="+mn-ea"/>
              <a:cs typeface="+mn-cs"/>
            </a:defRPr>
          </a:pPr>
        </a:p>
      </c:txPr>
    </c:title>
    <c:autoTitleDeleted val="0"/>
    <c:plotArea>
      <c:layout/>
      <c:barChart>
        <c:barDir val="col"/>
        <c:grouping val="clustered"/>
        <c:varyColors val="0"/>
        <c:ser>
          <c:idx val="0"/>
          <c:order val="0"/>
          <c:tx>
            <c:strRef>
              <c:f>Sheet1!$B$1</c:f>
              <c:strCache>
                <c:ptCount val="1"/>
                <c:pt idx="0">
                  <c:v>横向项目情况</c:v>
                </c:pt>
              </c:strCache>
            </c:strRef>
          </c:tx>
          <c:spPr>
            <a:solidFill>
              <a:srgbClr val="2DB8B3"/>
            </a:solidFill>
            <a:ln>
              <a:noFill/>
            </a:ln>
            <a:effectLst/>
          </c:spPr>
          <c:invertIfNegative val="0"/>
          <c:dLbls>
            <c:delete val="1"/>
          </c:dLbls>
          <c:cat>
            <c:numRef>
              <c:f>Sheet1!$A$2:$A$11</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Sheet1!$B$2:$B$11</c:f>
              <c:numCache>
                <c:formatCode>General</c:formatCode>
                <c:ptCount val="10"/>
                <c:pt idx="0">
                  <c:v>200</c:v>
                </c:pt>
                <c:pt idx="1">
                  <c:v>150</c:v>
                </c:pt>
                <c:pt idx="2">
                  <c:v>200</c:v>
                </c:pt>
                <c:pt idx="3">
                  <c:v>220</c:v>
                </c:pt>
                <c:pt idx="4">
                  <c:v>510</c:v>
                </c:pt>
                <c:pt idx="5">
                  <c:v>980</c:v>
                </c:pt>
                <c:pt idx="6">
                  <c:v>1480</c:v>
                </c:pt>
                <c:pt idx="7">
                  <c:v>700</c:v>
                </c:pt>
                <c:pt idx="8">
                  <c:v>1680</c:v>
                </c:pt>
                <c:pt idx="9">
                  <c:v>2000</c:v>
                </c:pt>
              </c:numCache>
            </c:numRef>
          </c:val>
        </c:ser>
        <c:dLbls>
          <c:showLegendKey val="0"/>
          <c:showVal val="0"/>
          <c:showCatName val="0"/>
          <c:showSerName val="0"/>
          <c:showPercent val="0"/>
          <c:showBubbleSize val="0"/>
        </c:dLbls>
        <c:gapWidth val="246"/>
        <c:overlap val="-28"/>
        <c:axId val="368333404"/>
        <c:axId val="361434728"/>
      </c:barChart>
      <c:catAx>
        <c:axId val="36833340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ln>
                  <a:noFill/>
                </a:ln>
                <a:solidFill>
                  <a:schemeClr val="tx1">
                    <a:lumMod val="65000"/>
                    <a:lumOff val="35000"/>
                  </a:schemeClr>
                </a:solidFill>
                <a:latin typeface="+mn-lt"/>
                <a:ea typeface="+mn-ea"/>
                <a:cs typeface="+mn-cs"/>
              </a:defRPr>
            </a:pPr>
          </a:p>
        </c:txPr>
        <c:crossAx val="361434728"/>
        <c:crosses val="autoZero"/>
        <c:auto val="1"/>
        <c:lblAlgn val="ctr"/>
        <c:lblOffset val="100"/>
        <c:noMultiLvlLbl val="0"/>
      </c:catAx>
      <c:valAx>
        <c:axId val="361434728"/>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ln>
                  <a:noFill/>
                </a:ln>
                <a:solidFill>
                  <a:schemeClr val="tx1">
                    <a:lumMod val="65000"/>
                    <a:lumOff val="35000"/>
                  </a:schemeClr>
                </a:solidFill>
                <a:latin typeface="+mn-lt"/>
                <a:ea typeface="+mn-ea"/>
                <a:cs typeface="+mn-cs"/>
              </a:defRPr>
            </a:pPr>
          </a:p>
        </c:txPr>
        <c:crossAx val="368333404"/>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ln>
                  <a:noFill/>
                </a:ln>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ln>
                <a:noFill/>
              </a:ln>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fe9aba85-3fa9-4e2a-85dc-573c076b4275}"/>
      </c:ext>
    </c:extLst>
  </c:chart>
  <c:spPr>
    <a:noFill/>
    <a:ln>
      <a:solidFill>
        <a:schemeClr val="bg1">
          <a:lumMod val="85000"/>
        </a:schemeClr>
      </a:solidFill>
    </a:ln>
    <a:effectLst/>
  </c:spPr>
  <c:txPr>
    <a:bodyPr/>
    <a:lstStyle/>
    <a:p>
      <a:pPr>
        <a:defRPr lang="zh-CN">
          <a:ln>
            <a:noFill/>
          </a:ln>
        </a:defRPr>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17650653954284"/>
          <c:y val="0.146019746991669"/>
          <c:w val="0.8994866153282"/>
          <c:h val="0.754227090404196"/>
        </c:manualLayout>
      </c:layout>
      <c:barChart>
        <c:barDir val="col"/>
        <c:grouping val="clustered"/>
        <c:varyColors val="0"/>
        <c:ser>
          <c:idx val="0"/>
          <c:order val="0"/>
          <c:tx>
            <c:strRef>
              <c:f>Sheet1!$B$1</c:f>
              <c:strCache>
                <c:ptCount val="1"/>
                <c:pt idx="0">
                  <c:v>理论与应用力学</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200" b="1" i="0" u="none" strike="noStrike" kern="1200" cap="none" spc="0" normalizeH="0" baseline="0">
                    <a:solidFill>
                      <a:schemeClr val="bg1"/>
                    </a:solidFill>
                    <a:uFill>
                      <a:solidFill>
                        <a:schemeClr val="tx1">
                          <a:lumMod val="75000"/>
                          <a:lumOff val="25000"/>
                        </a:schemeClr>
                      </a:solidFill>
                    </a:u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2014级</c:v>
                </c:pt>
                <c:pt idx="1">
                  <c:v>2015级</c:v>
                </c:pt>
                <c:pt idx="2">
                  <c:v>2016级</c:v>
                </c:pt>
                <c:pt idx="3">
                  <c:v>2017级</c:v>
                </c:pt>
                <c:pt idx="4">
                  <c:v>2018级</c:v>
                </c:pt>
                <c:pt idx="5">
                  <c:v>2019级</c:v>
                </c:pt>
                <c:pt idx="6">
                  <c:v>2020级</c:v>
                </c:pt>
                <c:pt idx="7">
                  <c:v>2021级</c:v>
                </c:pt>
                <c:pt idx="8">
                  <c:v>2022级</c:v>
                </c:pt>
                <c:pt idx="9">
                  <c:v>2023级</c:v>
                </c:pt>
                <c:pt idx="10">
                  <c:v>2024级</c:v>
                </c:pt>
                <c:pt idx="11">
                  <c:v>2025级</c:v>
                </c:pt>
              </c:strCache>
            </c:strRef>
          </c:cat>
          <c:val>
            <c:numRef>
              <c:f>Sheet1!$B$2:$B$13</c:f>
              <c:numCache>
                <c:formatCode>General</c:formatCode>
                <c:ptCount val="12"/>
                <c:pt idx="0">
                  <c:v>17</c:v>
                </c:pt>
                <c:pt idx="1">
                  <c:v>17</c:v>
                </c:pt>
                <c:pt idx="2">
                  <c:v>12</c:v>
                </c:pt>
                <c:pt idx="3">
                  <c:v>20</c:v>
                </c:pt>
                <c:pt idx="4">
                  <c:v>14</c:v>
                </c:pt>
                <c:pt idx="5">
                  <c:v>21</c:v>
                </c:pt>
                <c:pt idx="6">
                  <c:v>17</c:v>
                </c:pt>
                <c:pt idx="7">
                  <c:v>20</c:v>
                </c:pt>
                <c:pt idx="8">
                  <c:v>33</c:v>
                </c:pt>
                <c:pt idx="9">
                  <c:v>20</c:v>
                </c:pt>
                <c:pt idx="10">
                  <c:v>13</c:v>
                </c:pt>
                <c:pt idx="11">
                  <c:v>23</c:v>
                </c:pt>
              </c:numCache>
            </c:numRef>
          </c:val>
        </c:ser>
        <c:ser>
          <c:idx val="1"/>
          <c:order val="1"/>
          <c:tx>
            <c:strRef>
              <c:f>Sheet1!$C$1</c:f>
              <c:strCache>
                <c:ptCount val="1"/>
                <c:pt idx="0">
                  <c:v>航空航天工程</c:v>
                </c:pt>
              </c:strCache>
            </c:strRef>
          </c:tx>
          <c:spPr>
            <a:solidFill>
              <a:schemeClr val="accent2"/>
            </a:solidFill>
            <a:ln>
              <a:noFill/>
            </a:ln>
            <a:effectLst/>
          </c:spPr>
          <c:invertIfNegative val="0"/>
          <c:dLbls>
            <c:dLbl>
              <c:idx val="0"/>
              <c:delete val="1"/>
            </c:dLbl>
            <c:dLbl>
              <c:idx val="1"/>
              <c:delete val="1"/>
            </c:dLbl>
            <c:dLbl>
              <c:idx val="10"/>
              <c:layout/>
              <c:tx>
                <c:rich>
                  <a:bodyPr rot="0" spcFirstLastPara="0" vertOverflow="ellipsis" vert="horz" wrap="square" lIns="38100" tIns="19050" rIns="38100" bIns="19050" anchor="ctr" anchorCtr="1"/>
                  <a:lstStyle/>
                  <a:p>
                    <a:pPr defTabSz="914400">
                      <a:defRPr lang="zh-CN" sz="12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a:t>11</a:t>
                    </a:r>
                    <a:endParaRPr lang="en-US" altLang="zh-CN"/>
                  </a:p>
                </c:rich>
              </c:tx>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2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Sheet1!$A$2:$A$13</c:f>
              <c:strCache>
                <c:ptCount val="12"/>
                <c:pt idx="0">
                  <c:v>2014级</c:v>
                </c:pt>
                <c:pt idx="1">
                  <c:v>2015级</c:v>
                </c:pt>
                <c:pt idx="2">
                  <c:v>2016级</c:v>
                </c:pt>
                <c:pt idx="3">
                  <c:v>2017级</c:v>
                </c:pt>
                <c:pt idx="4">
                  <c:v>2018级</c:v>
                </c:pt>
                <c:pt idx="5">
                  <c:v>2019级</c:v>
                </c:pt>
                <c:pt idx="6">
                  <c:v>2020级</c:v>
                </c:pt>
                <c:pt idx="7">
                  <c:v>2021级</c:v>
                </c:pt>
                <c:pt idx="8">
                  <c:v>2022级</c:v>
                </c:pt>
                <c:pt idx="9">
                  <c:v>2023级</c:v>
                </c:pt>
                <c:pt idx="10">
                  <c:v>2024级</c:v>
                </c:pt>
                <c:pt idx="11">
                  <c:v>2025级</c:v>
                </c:pt>
              </c:strCache>
            </c:strRef>
          </c:cat>
          <c:val>
            <c:numRef>
              <c:f>Sheet1!$C$2:$C$13</c:f>
              <c:numCache>
                <c:formatCode>General</c:formatCode>
                <c:ptCount val="12"/>
                <c:pt idx="0">
                  <c:v>0</c:v>
                </c:pt>
                <c:pt idx="1">
                  <c:v>0</c:v>
                </c:pt>
                <c:pt idx="2">
                  <c:v>10</c:v>
                </c:pt>
                <c:pt idx="3">
                  <c:v>13</c:v>
                </c:pt>
                <c:pt idx="4">
                  <c:v>22</c:v>
                </c:pt>
                <c:pt idx="5">
                  <c:v>20</c:v>
                </c:pt>
                <c:pt idx="6">
                  <c:v>15</c:v>
                </c:pt>
                <c:pt idx="7">
                  <c:v>22</c:v>
                </c:pt>
                <c:pt idx="8">
                  <c:v>18</c:v>
                </c:pt>
                <c:pt idx="9">
                  <c:v>10</c:v>
                </c:pt>
                <c:pt idx="10">
                  <c:v>11</c:v>
                </c:pt>
                <c:pt idx="11">
                  <c:v>8</c:v>
                </c:pt>
              </c:numCache>
            </c:numRef>
          </c:val>
        </c:ser>
        <c:dLbls>
          <c:showLegendKey val="0"/>
          <c:showVal val="1"/>
          <c:showCatName val="0"/>
          <c:showSerName val="0"/>
          <c:showPercent val="0"/>
          <c:showBubbleSize val="0"/>
        </c:dLbls>
        <c:gapWidth val="135"/>
        <c:overlap val="-15"/>
        <c:axId val="470262094"/>
        <c:axId val="852034889"/>
      </c:barChart>
      <c:catAx>
        <c:axId val="47026209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crossAx val="852034889"/>
        <c:crosses val="autoZero"/>
        <c:auto val="1"/>
        <c:lblAlgn val="ctr"/>
        <c:lblOffset val="100"/>
        <c:noMultiLvlLbl val="0"/>
      </c:catAx>
      <c:valAx>
        <c:axId val="852034889"/>
        <c:scaling>
          <c:orientation val="minMax"/>
        </c:scaling>
        <c:delete val="0"/>
        <c:axPos val="l"/>
        <c:majorGridlines>
          <c:spPr>
            <a:ln w="9525" cap="flat" cmpd="sng" algn="ctr">
              <a:solidFill>
                <a:schemeClr val="tx1">
                  <a:lumMod val="15000"/>
                  <a:lumOff val="85000"/>
                </a:schemeClr>
              </a:solidFill>
              <a:prstDash val="dash"/>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crossAx val="470262094"/>
        <c:crosses val="autoZero"/>
        <c:crossBetween val="between"/>
      </c:valAx>
      <c:spPr>
        <a:noFill/>
        <a:ln>
          <a:noFill/>
        </a:ln>
        <a:effectLst/>
      </c:spPr>
    </c:plotArea>
    <c:legend>
      <c:legendPos val="r"/>
      <c:legendEntry>
        <c:idx val="0"/>
        <c:txPr>
          <a:bodyPr rot="0" spcFirstLastPara="0"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egendEntry>
        <c:idx val="1"/>
        <c:txPr>
          <a:bodyPr rot="0" spcFirstLastPara="0"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ayout>
        <c:manualLayout>
          <c:xMode val="edge"/>
          <c:yMode val="edge"/>
          <c:x val="0.0226170091324201"/>
          <c:y val="0.00447093889716841"/>
          <c:w val="0.411315639269406"/>
          <c:h val="0.131461194260145"/>
        </c:manualLayout>
      </c:layout>
      <c:overlay val="0"/>
      <c:spPr>
        <a:noFill/>
        <a:ln>
          <a:noFill/>
        </a:ln>
        <a:effectLst/>
      </c:spPr>
      <c:txPr>
        <a:bodyPr rot="0" spcFirstLastPara="0"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
    <c:plotVisOnly val="1"/>
    <c:dispBlanksAs val="gap"/>
    <c:showDLblsOverMax val="0"/>
    <c:extLst>
      <c:ext uri="{0b15fc19-7d7d-44ad-8c2d-2c3a37ce22c3}">
        <chartProps xmlns="https://web.wps.cn/et/2018/main" chartId="{a52448ba-0500-49e9-9bea-a24fd3a5c050}"/>
      </c:ext>
    </c:extLst>
  </c:chart>
  <c:spPr>
    <a:noFill/>
    <a:ln>
      <a:noFill/>
    </a:ln>
    <a:effectLst/>
  </c:spPr>
  <c:txPr>
    <a:bodyPr/>
    <a:lstStyle/>
    <a:p>
      <a:pPr>
        <a:defRPr lang="zh-CN" sz="1200" b="1"/>
      </a:pP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0" vertOverflow="ellipsis" vert="horz" wrap="square" anchor="ctr" anchorCtr="1"/>
        <a:lstStyle/>
        <a:p>
          <a:pPr>
            <a:defRPr lang="zh-CN" sz="1400" b="1" i="0" u="none" strike="noStrike" kern="1200" baseline="0">
              <a:solidFill>
                <a:schemeClr val="tx1">
                  <a:lumMod val="75000"/>
                  <a:lumOff val="25000"/>
                </a:schemeClr>
              </a:solidFill>
              <a:latin typeface="+mn-lt"/>
              <a:ea typeface="+mn-ea"/>
              <a:cs typeface="+mn-cs"/>
            </a:defRPr>
          </a:pPr>
        </a:p>
      </c:txPr>
    </c:title>
    <c:autoTitleDeleted val="0"/>
    <c:plotArea>
      <c:layout/>
      <c:pieChart>
        <c:varyColors val="1"/>
        <c:ser>
          <c:idx val="0"/>
          <c:order val="0"/>
          <c:tx>
            <c:strRef>
              <c:f>Sheet1!$B$1</c:f>
              <c:strCache>
                <c:ptCount val="1"/>
                <c:pt idx="0">
                  <c:v>毕业生去向一览</c:v>
                </c:pt>
              </c:strCache>
            </c:strRef>
          </c:tx>
          <c:spPr/>
          <c:explosion val="0"/>
          <c:dPt>
            <c:idx val="0"/>
            <c:bubble3D val="0"/>
            <c:spPr>
              <a:solidFill>
                <a:schemeClr val="accent1"/>
              </a:solidFill>
              <a:ln>
                <a:solidFill>
                  <a:schemeClr val="bg1"/>
                </a:solidFill>
              </a:ln>
              <a:effectLst/>
            </c:spPr>
          </c:dPt>
          <c:dPt>
            <c:idx val="1"/>
            <c:bubble3D val="0"/>
            <c:spPr>
              <a:solidFill>
                <a:schemeClr val="accent2"/>
              </a:solidFill>
              <a:ln>
                <a:solidFill>
                  <a:schemeClr val="bg1"/>
                </a:solidFill>
              </a:ln>
              <a:effectLst/>
            </c:spPr>
          </c:dPt>
          <c:dPt>
            <c:idx val="2"/>
            <c:bubble3D val="0"/>
            <c:spPr>
              <a:solidFill>
                <a:schemeClr val="accent3"/>
              </a:solidFill>
              <a:ln>
                <a:solidFill>
                  <a:schemeClr val="bg1"/>
                </a:solidFill>
              </a:ln>
              <a:effectLst/>
            </c:spPr>
          </c:dPt>
          <c:dPt>
            <c:idx val="3"/>
            <c:bubble3D val="0"/>
            <c:spPr>
              <a:solidFill>
                <a:schemeClr val="accent4"/>
              </a:solidFill>
              <a:ln>
                <a:solidFill>
                  <a:schemeClr val="bg1"/>
                </a:solidFill>
              </a:ln>
              <a:effectLst/>
            </c:spPr>
          </c:dPt>
          <c:dLbls>
            <c:delete val="1"/>
          </c:dLbls>
          <c:cat>
            <c:strRef>
              <c:f>Sheet1!$A$2:$A$5</c:f>
              <c:strCache>
                <c:ptCount val="4"/>
                <c:pt idx="0">
                  <c:v>境内升学</c:v>
                </c:pt>
                <c:pt idx="1">
                  <c:v>境外升学</c:v>
                </c:pt>
                <c:pt idx="2">
                  <c:v>就业</c:v>
                </c:pt>
                <c:pt idx="3">
                  <c:v>其他</c:v>
                </c:pt>
              </c:strCache>
            </c:strRef>
          </c:cat>
          <c:val>
            <c:numRef>
              <c:f>Sheet1!$B$2:$B$5</c:f>
              <c:numCache>
                <c:formatCode>General</c:formatCode>
                <c:ptCount val="4"/>
                <c:pt idx="0">
                  <c:v>50</c:v>
                </c:pt>
                <c:pt idx="1">
                  <c:v>33</c:v>
                </c:pt>
                <c:pt idx="2">
                  <c:v>17</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9a1cedcd-8951-47b9-a161-6ae60e62cbc7}"/>
      </c:ext>
    </c:extLst>
  </c:chart>
  <c:spPr>
    <a:noFill/>
    <a:ln>
      <a:noFill/>
    </a:ln>
    <a:effectLst/>
  </c:spPr>
  <c:txPr>
    <a:bodyPr/>
    <a:lstStyle/>
    <a:p>
      <a:pPr>
        <a:defRPr lang="zh-CN"/>
      </a:pPr>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532835546851092"/>
          <c:y val="0.155955507492662"/>
          <c:w val="0.896223759103984"/>
          <c:h val="0.74415263401823"/>
        </c:manualLayout>
      </c:layout>
      <c:barChart>
        <c:barDir val="col"/>
        <c:grouping val="clustered"/>
        <c:varyColors val="0"/>
        <c:ser>
          <c:idx val="0"/>
          <c:order val="0"/>
          <c:tx>
            <c:strRef>
              <c:f>Sheet1!$B$1</c:f>
              <c:strCache>
                <c:ptCount val="1"/>
                <c:pt idx="0">
                  <c:v>硕士</c:v>
                </c:pt>
              </c:strCache>
            </c:strRef>
          </c:tx>
          <c:spPr>
            <a:solidFill>
              <a:schemeClr val="accent1"/>
            </a:solidFill>
            <a:ln w="9525" cap="flat" cmpd="sng" algn="ctr">
              <a:noFill/>
              <a:round/>
            </a:ln>
            <a:effectLst/>
          </c:spPr>
          <c:invertIfNegative val="0"/>
          <c:dLbls>
            <c:dLbl>
              <c:idx val="0"/>
              <c:layout/>
              <c:tx>
                <c:rich>
                  <a:bodyPr rot="0" spcFirstLastPara="1" vertOverflow="ellipsis" vert="horz" wrap="square" lIns="38100" tIns="19050" rIns="38100" bIns="19050" anchor="ctr" anchorCtr="1"/>
                  <a:lstStyle/>
                  <a:p>
                    <a:pPr defTabSz="914400">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6</a:t>
                    </a:r>
                    <a:endPar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c:rich>
              </c:tx>
              <c:numFmt formatCode="General" sourceLinked="1"/>
              <c:spPr>
                <a:no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inEnd"/>
              <c:showLegendKey val="0"/>
              <c:showVal val="1"/>
              <c:showCatName val="0"/>
              <c:showSerName val="0"/>
              <c:showPercent val="0"/>
              <c:showBubbleSize val="0"/>
              <c:extLst>
                <c:ext xmlns:c15="http://schemas.microsoft.com/office/drawing/2012/chart" uri="{CE6537A1-D6FC-4f65-9D91-7224C49458BB}"/>
              </c:extLst>
            </c:dLbl>
            <c:dLbl>
              <c:idx val="1"/>
              <c:layout>
                <c:manualLayout>
                  <c:x val="-0.00134509041996715"/>
                  <c:y val="0.0570971774378366"/>
                </c:manualLayout>
              </c:layout>
              <c:tx>
                <c:rich>
                  <a:bodyPr rot="0" spcFirstLastPara="1" vertOverflow="ellipsis" vert="horz" wrap="square" lIns="38100" tIns="19050" rIns="38100" bIns="19050" anchor="ctr" anchorCtr="1"/>
                  <a:lstStyle/>
                  <a:p>
                    <a:pPr defTabSz="914400">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8</a:t>
                    </a:r>
                    <a:endPar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c:rich>
              </c:tx>
              <c:numFmt formatCode="General" sourceLinked="1"/>
              <c:spPr>
                <a:no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00040031392884391"/>
                  <c:y val="0.0691690869845605"/>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Sheet1!$A$2:$A$12</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Sheet1!$B$2:$B$12</c:f>
              <c:numCache>
                <c:formatCode>General</c:formatCode>
                <c:ptCount val="11"/>
                <c:pt idx="0">
                  <c:v>6</c:v>
                </c:pt>
                <c:pt idx="1">
                  <c:v>8</c:v>
                </c:pt>
                <c:pt idx="2">
                  <c:v>21</c:v>
                </c:pt>
                <c:pt idx="3">
                  <c:v>28</c:v>
                </c:pt>
                <c:pt idx="4">
                  <c:v>31</c:v>
                </c:pt>
                <c:pt idx="5">
                  <c:v>52</c:v>
                </c:pt>
                <c:pt idx="6">
                  <c:v>40</c:v>
                </c:pt>
                <c:pt idx="7">
                  <c:v>70</c:v>
                </c:pt>
                <c:pt idx="8">
                  <c:v>51</c:v>
                </c:pt>
                <c:pt idx="9">
                  <c:v>48</c:v>
                </c:pt>
                <c:pt idx="10">
                  <c:v>66</c:v>
                </c:pt>
              </c:numCache>
            </c:numRef>
          </c:val>
        </c:ser>
        <c:ser>
          <c:idx val="1"/>
          <c:order val="1"/>
          <c:tx>
            <c:strRef>
              <c:f>Sheet1!$C$1</c:f>
              <c:strCache>
                <c:ptCount val="1"/>
                <c:pt idx="0">
                  <c:v>博士</c:v>
                </c:pt>
              </c:strCache>
            </c:strRef>
          </c:tx>
          <c:spPr>
            <a:solidFill>
              <a:schemeClr val="accent2"/>
            </a:solidFill>
            <a:ln w="9525" cap="flat" cmpd="sng" algn="ctr">
              <a:noFill/>
              <a:round/>
            </a:ln>
            <a:effectLst>
              <a:outerShdw blurRad="50800" dist="38100" dir="2700000" algn="tl" rotWithShape="0">
                <a:prstClr val="black">
                  <a:alpha val="40000"/>
                </a:prstClr>
              </a:outerShdw>
            </a:effectLst>
          </c:spPr>
          <c:invertIfNegative val="0"/>
          <c:dLbls>
            <c:dLbl>
              <c:idx val="0"/>
              <c:layout>
                <c:manualLayout>
                  <c:x val="0.00180518396456876"/>
                  <c:y val="0.0462343859556058"/>
                </c:manualLayout>
              </c:layout>
              <c:tx>
                <c:rich>
                  <a:bodyPr rot="0" spcFirstLastPara="1" vertOverflow="ellipsis" vert="horz" wrap="square" lIns="38100" tIns="19050" rIns="38100" bIns="19050" anchor="ctr" anchorCtr="1"/>
                  <a:lstStyle/>
                  <a:p>
                    <a:pPr defTabSz="914400">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3</a:t>
                    </a:r>
                    <a:endPar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c:rich>
              </c:tx>
              <c:numFmt formatCode="General" sourceLinked="1"/>
              <c:spPr>
                <a:no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000649085067425057"/>
                  <c:y val="0.0572265478983919"/>
                </c:manualLayout>
              </c:layout>
              <c:tx>
                <c:rich>
                  <a:bodyPr rot="0" spcFirstLastPara="1" vertOverflow="ellipsis" vert="horz" wrap="square" lIns="38100" tIns="19050" rIns="38100" bIns="19050" anchor="ctr" anchorCtr="1"/>
                  <a:lstStyle/>
                  <a:p>
                    <a:pPr defTabSz="914400">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8</a:t>
                    </a:r>
                    <a:endParaRPr lang="en-US" altLang="zh-CN" sz="12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c:rich>
              </c:tx>
              <c:numFmt formatCode="General" sourceLinked="1"/>
              <c:spPr>
                <a:no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accent2"/>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lstStyle/>
              <a:p>
                <a:pPr>
                  <a:defRPr lang="zh-CN" sz="1200" b="1" i="0" u="none" strike="noStrike" kern="1200" baseline="0">
                    <a:solidFill>
                      <a:schemeClr val="lt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dk1">
                          <a:lumMod val="50000"/>
                          <a:lumOff val="50000"/>
                        </a:schemeClr>
                      </a:solidFill>
                    </a:ln>
                    <a:effectLst/>
                  </c:spPr>
                </c15:leaderLines>
              </c:ext>
            </c:extLst>
          </c:dLbls>
          <c:cat>
            <c:numRef>
              <c:f>Sheet1!$A$2:$A$12</c:f>
              <c:numCache>
                <c:formatCode>General</c:formatCode>
                <c:ptCount val="11"/>
                <c:pt idx="0">
                  <c:v>2016</c:v>
                </c:pt>
                <c:pt idx="1">
                  <c:v>2017</c:v>
                </c:pt>
                <c:pt idx="2">
                  <c:v>2018</c:v>
                </c:pt>
                <c:pt idx="3">
                  <c:v>2019</c:v>
                </c:pt>
                <c:pt idx="4">
                  <c:v>2020</c:v>
                </c:pt>
                <c:pt idx="5">
                  <c:v>2021</c:v>
                </c:pt>
                <c:pt idx="6">
                  <c:v>2022</c:v>
                </c:pt>
                <c:pt idx="7">
                  <c:v>2023</c:v>
                </c:pt>
                <c:pt idx="8">
                  <c:v>2024</c:v>
                </c:pt>
                <c:pt idx="9">
                  <c:v>2025</c:v>
                </c:pt>
                <c:pt idx="10">
                  <c:v>2026</c:v>
                </c:pt>
              </c:numCache>
            </c:numRef>
          </c:cat>
          <c:val>
            <c:numRef>
              <c:f>Sheet1!$C$2:$C$12</c:f>
              <c:numCache>
                <c:formatCode>General</c:formatCode>
                <c:ptCount val="11"/>
                <c:pt idx="0">
                  <c:v>3</c:v>
                </c:pt>
                <c:pt idx="1">
                  <c:v>8</c:v>
                </c:pt>
                <c:pt idx="2">
                  <c:v>16</c:v>
                </c:pt>
                <c:pt idx="3">
                  <c:v>23</c:v>
                </c:pt>
                <c:pt idx="4">
                  <c:v>25</c:v>
                </c:pt>
                <c:pt idx="5">
                  <c:v>23</c:v>
                </c:pt>
                <c:pt idx="6">
                  <c:v>20</c:v>
                </c:pt>
                <c:pt idx="7">
                  <c:v>16</c:v>
                </c:pt>
                <c:pt idx="8">
                  <c:v>21</c:v>
                </c:pt>
                <c:pt idx="9">
                  <c:v>21</c:v>
                </c:pt>
                <c:pt idx="10">
                  <c:v>30</c:v>
                </c:pt>
              </c:numCache>
            </c:numRef>
          </c:val>
        </c:ser>
        <c:dLbls>
          <c:showLegendKey val="0"/>
          <c:showVal val="1"/>
          <c:showCatName val="0"/>
          <c:showSerName val="0"/>
          <c:showPercent val="0"/>
          <c:showBubbleSize val="0"/>
        </c:dLbls>
        <c:gapWidth val="38"/>
        <c:overlap val="-13"/>
        <c:axId val="277804544"/>
        <c:axId val="277806080"/>
      </c:barChart>
      <c:catAx>
        <c:axId val="27780454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lang="zh-CN" sz="1400" b="1" i="0" u="none" strike="noStrike" kern="1200" cap="all"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crossAx val="277806080"/>
        <c:crosses val="autoZero"/>
        <c:auto val="1"/>
        <c:lblAlgn val="ctr"/>
        <c:lblOffset val="100"/>
        <c:noMultiLvlLbl val="0"/>
      </c:catAx>
      <c:valAx>
        <c:axId val="277806080"/>
        <c:scaling>
          <c:orientation val="minMax"/>
        </c:scaling>
        <c:delete val="0"/>
        <c:axPos val="l"/>
        <c:majorGridlines>
          <c:spPr>
            <a:ln w="9525" cap="flat" cmpd="sng" algn="ctr">
              <a:solidFill>
                <a:schemeClr val="bg2">
                  <a:lumMod val="7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crossAx val="277804544"/>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egendEntry>
        <c:idx val="1"/>
        <c:txPr>
          <a:bodyPr rot="0" spcFirstLastPara="1"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Entry>
      <c:layout>
        <c:manualLayout>
          <c:xMode val="edge"/>
          <c:yMode val="edge"/>
          <c:x val="0.0529714180794418"/>
          <c:y val="0.0160667387610073"/>
          <c:w val="0.295791298865069"/>
          <c:h val="0.0997208436724566"/>
        </c:manualLayout>
      </c:layout>
      <c:overlay val="0"/>
      <c:spPr>
        <a:noFill/>
        <a:ln>
          <a:noFill/>
        </a:ln>
        <a:effectLst/>
      </c:spPr>
      <c:txPr>
        <a:bodyPr rot="0" spcFirstLastPara="1" vertOverflow="ellipsis" vert="horz" wrap="square" anchor="ctr" anchorCtr="1"/>
        <a:lstStyle/>
        <a:p>
          <a:pPr>
            <a:defRPr lang="zh-CN" sz="1400" b="1" i="0" u="none" strike="noStrike" kern="1200" baseline="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c:txPr>
    </c:legend>
    <c:plotVisOnly val="1"/>
    <c:dispBlanksAs val="gap"/>
    <c:showDLblsOverMax val="0"/>
    <c:extLst>
      <c:ext uri="{0b15fc19-7d7d-44ad-8c2d-2c3a37ce22c3}">
        <chartProps xmlns="https://web.wps.cn/et/2018/main" chartId="{28b1403b-b59a-49bb-bb4d-226c8e5c5a35}"/>
      </c:ext>
    </c:extLst>
  </c:chart>
  <c:spPr>
    <a:noFill/>
    <a:ln w="9525" cap="flat" cmpd="sng" algn="ctr">
      <a:noFill/>
      <a:round/>
    </a:ln>
    <a:effectLst/>
  </c:spPr>
  <c:txPr>
    <a:bodyPr/>
    <a:lstStyle/>
    <a:p>
      <a:pPr>
        <a:defRPr lang="zh-CN">
          <a:latin typeface="纤黑体" panose="02000000000000000000" charset="-122"/>
          <a:ea typeface="纤黑体" panose="02000000000000000000" charset="-122"/>
          <a:sym typeface="Times New Roman" panose="02020603050405020304" pitchFamily="18" charset="0"/>
        </a:defRPr>
      </a:pP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论文</c:v>
                </c:pt>
              </c:strCache>
            </c:strRef>
          </c:tx>
          <c:spPr>
            <a:solidFill>
              <a:schemeClr val="accent1"/>
            </a:solidFill>
            <a:ln>
              <a:noFill/>
            </a:ln>
            <a:effectLst/>
          </c:spPr>
          <c:invertIfNegative val="0"/>
          <c:dLbls>
            <c:delete val="1"/>
          </c:dLbls>
          <c:cat>
            <c:numRef>
              <c:f>Sheet1!$A$2:$A$5</c:f>
              <c:numCache>
                <c:formatCode>General</c:formatCode>
                <c:ptCount val="4"/>
                <c:pt idx="0">
                  <c:v>2022</c:v>
                </c:pt>
                <c:pt idx="1">
                  <c:v>2023</c:v>
                </c:pt>
                <c:pt idx="2">
                  <c:v>2024</c:v>
                </c:pt>
                <c:pt idx="3">
                  <c:v>2025</c:v>
                </c:pt>
              </c:numCache>
            </c:numRef>
          </c:cat>
          <c:val>
            <c:numRef>
              <c:f>Sheet1!$B$2:$B$5</c:f>
              <c:numCache>
                <c:formatCode>General</c:formatCode>
                <c:ptCount val="4"/>
                <c:pt idx="0">
                  <c:v>80</c:v>
                </c:pt>
                <c:pt idx="1">
                  <c:v>132</c:v>
                </c:pt>
                <c:pt idx="2">
                  <c:v>148</c:v>
                </c:pt>
                <c:pt idx="3">
                  <c:v>167</c:v>
                </c:pt>
              </c:numCache>
            </c:numRef>
          </c:val>
        </c:ser>
        <c:dLbls>
          <c:showLegendKey val="0"/>
          <c:showVal val="0"/>
          <c:showCatName val="0"/>
          <c:showSerName val="0"/>
          <c:showPercent val="0"/>
          <c:showBubbleSize val="0"/>
        </c:dLbls>
        <c:gapWidth val="246"/>
        <c:overlap val="-28"/>
        <c:axId val="235526255"/>
        <c:axId val="90925966"/>
      </c:barChart>
      <c:catAx>
        <c:axId val="235526255"/>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crossAx val="90925966"/>
        <c:crosses val="autoZero"/>
        <c:auto val="1"/>
        <c:lblAlgn val="ctr"/>
        <c:lblOffset val="100"/>
        <c:noMultiLvlLbl val="0"/>
      </c:catAx>
      <c:valAx>
        <c:axId val="90925966"/>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crossAx val="23552625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legend>
    <c:plotVisOnly val="1"/>
    <c:dispBlanksAs val="gap"/>
    <c:showDLblsOverMax val="0"/>
    <c:extLst>
      <c:ext uri="{0b15fc19-7d7d-44ad-8c2d-2c3a37ce22c3}">
        <chartProps xmlns="https://web.wps.cn/et/2018/main" chartId="{9a5e47d7-5177-471f-8d82-afc7887411df}"/>
      </c:ext>
    </c:extLst>
  </c:chart>
  <c:spPr>
    <a:noFill/>
    <a:ln>
      <a:noFill/>
    </a:ln>
    <a:effectLst>
      <a:outerShdw blurRad="50800" dist="50800" dir="5400000" sx="1000" sy="1000" algn="ctr" rotWithShape="0">
        <a:srgbClr val="000000">
          <a:alpha val="43000"/>
        </a:srgbClr>
      </a:outerShdw>
    </a:effectLst>
  </c:spPr>
  <c:txPr>
    <a:bodyPr/>
    <a:lstStyle/>
    <a:p>
      <a:pPr>
        <a:defRPr lang="zh-CN">
          <a:ln w="9525" cmpd="sng">
            <a:solidFill>
              <a:schemeClr val="tx1">
                <a:lumMod val="65000"/>
                <a:lumOff val="35000"/>
              </a:schemeClr>
            </a:solidFill>
            <a:prstDash val="solid"/>
            <a:miter lim="800000"/>
          </a:ln>
          <a:solidFill>
            <a:schemeClr val="tx1"/>
          </a:solidFill>
        </a:defRPr>
      </a:pPr>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专利</c:v>
                </c:pt>
              </c:strCache>
            </c:strRef>
          </c:tx>
          <c:spPr>
            <a:solidFill>
              <a:schemeClr val="accent1"/>
            </a:solidFill>
            <a:ln>
              <a:noFill/>
            </a:ln>
            <a:effectLst/>
          </c:spPr>
          <c:invertIfNegative val="0"/>
          <c:dLbls>
            <c:delete val="1"/>
          </c:dLbls>
          <c:cat>
            <c:numRef>
              <c:f>Sheet1!$A$2:$A$6</c:f>
              <c:numCache>
                <c:formatCode>General</c:formatCode>
                <c:ptCount val="5"/>
                <c:pt idx="0">
                  <c:v>2021</c:v>
                </c:pt>
                <c:pt idx="1">
                  <c:v>2022</c:v>
                </c:pt>
                <c:pt idx="2">
                  <c:v>2023</c:v>
                </c:pt>
                <c:pt idx="3">
                  <c:v>2024</c:v>
                </c:pt>
                <c:pt idx="4">
                  <c:v>2025</c:v>
                </c:pt>
              </c:numCache>
            </c:numRef>
          </c:cat>
          <c:val>
            <c:numRef>
              <c:f>Sheet1!$B$2:$B$6</c:f>
              <c:numCache>
                <c:formatCode>General</c:formatCode>
                <c:ptCount val="5"/>
                <c:pt idx="0">
                  <c:v>1</c:v>
                </c:pt>
                <c:pt idx="1">
                  <c:v>26</c:v>
                </c:pt>
                <c:pt idx="2">
                  <c:v>43</c:v>
                </c:pt>
                <c:pt idx="3">
                  <c:v>41</c:v>
                </c:pt>
                <c:pt idx="4">
                  <c:v>43</c:v>
                </c:pt>
              </c:numCache>
            </c:numRef>
          </c:val>
        </c:ser>
        <c:dLbls>
          <c:showLegendKey val="0"/>
          <c:showVal val="0"/>
          <c:showCatName val="0"/>
          <c:showSerName val="0"/>
          <c:showPercent val="0"/>
          <c:showBubbleSize val="0"/>
        </c:dLbls>
        <c:gapWidth val="246"/>
        <c:overlap val="-28"/>
        <c:axId val="235526255"/>
        <c:axId val="90925966"/>
      </c:barChart>
      <c:catAx>
        <c:axId val="235526255"/>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crossAx val="90925966"/>
        <c:crosses val="autoZero"/>
        <c:auto val="1"/>
        <c:lblAlgn val="ctr"/>
        <c:lblOffset val="100"/>
        <c:noMultiLvlLbl val="0"/>
      </c:catAx>
      <c:valAx>
        <c:axId val="90925966"/>
        <c:scaling>
          <c:orientation val="minMax"/>
        </c:scaling>
        <c:delete val="0"/>
        <c:axPos val="l"/>
        <c:majorGridlines>
          <c:spPr>
            <a:ln w="9525" cap="flat" cmpd="sng" algn="ctr">
              <a:solidFill>
                <a:schemeClr val="lt1">
                  <a:lumMod val="90200"/>
                </a:schemeClr>
              </a:solidFill>
              <a:round/>
            </a:ln>
            <a:effectLst/>
          </c:spPr>
        </c:majorGridlines>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crossAx val="235526255"/>
        <c:crosses val="autoZero"/>
        <c:crossBetween val="between"/>
      </c:valAx>
      <c:spPr>
        <a:noFill/>
        <a:ln>
          <a:noFill/>
        </a:ln>
        <a:effectLst/>
      </c:spPr>
    </c:plotArea>
    <c:legend>
      <c:legendPos val="b"/>
      <c:legendEntry>
        <c:idx val="0"/>
        <c:txPr>
          <a:bodyPr rot="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900" b="0" i="0" u="none" strike="noStrike" kern="1200" baseline="0">
              <a:ln w="9525" cmpd="sng">
                <a:solidFill>
                  <a:schemeClr val="tx1">
                    <a:lumMod val="65000"/>
                    <a:lumOff val="35000"/>
                  </a:schemeClr>
                </a:solidFill>
                <a:prstDash val="solid"/>
                <a:miter lim="800000"/>
              </a:ln>
              <a:solidFill>
                <a:schemeClr val="tx1"/>
              </a:solidFill>
              <a:latin typeface="+mn-lt"/>
              <a:ea typeface="+mn-ea"/>
              <a:cs typeface="+mn-cs"/>
            </a:defRPr>
          </a:pPr>
        </a:p>
      </c:txPr>
    </c:legend>
    <c:plotVisOnly val="1"/>
    <c:dispBlanksAs val="gap"/>
    <c:showDLblsOverMax val="0"/>
    <c:extLst>
      <c:ext uri="{0b15fc19-7d7d-44ad-8c2d-2c3a37ce22c3}">
        <chartProps xmlns="https://web.wps.cn/et/2018/main" chartId="{9a5e47d7-5177-471f-8d82-afc7887411df}"/>
      </c:ext>
    </c:extLst>
  </c:chart>
  <c:spPr>
    <a:noFill/>
    <a:ln>
      <a:noFill/>
    </a:ln>
    <a:effectLst>
      <a:outerShdw blurRad="50800" dist="50800" dir="5400000" sx="1000" sy="1000" algn="ctr" rotWithShape="0">
        <a:srgbClr val="000000">
          <a:alpha val="43000"/>
        </a:srgbClr>
      </a:outerShdw>
    </a:effectLst>
  </c:spPr>
  <c:txPr>
    <a:bodyPr/>
    <a:lstStyle/>
    <a:p>
      <a:pPr>
        <a:defRPr lang="zh-CN">
          <a:ln w="9525" cmpd="sng">
            <a:solidFill>
              <a:schemeClr val="tx1">
                <a:lumMod val="65000"/>
                <a:lumOff val="35000"/>
              </a:schemeClr>
            </a:solidFill>
            <a:prstDash val="solid"/>
            <a:miter lim="800000"/>
          </a:ln>
          <a:solidFill>
            <a:schemeClr val="tx1"/>
          </a:solidFill>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100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100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1008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solidFill>
          <a:schemeClr val="bg1"/>
        </a:solidFill>
      </a:ln>
      <a:effectLst/>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5"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5"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5" kern="1200"/>
  </cs:chartArea>
  <cs:dataLabel>
    <cs:lnRef idx="0"/>
    <cs:fillRef idx="0"/>
    <cs:effectRef idx="0"/>
    <cs:fontRef idx="minor">
      <a:schemeClr val="lt1"/>
    </cs:fontRef>
    <cs:defRPr sz="1195"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5"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5"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5"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5"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5"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100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100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10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000" kern="1200"/>
    <cs:bodyPr rot="0" spcFirstLastPara="1" vertOverflow="clip" horzOverflow="clip" vert="horz" wrap="square" lIns="36576" tIns="18288" rIns="36576" bIns="18288" anchor="ctr" anchorCtr="1">
      <a:spAutoFit/>
    </cs:bodyPr>
  </cs:dataLabelCallout>
  <cs:dataPoint>
    <cs:lnRef idx="0">
      <cs:styleClr val="auto"/>
    </cs:lnRef>
    <cs:fillRef idx="1">
      <cs:styleClr val="auto"/>
    </cs:fillRef>
    <cs:effectRef idx="0"/>
    <cs:fontRef idx="minor">
      <a:schemeClr val="dk1"/>
    </cs:fontRef>
    <cs:spPr>
      <a:ln>
        <a:noFill/>
      </a:ln>
      <a:effectLst/>
    </cs:spPr>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lt1">
            <a:lumMod val="902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75000"/>
        <a:lumOff val="25000"/>
      </a:schemeClr>
    </cs:fontRef>
    <cs:defRPr sz="1400" b="1" kern="120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51A974-476A-4A03-881C-2D2F62097DB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0957A-3996-40B0-AAFD-8C624F6BFC4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76438C-01F3-6343-8010-B5C5B8B8B83C}" type="slidenum">
              <a:rPr kumimoji="1"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1"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E76438C-01F3-6343-8010-B5C5B8B8B83C}" type="slidenum">
              <a:rPr kumimoji="1"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1"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可以把 黄克服 和 高立豪 以及 那几位教学实验师 放一起，单独一页，小标题：师资队伍。这样后面的 贾子安 就不会孤零零一个人和航空航天混在一起，排版也好看些</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418F03C3-53C1-4F10-8DAF-D1F318E96C6E}"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宋体" panose="02010600030101010101"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en-US" altLang="zh-CN" dirty="0"/>
          </a:p>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a:t>这一页有点拥挤，博士生项目 的信息放到下一页吧</a:t>
            </a:r>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研究生获奖和下面列的奖项不要了，把 国自然博士生项目 放到这一页。</a:t>
            </a:r>
            <a:endParaRPr lang="en-US" altLang="zh-CN" dirty="0"/>
          </a:p>
          <a:p>
            <a:endParaRPr lang="en-US" altLang="zh-CN" dirty="0"/>
          </a:p>
          <a:p>
            <a:r>
              <a:rPr lang="zh-CN" altLang="en-US" dirty="0"/>
              <a:t>另外，问问雪茹，还有哪些值得宣传的研究生信息？目前的内容</a:t>
            </a:r>
            <a:r>
              <a:rPr lang="zh-CN" altLang="en-US"/>
              <a:t>和信息略</a:t>
            </a:r>
            <a:r>
              <a:rPr lang="zh-CN" altLang="en-US" dirty="0"/>
              <a:t>显单薄（本科生</a:t>
            </a:r>
            <a:r>
              <a:rPr lang="zh-CN" altLang="en-US"/>
              <a:t>也有点），相比于前面的师资和科研来说。</a:t>
            </a:r>
            <a:r>
              <a:rPr lang="zh-CN" altLang="en-US" dirty="0"/>
              <a:t>（我看到有些院系会放研究生一作发表论文和申请专利的统计柱状图。）</a:t>
            </a:r>
            <a:endParaRPr lang="zh-CN" altLang="en-US" dirty="0"/>
          </a:p>
          <a:p>
            <a:endParaRPr lang="zh-CN" altLang="en-US" dirty="0"/>
          </a:p>
          <a:p>
            <a:r>
              <a:rPr lang="zh-CN" altLang="en-US" dirty="0"/>
              <a:t>部分奖项列表有一点空，我先放在上面</a:t>
            </a:r>
            <a:r>
              <a:rPr lang="zh-CN" altLang="en-US" dirty="0"/>
              <a:t>了</a:t>
            </a:r>
            <a:endParaRPr lang="zh-CN" altLang="en-US"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8E00957A-3996-40B0-AAFD-8C624F6BFC4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auto"/>
            <a:fld id="{760FBDFE-C587-4B4C-A407-44438C67B59E}" type="datetimeFigureOut">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
        <p:nvSpPr>
          <p:cNvPr id="3" name="页脚占位符 2"/>
          <p:cNvSpPr>
            <a:spLocks noGrp="1"/>
          </p:cNvSpPr>
          <p:nvPr>
            <p:ph type="ftr" sz="quarter" idx="11"/>
          </p:nvPr>
        </p:nvSpPr>
        <p:spPr/>
        <p:txBody>
          <a:bodyPr/>
          <a:lstStyle/>
          <a:p>
            <a:pPr fontAlgn="auto"/>
            <a:endParaRPr lang="zh-CN" altLang="en-US" strike="noStrike" noProof="1"/>
          </a:p>
        </p:txBody>
      </p:sp>
      <p:sp>
        <p:nvSpPr>
          <p:cNvPr id="4" name="灯片编号占位符 3"/>
          <p:cNvSpPr>
            <a:spLocks noGrp="1"/>
          </p:cNvSpPr>
          <p:nvPr>
            <p:ph type="sldNum" sz="quarter" idx="12"/>
          </p:nvPr>
        </p:nvSpPr>
        <p:spPr/>
        <p:txBody>
          <a:bodyPr/>
          <a:lstStyle/>
          <a:p>
            <a:pPr fontAlgn="auto"/>
            <a:fld id="{49AE70B2-8BF9-45C0-BB95-33D1B9D3A854}" type="slidenum">
              <a:rPr lang="zh-CN" altLang="en-US" strike="noStrike" noProof="1" smtClean="0">
                <a:latin typeface="Arial" panose="020B0604020202020204" pitchFamily="34" charset="0"/>
                <a:ea typeface="微软雅黑" panose="020B0503020204020204" charset="-122"/>
                <a:cs typeface="+mn-cs"/>
              </a:rPr>
            </a:fld>
            <a:endParaRPr lang="zh-CN" altLang="en-US" strike="noStrike" noProof="1"/>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5" name="灯片编号占位符 4"/>
          <p:cNvSpPr>
            <a:spLocks noGrp="1"/>
          </p:cNvSpPr>
          <p:nvPr>
            <p:ph type="sldNum" sz="quarter" idx="12"/>
          </p:nvPr>
        </p:nvSpPr>
        <p:spPr/>
        <p:txBody>
          <a:bodyPr/>
          <a:lstStyle/>
          <a:p>
            <a:fld id="{5DD3DB80-B894-403A-B48E-6FDC1A72010E}"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77_Title Slide">
    <p:spTree>
      <p:nvGrpSpPr>
        <p:cNvPr id="1" name=""/>
        <p:cNvGrpSpPr/>
        <p:nvPr/>
      </p:nvGrpSpPr>
      <p:grpSpPr>
        <a:xfrm>
          <a:off x="0" y="0"/>
          <a:ext cx="0" cy="0"/>
          <a:chOff x="0" y="0"/>
          <a:chExt cx="0" cy="0"/>
        </a:xfrm>
      </p:grpSpPr>
      <p:sp>
        <p:nvSpPr>
          <p:cNvPr id="8" name="Picture Placeholder 12"/>
          <p:cNvSpPr>
            <a:spLocks noGrp="1"/>
          </p:cNvSpPr>
          <p:nvPr>
            <p:ph type="pic" sz="quarter" idx="13" hasCustomPrompt="1"/>
          </p:nvPr>
        </p:nvSpPr>
        <p:spPr>
          <a:xfrm>
            <a:off x="4792133" y="1852307"/>
            <a:ext cx="6129867" cy="4573893"/>
          </a:xfrm>
          <a:prstGeom prst="rect">
            <a:avLst/>
          </a:prstGeom>
          <a:solidFill>
            <a:schemeClr val="bg1">
              <a:lumMod val="85000"/>
            </a:schemeClr>
          </a:solidFill>
        </p:spPr>
        <p:txBody>
          <a:bodyPr tIns="1920240" bIns="2834640" anchor="ctr" anchorCtr="0"/>
          <a:lstStyle>
            <a:lvl1pPr algn="ctr" rtl="0">
              <a:buNone/>
              <a:defRPr sz="1600" b="0" i="0" baseline="0"/>
            </a:lvl1pPr>
          </a:lstStyle>
          <a:p>
            <a:r>
              <a:rPr lang="en-US" dirty="0"/>
              <a:t>Image holder</a:t>
            </a:r>
            <a:endParaRPr lang="en-US" dirty="0"/>
          </a:p>
        </p:txBody>
      </p:sp>
    </p:spTree>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idx="1"/>
          </p:nvPr>
        </p:nvSpPr>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单击此处编辑母版文本样式</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日期占位符 4"/>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7" name="日期占位符 6"/>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日期占位符 2"/>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endParaRPr kumimoji="1" lang="zh-CN" altLang="en-US"/>
          </a:p>
        </p:txBody>
      </p:sp>
      <p:sp>
        <p:nvSpPr>
          <p:cNvPr id="5" name="日期占位符 4"/>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10"/>
          </p:nvPr>
        </p:nvSpPr>
        <p:spPr/>
        <p:txBody>
          <a:body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C557B896-FDA6-4844-A16E-33BF4D564E27}"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2" Type="http://schemas.openxmlformats.org/officeDocument/2006/relationships/theme" Target="../theme/theme2.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7B896-FDA6-4844-A16E-33BF4D564E27}"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39B46-CED5-EA47-97BC-26D79BB59629}"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57B896-FDA6-4844-A16E-33BF4D564E27}"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png"/><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0" Type="http://schemas.openxmlformats.org/officeDocument/2006/relationships/notesSlide" Target="../notesSlides/notesSlide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14.svg"/><Relationship Id="rId7" Type="http://schemas.openxmlformats.org/officeDocument/2006/relationships/image" Target="../media/image13.png"/><Relationship Id="rId69" Type="http://schemas.openxmlformats.org/officeDocument/2006/relationships/slideLayout" Target="../slideLayouts/slideLayout7.xml"/><Relationship Id="rId68" Type="http://schemas.openxmlformats.org/officeDocument/2006/relationships/tags" Target="../tags/tag35.xml"/><Relationship Id="rId67" Type="http://schemas.openxmlformats.org/officeDocument/2006/relationships/image" Target="../media/image44.svg"/><Relationship Id="rId66" Type="http://schemas.openxmlformats.org/officeDocument/2006/relationships/image" Target="../media/image43.png"/><Relationship Id="rId65" Type="http://schemas.openxmlformats.org/officeDocument/2006/relationships/tags" Target="../tags/tag34.xml"/><Relationship Id="rId64" Type="http://schemas.openxmlformats.org/officeDocument/2006/relationships/image" Target="../media/image42.svg"/><Relationship Id="rId63" Type="http://schemas.openxmlformats.org/officeDocument/2006/relationships/image" Target="../media/image41.png"/><Relationship Id="rId62" Type="http://schemas.openxmlformats.org/officeDocument/2006/relationships/tags" Target="../tags/tag33.xml"/><Relationship Id="rId61" Type="http://schemas.openxmlformats.org/officeDocument/2006/relationships/image" Target="../media/image40.svg"/><Relationship Id="rId60" Type="http://schemas.openxmlformats.org/officeDocument/2006/relationships/image" Target="../media/image39.png"/><Relationship Id="rId6" Type="http://schemas.openxmlformats.org/officeDocument/2006/relationships/image" Target="../media/image12.svg"/><Relationship Id="rId59" Type="http://schemas.openxmlformats.org/officeDocument/2006/relationships/tags" Target="../tags/tag32.xml"/><Relationship Id="rId58" Type="http://schemas.openxmlformats.org/officeDocument/2006/relationships/image" Target="../media/image38.svg"/><Relationship Id="rId57" Type="http://schemas.openxmlformats.org/officeDocument/2006/relationships/image" Target="../media/image37.png"/><Relationship Id="rId56" Type="http://schemas.openxmlformats.org/officeDocument/2006/relationships/tags" Target="../tags/tag31.xml"/><Relationship Id="rId55" Type="http://schemas.openxmlformats.org/officeDocument/2006/relationships/tags" Target="../tags/tag30.xml"/><Relationship Id="rId54" Type="http://schemas.openxmlformats.org/officeDocument/2006/relationships/tags" Target="../tags/tag29.xml"/><Relationship Id="rId53" Type="http://schemas.openxmlformats.org/officeDocument/2006/relationships/image" Target="../media/image36.svg"/><Relationship Id="rId52" Type="http://schemas.openxmlformats.org/officeDocument/2006/relationships/image" Target="../media/image35.png"/><Relationship Id="rId51" Type="http://schemas.openxmlformats.org/officeDocument/2006/relationships/tags" Target="../tags/tag28.xml"/><Relationship Id="rId50" Type="http://schemas.openxmlformats.org/officeDocument/2006/relationships/tags" Target="../tags/tag27.xml"/><Relationship Id="rId5" Type="http://schemas.openxmlformats.org/officeDocument/2006/relationships/image" Target="../media/image11.png"/><Relationship Id="rId49" Type="http://schemas.openxmlformats.org/officeDocument/2006/relationships/tags" Target="../tags/tag26.xml"/><Relationship Id="rId48" Type="http://schemas.openxmlformats.org/officeDocument/2006/relationships/tags" Target="../tags/tag25.xml"/><Relationship Id="rId47" Type="http://schemas.openxmlformats.org/officeDocument/2006/relationships/image" Target="../media/image34.svg"/><Relationship Id="rId46" Type="http://schemas.openxmlformats.org/officeDocument/2006/relationships/image" Target="../media/image33.png"/><Relationship Id="rId45" Type="http://schemas.openxmlformats.org/officeDocument/2006/relationships/tags" Target="../tags/tag24.xml"/><Relationship Id="rId44" Type="http://schemas.openxmlformats.org/officeDocument/2006/relationships/tags" Target="../tags/tag23.xml"/><Relationship Id="rId43" Type="http://schemas.openxmlformats.org/officeDocument/2006/relationships/tags" Target="../tags/tag22.xml"/><Relationship Id="rId42" Type="http://schemas.openxmlformats.org/officeDocument/2006/relationships/image" Target="../media/image32.svg"/><Relationship Id="rId41" Type="http://schemas.openxmlformats.org/officeDocument/2006/relationships/image" Target="../media/image31.png"/><Relationship Id="rId40" Type="http://schemas.openxmlformats.org/officeDocument/2006/relationships/tags" Target="../tags/tag21.xml"/><Relationship Id="rId4" Type="http://schemas.openxmlformats.org/officeDocument/2006/relationships/image" Target="../media/image10.svg"/><Relationship Id="rId39" Type="http://schemas.openxmlformats.org/officeDocument/2006/relationships/image" Target="../media/image30.svg"/><Relationship Id="rId38" Type="http://schemas.openxmlformats.org/officeDocument/2006/relationships/image" Target="../media/image29.png"/><Relationship Id="rId37" Type="http://schemas.openxmlformats.org/officeDocument/2006/relationships/tags" Target="../tags/tag20.xml"/><Relationship Id="rId36" Type="http://schemas.openxmlformats.org/officeDocument/2006/relationships/tags" Target="../tags/tag19.xml"/><Relationship Id="rId35" Type="http://schemas.openxmlformats.org/officeDocument/2006/relationships/tags" Target="../tags/tag18.xml"/><Relationship Id="rId34" Type="http://schemas.openxmlformats.org/officeDocument/2006/relationships/image" Target="../media/image28.svg"/><Relationship Id="rId33" Type="http://schemas.openxmlformats.org/officeDocument/2006/relationships/image" Target="../media/image27.png"/><Relationship Id="rId32" Type="http://schemas.openxmlformats.org/officeDocument/2006/relationships/tags" Target="../tags/tag17.xml"/><Relationship Id="rId31" Type="http://schemas.openxmlformats.org/officeDocument/2006/relationships/tags" Target="../tags/tag16.xml"/><Relationship Id="rId30" Type="http://schemas.openxmlformats.org/officeDocument/2006/relationships/tags" Target="../tags/tag15.xml"/><Relationship Id="rId3" Type="http://schemas.openxmlformats.org/officeDocument/2006/relationships/image" Target="../media/image9.png"/><Relationship Id="rId29" Type="http://schemas.openxmlformats.org/officeDocument/2006/relationships/image" Target="../media/image26.svg"/><Relationship Id="rId28" Type="http://schemas.openxmlformats.org/officeDocument/2006/relationships/image" Target="../media/image25.png"/><Relationship Id="rId27" Type="http://schemas.openxmlformats.org/officeDocument/2006/relationships/tags" Target="../tags/tag14.xml"/><Relationship Id="rId26" Type="http://schemas.openxmlformats.org/officeDocument/2006/relationships/image" Target="../media/image24.svg"/><Relationship Id="rId25" Type="http://schemas.openxmlformats.org/officeDocument/2006/relationships/image" Target="../media/image23.png"/><Relationship Id="rId24" Type="http://schemas.openxmlformats.org/officeDocument/2006/relationships/tags" Target="../tags/tag13.xml"/><Relationship Id="rId23" Type="http://schemas.openxmlformats.org/officeDocument/2006/relationships/tags" Target="../tags/tag12.xml"/><Relationship Id="rId22" Type="http://schemas.openxmlformats.org/officeDocument/2006/relationships/tags" Target="../tags/tag11.xml"/><Relationship Id="rId21" Type="http://schemas.openxmlformats.org/officeDocument/2006/relationships/tags" Target="../tags/tag10.xml"/><Relationship Id="rId20" Type="http://schemas.openxmlformats.org/officeDocument/2006/relationships/tags" Target="../tags/tag9.xml"/><Relationship Id="rId2" Type="http://schemas.openxmlformats.org/officeDocument/2006/relationships/image" Target="../media/image8.svg"/><Relationship Id="rId19" Type="http://schemas.openxmlformats.org/officeDocument/2006/relationships/tags" Target="../tags/tag8.xml"/><Relationship Id="rId18" Type="http://schemas.openxmlformats.org/officeDocument/2006/relationships/tags" Target="../tags/tag7.xml"/><Relationship Id="rId17" Type="http://schemas.openxmlformats.org/officeDocument/2006/relationships/image" Target="../media/image2.png"/><Relationship Id="rId16" Type="http://schemas.openxmlformats.org/officeDocument/2006/relationships/image" Target="../media/image22.svg"/><Relationship Id="rId15" Type="http://schemas.openxmlformats.org/officeDocument/2006/relationships/image" Target="../media/image21.png"/><Relationship Id="rId14" Type="http://schemas.openxmlformats.org/officeDocument/2006/relationships/image" Target="../media/image20.svg"/><Relationship Id="rId13" Type="http://schemas.openxmlformats.org/officeDocument/2006/relationships/image" Target="../media/image19.png"/><Relationship Id="rId12" Type="http://schemas.openxmlformats.org/officeDocument/2006/relationships/image" Target="../media/image18.svg"/><Relationship Id="rId11" Type="http://schemas.openxmlformats.org/officeDocument/2006/relationships/image" Target="../media/image17.png"/><Relationship Id="rId10" Type="http://schemas.openxmlformats.org/officeDocument/2006/relationships/image" Target="../media/image16.sv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9" Type="http://schemas.openxmlformats.org/officeDocument/2006/relationships/image" Target="../media/image53.png"/><Relationship Id="rId8" Type="http://schemas.openxmlformats.org/officeDocument/2006/relationships/image" Target="../media/image52.svg"/><Relationship Id="rId7" Type="http://schemas.openxmlformats.org/officeDocument/2006/relationships/image" Target="../media/image51.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3" Type="http://schemas.openxmlformats.org/officeDocument/2006/relationships/image" Target="../media/image47.png"/><Relationship Id="rId22" Type="http://schemas.openxmlformats.org/officeDocument/2006/relationships/slideLayout" Target="../slideLayouts/slideLayout7.xml"/><Relationship Id="rId21" Type="http://schemas.openxmlformats.org/officeDocument/2006/relationships/image" Target="../media/image64.png"/><Relationship Id="rId20" Type="http://schemas.openxmlformats.org/officeDocument/2006/relationships/image" Target="../media/image63.jpeg"/><Relationship Id="rId2" Type="http://schemas.openxmlformats.org/officeDocument/2006/relationships/image" Target="../media/image46.svg"/><Relationship Id="rId19" Type="http://schemas.openxmlformats.org/officeDocument/2006/relationships/image" Target="../media/image62.jpeg"/><Relationship Id="rId18" Type="http://schemas.openxmlformats.org/officeDocument/2006/relationships/image" Target="../media/image61.jpeg"/><Relationship Id="rId17" Type="http://schemas.openxmlformats.org/officeDocument/2006/relationships/image" Target="../media/image2.png"/><Relationship Id="rId16" Type="http://schemas.openxmlformats.org/officeDocument/2006/relationships/image" Target="../media/image60.svg"/><Relationship Id="rId15" Type="http://schemas.openxmlformats.org/officeDocument/2006/relationships/image" Target="../media/image59.png"/><Relationship Id="rId14" Type="http://schemas.openxmlformats.org/officeDocument/2006/relationships/image" Target="../media/image58.svg"/><Relationship Id="rId13" Type="http://schemas.openxmlformats.org/officeDocument/2006/relationships/image" Target="../media/image57.png"/><Relationship Id="rId12" Type="http://schemas.openxmlformats.org/officeDocument/2006/relationships/image" Target="../media/image56.svg"/><Relationship Id="rId11" Type="http://schemas.openxmlformats.org/officeDocument/2006/relationships/image" Target="../media/image55.png"/><Relationship Id="rId10" Type="http://schemas.openxmlformats.org/officeDocument/2006/relationships/image" Target="../media/image54.svg"/><Relationship Id="rId1"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1.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2.png"/><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chart" Target="../charts/chart1.xml"/></Relationships>
</file>

<file path=ppt/slides/_rels/slide8.xml.rels><?xml version="1.0" encoding="UTF-8" standalone="yes"?>
<Relationships xmlns="http://schemas.openxmlformats.org/package/2006/relationships"><Relationship Id="rId9" Type="http://schemas.openxmlformats.org/officeDocument/2006/relationships/tags" Target="../tags/tag42.xml"/><Relationship Id="rId8" Type="http://schemas.openxmlformats.org/officeDocument/2006/relationships/image" Target="../media/image69.jpeg"/><Relationship Id="rId7" Type="http://schemas.openxmlformats.org/officeDocument/2006/relationships/tags" Target="../tags/tag41.xml"/><Relationship Id="rId6" Type="http://schemas.openxmlformats.org/officeDocument/2006/relationships/tags" Target="../tags/tag40.xml"/><Relationship Id="rId55" Type="http://schemas.openxmlformats.org/officeDocument/2006/relationships/notesSlide" Target="../notesSlides/notesSlide6.xml"/><Relationship Id="rId54" Type="http://schemas.openxmlformats.org/officeDocument/2006/relationships/slideLayout" Target="../slideLayouts/slideLayout2.xml"/><Relationship Id="rId53" Type="http://schemas.openxmlformats.org/officeDocument/2006/relationships/tags" Target="../tags/tag81.xml"/><Relationship Id="rId52" Type="http://schemas.openxmlformats.org/officeDocument/2006/relationships/tags" Target="../tags/tag80.xml"/><Relationship Id="rId51" Type="http://schemas.openxmlformats.org/officeDocument/2006/relationships/image" Target="../media/image74.jpeg"/><Relationship Id="rId50" Type="http://schemas.openxmlformats.org/officeDocument/2006/relationships/tags" Target="../tags/tag79.xml"/><Relationship Id="rId5" Type="http://schemas.openxmlformats.org/officeDocument/2006/relationships/tags" Target="../tags/tag39.xml"/><Relationship Id="rId49" Type="http://schemas.openxmlformats.org/officeDocument/2006/relationships/image" Target="../media/image73.jpeg"/><Relationship Id="rId48" Type="http://schemas.openxmlformats.org/officeDocument/2006/relationships/tags" Target="../tags/tag78.xml"/><Relationship Id="rId47" Type="http://schemas.openxmlformats.org/officeDocument/2006/relationships/tags" Target="../tags/tag77.xml"/><Relationship Id="rId46" Type="http://schemas.openxmlformats.org/officeDocument/2006/relationships/tags" Target="../tags/tag76.xml"/><Relationship Id="rId45" Type="http://schemas.openxmlformats.org/officeDocument/2006/relationships/tags" Target="../tags/tag75.xml"/><Relationship Id="rId44" Type="http://schemas.openxmlformats.org/officeDocument/2006/relationships/tags" Target="../tags/tag74.xml"/><Relationship Id="rId43" Type="http://schemas.openxmlformats.org/officeDocument/2006/relationships/tags" Target="../tags/tag73.xml"/><Relationship Id="rId42" Type="http://schemas.openxmlformats.org/officeDocument/2006/relationships/tags" Target="../tags/tag72.xml"/><Relationship Id="rId41" Type="http://schemas.openxmlformats.org/officeDocument/2006/relationships/tags" Target="../tags/tag71.xml"/><Relationship Id="rId40" Type="http://schemas.openxmlformats.org/officeDocument/2006/relationships/tags" Target="../tags/tag70.xml"/><Relationship Id="rId4" Type="http://schemas.openxmlformats.org/officeDocument/2006/relationships/image" Target="../media/image2.png"/><Relationship Id="rId39" Type="http://schemas.openxmlformats.org/officeDocument/2006/relationships/tags" Target="../tags/tag69.xml"/><Relationship Id="rId38" Type="http://schemas.openxmlformats.org/officeDocument/2006/relationships/tags" Target="../tags/tag68.xml"/><Relationship Id="rId37" Type="http://schemas.openxmlformats.org/officeDocument/2006/relationships/tags" Target="../tags/tag67.xml"/><Relationship Id="rId36" Type="http://schemas.openxmlformats.org/officeDocument/2006/relationships/tags" Target="../tags/tag66.xml"/><Relationship Id="rId35" Type="http://schemas.openxmlformats.org/officeDocument/2006/relationships/tags" Target="../tags/tag65.xml"/><Relationship Id="rId34" Type="http://schemas.openxmlformats.org/officeDocument/2006/relationships/tags" Target="../tags/tag64.xml"/><Relationship Id="rId33" Type="http://schemas.openxmlformats.org/officeDocument/2006/relationships/tags" Target="../tags/tag63.xml"/><Relationship Id="rId32" Type="http://schemas.openxmlformats.org/officeDocument/2006/relationships/tags" Target="../tags/tag62.xml"/><Relationship Id="rId31" Type="http://schemas.openxmlformats.org/officeDocument/2006/relationships/tags" Target="../tags/tag61.xml"/><Relationship Id="rId30" Type="http://schemas.openxmlformats.org/officeDocument/2006/relationships/tags" Target="../tags/tag60.xml"/><Relationship Id="rId3" Type="http://schemas.openxmlformats.org/officeDocument/2006/relationships/tags" Target="../tags/tag38.xml"/><Relationship Id="rId29" Type="http://schemas.openxmlformats.org/officeDocument/2006/relationships/image" Target="../media/image72.jpeg"/><Relationship Id="rId28" Type="http://schemas.openxmlformats.org/officeDocument/2006/relationships/tags" Target="../tags/tag59.xml"/><Relationship Id="rId27" Type="http://schemas.openxmlformats.org/officeDocument/2006/relationships/tags" Target="../tags/tag58.xml"/><Relationship Id="rId26" Type="http://schemas.openxmlformats.org/officeDocument/2006/relationships/tags" Target="../tags/tag57.xml"/><Relationship Id="rId25" Type="http://schemas.openxmlformats.org/officeDocument/2006/relationships/tags" Target="../tags/tag56.xml"/><Relationship Id="rId24" Type="http://schemas.openxmlformats.org/officeDocument/2006/relationships/tags" Target="../tags/tag55.xml"/><Relationship Id="rId23" Type="http://schemas.openxmlformats.org/officeDocument/2006/relationships/tags" Target="../tags/tag54.xml"/><Relationship Id="rId22" Type="http://schemas.openxmlformats.org/officeDocument/2006/relationships/tags" Target="../tags/tag53.xml"/><Relationship Id="rId21" Type="http://schemas.openxmlformats.org/officeDocument/2006/relationships/tags" Target="../tags/tag52.xml"/><Relationship Id="rId20" Type="http://schemas.openxmlformats.org/officeDocument/2006/relationships/tags" Target="../tags/tag51.xml"/><Relationship Id="rId2" Type="http://schemas.openxmlformats.org/officeDocument/2006/relationships/tags" Target="../tags/tag37.xml"/><Relationship Id="rId19" Type="http://schemas.openxmlformats.org/officeDocument/2006/relationships/tags" Target="../tags/tag50.xml"/><Relationship Id="rId18" Type="http://schemas.openxmlformats.org/officeDocument/2006/relationships/tags" Target="../tags/tag49.xml"/><Relationship Id="rId17" Type="http://schemas.openxmlformats.org/officeDocument/2006/relationships/tags" Target="../tags/tag48.xml"/><Relationship Id="rId16" Type="http://schemas.openxmlformats.org/officeDocument/2006/relationships/image" Target="../media/image71.jpeg"/><Relationship Id="rId15" Type="http://schemas.openxmlformats.org/officeDocument/2006/relationships/tags" Target="../tags/tag47.xml"/><Relationship Id="rId14" Type="http://schemas.openxmlformats.org/officeDocument/2006/relationships/tags" Target="../tags/tag46.xml"/><Relationship Id="rId13" Type="http://schemas.openxmlformats.org/officeDocument/2006/relationships/tags" Target="../tags/tag45.xml"/><Relationship Id="rId12" Type="http://schemas.openxmlformats.org/officeDocument/2006/relationships/image" Target="../media/image70.jpeg"/><Relationship Id="rId11" Type="http://schemas.openxmlformats.org/officeDocument/2006/relationships/tags" Target="../tags/tag44.xml"/><Relationship Id="rId10" Type="http://schemas.openxmlformats.org/officeDocument/2006/relationships/tags" Target="../tags/tag43.xml"/><Relationship Id="rId1" Type="http://schemas.openxmlformats.org/officeDocument/2006/relationships/tags" Target="../tags/tag36.xml"/></Relationships>
</file>

<file path=ppt/slides/_rels/slide9.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image" Target="../media/image71.jpeg"/><Relationship Id="rId7" Type="http://schemas.openxmlformats.org/officeDocument/2006/relationships/tags" Target="../tags/tag87.xml"/><Relationship Id="rId6" Type="http://schemas.openxmlformats.org/officeDocument/2006/relationships/tags" Target="../tags/tag86.xml"/><Relationship Id="rId54" Type="http://schemas.openxmlformats.org/officeDocument/2006/relationships/notesSlide" Target="../notesSlides/notesSlide7.xml"/><Relationship Id="rId53" Type="http://schemas.openxmlformats.org/officeDocument/2006/relationships/slideLayout" Target="../slideLayouts/slideLayout2.xml"/><Relationship Id="rId52" Type="http://schemas.openxmlformats.org/officeDocument/2006/relationships/tags" Target="../tags/tag125.xml"/><Relationship Id="rId51" Type="http://schemas.openxmlformats.org/officeDocument/2006/relationships/tags" Target="../tags/tag124.xml"/><Relationship Id="rId50" Type="http://schemas.openxmlformats.org/officeDocument/2006/relationships/image" Target="../media/image80.jpeg"/><Relationship Id="rId5" Type="http://schemas.openxmlformats.org/officeDocument/2006/relationships/tags" Target="../tags/tag85.xml"/><Relationship Id="rId49" Type="http://schemas.openxmlformats.org/officeDocument/2006/relationships/tags" Target="../tags/tag123.xml"/><Relationship Id="rId48" Type="http://schemas.openxmlformats.org/officeDocument/2006/relationships/tags" Target="../tags/tag122.xml"/><Relationship Id="rId47" Type="http://schemas.openxmlformats.org/officeDocument/2006/relationships/tags" Target="../tags/tag121.xml"/><Relationship Id="rId46" Type="http://schemas.openxmlformats.org/officeDocument/2006/relationships/tags" Target="../tags/tag120.xml"/><Relationship Id="rId45" Type="http://schemas.openxmlformats.org/officeDocument/2006/relationships/image" Target="../media/image79.png"/><Relationship Id="rId44" Type="http://schemas.openxmlformats.org/officeDocument/2006/relationships/tags" Target="../tags/tag119.xml"/><Relationship Id="rId43" Type="http://schemas.openxmlformats.org/officeDocument/2006/relationships/image" Target="../media/image78.jpeg"/><Relationship Id="rId42" Type="http://schemas.openxmlformats.org/officeDocument/2006/relationships/tags" Target="../tags/tag118.xml"/><Relationship Id="rId41" Type="http://schemas.openxmlformats.org/officeDocument/2006/relationships/tags" Target="../tags/tag117.xml"/><Relationship Id="rId40" Type="http://schemas.openxmlformats.org/officeDocument/2006/relationships/tags" Target="../tags/tag116.xml"/><Relationship Id="rId4" Type="http://schemas.openxmlformats.org/officeDocument/2006/relationships/tags" Target="../tags/tag84.xml"/><Relationship Id="rId39" Type="http://schemas.openxmlformats.org/officeDocument/2006/relationships/tags" Target="../tags/tag115.xml"/><Relationship Id="rId38" Type="http://schemas.openxmlformats.org/officeDocument/2006/relationships/tags" Target="../tags/tag114.xml"/><Relationship Id="rId37" Type="http://schemas.openxmlformats.org/officeDocument/2006/relationships/tags" Target="../tags/tag113.xml"/><Relationship Id="rId36" Type="http://schemas.openxmlformats.org/officeDocument/2006/relationships/tags" Target="../tags/tag112.xml"/><Relationship Id="rId35" Type="http://schemas.openxmlformats.org/officeDocument/2006/relationships/tags" Target="../tags/tag111.xml"/><Relationship Id="rId34" Type="http://schemas.openxmlformats.org/officeDocument/2006/relationships/tags" Target="../tags/tag110.xml"/><Relationship Id="rId33" Type="http://schemas.openxmlformats.org/officeDocument/2006/relationships/tags" Target="../tags/tag109.xml"/><Relationship Id="rId32" Type="http://schemas.openxmlformats.org/officeDocument/2006/relationships/tags" Target="../tags/tag108.xml"/><Relationship Id="rId31" Type="http://schemas.openxmlformats.org/officeDocument/2006/relationships/tags" Target="../tags/tag107.xml"/><Relationship Id="rId30" Type="http://schemas.openxmlformats.org/officeDocument/2006/relationships/tags" Target="../tags/tag106.xml"/><Relationship Id="rId3" Type="http://schemas.openxmlformats.org/officeDocument/2006/relationships/image" Target="../media/image2.png"/><Relationship Id="rId29" Type="http://schemas.openxmlformats.org/officeDocument/2006/relationships/image" Target="../media/image77.png"/><Relationship Id="rId28" Type="http://schemas.openxmlformats.org/officeDocument/2006/relationships/tags" Target="../tags/tag105.xml"/><Relationship Id="rId27" Type="http://schemas.openxmlformats.org/officeDocument/2006/relationships/tags" Target="../tags/tag104.xml"/><Relationship Id="rId26" Type="http://schemas.openxmlformats.org/officeDocument/2006/relationships/image" Target="../media/image76.jpeg"/><Relationship Id="rId25" Type="http://schemas.openxmlformats.org/officeDocument/2006/relationships/tags" Target="../tags/tag103.xml"/><Relationship Id="rId24" Type="http://schemas.openxmlformats.org/officeDocument/2006/relationships/tags" Target="../tags/tag102.xml"/><Relationship Id="rId23" Type="http://schemas.openxmlformats.org/officeDocument/2006/relationships/image" Target="../media/image75.jpeg"/><Relationship Id="rId22" Type="http://schemas.openxmlformats.org/officeDocument/2006/relationships/tags" Target="../tags/tag101.xml"/><Relationship Id="rId21" Type="http://schemas.openxmlformats.org/officeDocument/2006/relationships/tags" Target="../tags/tag100.xml"/><Relationship Id="rId20" Type="http://schemas.openxmlformats.org/officeDocument/2006/relationships/tags" Target="../tags/tag99.xml"/><Relationship Id="rId2" Type="http://schemas.openxmlformats.org/officeDocument/2006/relationships/tags" Target="../tags/tag83.xml"/><Relationship Id="rId19" Type="http://schemas.openxmlformats.org/officeDocument/2006/relationships/tags" Target="../tags/tag98.xml"/><Relationship Id="rId18" Type="http://schemas.openxmlformats.org/officeDocument/2006/relationships/tags" Target="../tags/tag97.xml"/><Relationship Id="rId17" Type="http://schemas.openxmlformats.org/officeDocument/2006/relationships/tags" Target="../tags/tag96.xml"/><Relationship Id="rId16" Type="http://schemas.openxmlformats.org/officeDocument/2006/relationships/tags" Target="../tags/tag95.xml"/><Relationship Id="rId15" Type="http://schemas.openxmlformats.org/officeDocument/2006/relationships/tags" Target="../tags/tag94.xml"/><Relationship Id="rId14" Type="http://schemas.openxmlformats.org/officeDocument/2006/relationships/tags" Target="../tags/tag93.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tags" Target="../tags/tag82.xml"/></Relationships>
</file>

<file path=ppt/slides/_rels/slide10.xml.rels><?xml version="1.0" encoding="UTF-8" standalone="yes"?>
<Relationships xmlns="http://schemas.openxmlformats.org/package/2006/relationships"><Relationship Id="rId9" Type="http://schemas.openxmlformats.org/officeDocument/2006/relationships/image" Target="../media/image71.jpeg"/><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5" Type="http://schemas.openxmlformats.org/officeDocument/2006/relationships/notesSlide" Target="../notesSlides/notesSlide8.xml"/><Relationship Id="rId44" Type="http://schemas.openxmlformats.org/officeDocument/2006/relationships/slideLayout" Target="../slideLayouts/slideLayout2.xml"/><Relationship Id="rId43" Type="http://schemas.openxmlformats.org/officeDocument/2006/relationships/tags" Target="../tags/tag160.xml"/><Relationship Id="rId42" Type="http://schemas.openxmlformats.org/officeDocument/2006/relationships/tags" Target="../tags/tag159.xml"/><Relationship Id="rId41" Type="http://schemas.openxmlformats.org/officeDocument/2006/relationships/tags" Target="../tags/tag158.xml"/><Relationship Id="rId40" Type="http://schemas.openxmlformats.org/officeDocument/2006/relationships/tags" Target="../tags/tag157.xml"/><Relationship Id="rId4" Type="http://schemas.openxmlformats.org/officeDocument/2006/relationships/image" Target="../media/image2.png"/><Relationship Id="rId39" Type="http://schemas.openxmlformats.org/officeDocument/2006/relationships/tags" Target="../tags/tag156.xml"/><Relationship Id="rId38" Type="http://schemas.openxmlformats.org/officeDocument/2006/relationships/image" Target="../media/image86.jpeg"/><Relationship Id="rId37" Type="http://schemas.openxmlformats.org/officeDocument/2006/relationships/tags" Target="../tags/tag155.xml"/><Relationship Id="rId36" Type="http://schemas.openxmlformats.org/officeDocument/2006/relationships/image" Target="../media/image85.jpeg"/><Relationship Id="rId35" Type="http://schemas.openxmlformats.org/officeDocument/2006/relationships/image" Target="../media/image84.jpeg"/><Relationship Id="rId34" Type="http://schemas.openxmlformats.org/officeDocument/2006/relationships/image" Target="../media/image83.jpeg"/><Relationship Id="rId33" Type="http://schemas.openxmlformats.org/officeDocument/2006/relationships/image" Target="../media/image82.jpeg"/><Relationship Id="rId32" Type="http://schemas.openxmlformats.org/officeDocument/2006/relationships/image" Target="../media/image81.jpeg"/><Relationship Id="rId31" Type="http://schemas.openxmlformats.org/officeDocument/2006/relationships/tags" Target="../tags/tag154.xml"/><Relationship Id="rId30" Type="http://schemas.openxmlformats.org/officeDocument/2006/relationships/tags" Target="../tags/tag153.xml"/><Relationship Id="rId3" Type="http://schemas.openxmlformats.org/officeDocument/2006/relationships/tags" Target="../tags/tag128.xml"/><Relationship Id="rId29" Type="http://schemas.openxmlformats.org/officeDocument/2006/relationships/tags" Target="../tags/tag152.xml"/><Relationship Id="rId28" Type="http://schemas.openxmlformats.org/officeDocument/2006/relationships/tags" Target="../tags/tag151.xml"/><Relationship Id="rId27" Type="http://schemas.openxmlformats.org/officeDocument/2006/relationships/tags" Target="../tags/tag150.xml"/><Relationship Id="rId26" Type="http://schemas.openxmlformats.org/officeDocument/2006/relationships/tags" Target="../tags/tag149.xml"/><Relationship Id="rId25" Type="http://schemas.openxmlformats.org/officeDocument/2006/relationships/tags" Target="../tags/tag148.xml"/><Relationship Id="rId24" Type="http://schemas.openxmlformats.org/officeDocument/2006/relationships/tags" Target="../tags/tag147.xml"/><Relationship Id="rId23" Type="http://schemas.openxmlformats.org/officeDocument/2006/relationships/tags" Target="../tags/tag146.xml"/><Relationship Id="rId22" Type="http://schemas.openxmlformats.org/officeDocument/2006/relationships/tags" Target="../tags/tag145.xml"/><Relationship Id="rId21" Type="http://schemas.openxmlformats.org/officeDocument/2006/relationships/tags" Target="../tags/tag144.xml"/><Relationship Id="rId20" Type="http://schemas.openxmlformats.org/officeDocument/2006/relationships/tags" Target="../tags/tag143.xml"/><Relationship Id="rId2" Type="http://schemas.openxmlformats.org/officeDocument/2006/relationships/tags" Target="../tags/tag127.xml"/><Relationship Id="rId19" Type="http://schemas.openxmlformats.org/officeDocument/2006/relationships/tags" Target="../tags/tag142.xml"/><Relationship Id="rId18" Type="http://schemas.openxmlformats.org/officeDocument/2006/relationships/tags" Target="../tags/tag141.xml"/><Relationship Id="rId17" Type="http://schemas.openxmlformats.org/officeDocument/2006/relationships/tags" Target="../tags/tag140.xml"/><Relationship Id="rId16" Type="http://schemas.openxmlformats.org/officeDocument/2006/relationships/tags" Target="../tags/tag139.xml"/><Relationship Id="rId15" Type="http://schemas.openxmlformats.org/officeDocument/2006/relationships/tags" Target="../tags/tag138.xml"/><Relationship Id="rId14" Type="http://schemas.openxmlformats.org/officeDocument/2006/relationships/tags" Target="../tags/tag137.xml"/><Relationship Id="rId13" Type="http://schemas.openxmlformats.org/officeDocument/2006/relationships/tags" Target="../tags/tag136.xml"/><Relationship Id="rId12" Type="http://schemas.openxmlformats.org/officeDocument/2006/relationships/tags" Target="../tags/tag135.xml"/><Relationship Id="rId11" Type="http://schemas.openxmlformats.org/officeDocument/2006/relationships/tags" Target="../tags/tag134.xml"/><Relationship Id="rId10" Type="http://schemas.openxmlformats.org/officeDocument/2006/relationships/tags" Target="../tags/tag133.xml"/><Relationship Id="rId1" Type="http://schemas.openxmlformats.org/officeDocument/2006/relationships/tags" Target="../tags/tag126.xml"/></Relationships>
</file>

<file path=ppt/slides/_rels/slide11.xml.rels><?xml version="1.0" encoding="UTF-8" standalone="yes"?>
<Relationships xmlns="http://schemas.openxmlformats.org/package/2006/relationships"><Relationship Id="rId9" Type="http://schemas.openxmlformats.org/officeDocument/2006/relationships/tags" Target="../tags/tag167.xml"/><Relationship Id="rId8" Type="http://schemas.openxmlformats.org/officeDocument/2006/relationships/tags" Target="../tags/tag166.xml"/><Relationship Id="rId7" Type="http://schemas.openxmlformats.org/officeDocument/2006/relationships/image" Target="../media/image71.jpeg"/><Relationship Id="rId6" Type="http://schemas.openxmlformats.org/officeDocument/2006/relationships/tags" Target="../tags/tag165.xml"/><Relationship Id="rId5" Type="http://schemas.openxmlformats.org/officeDocument/2006/relationships/tags" Target="../tags/tag164.xml"/><Relationship Id="rId4" Type="http://schemas.openxmlformats.org/officeDocument/2006/relationships/tags" Target="../tags/tag163.xml"/><Relationship Id="rId3" Type="http://schemas.openxmlformats.org/officeDocument/2006/relationships/image" Target="../media/image2.png"/><Relationship Id="rId26" Type="http://schemas.openxmlformats.org/officeDocument/2006/relationships/notesSlide" Target="../notesSlides/notesSlide9.xml"/><Relationship Id="rId25" Type="http://schemas.openxmlformats.org/officeDocument/2006/relationships/slideLayout" Target="../slideLayouts/slideLayout2.xml"/><Relationship Id="rId24" Type="http://schemas.openxmlformats.org/officeDocument/2006/relationships/tags" Target="../tags/tag179.xml"/><Relationship Id="rId23" Type="http://schemas.openxmlformats.org/officeDocument/2006/relationships/image" Target="../media/image89.jpeg"/><Relationship Id="rId22" Type="http://schemas.openxmlformats.org/officeDocument/2006/relationships/tags" Target="../tags/tag178.xml"/><Relationship Id="rId21" Type="http://schemas.openxmlformats.org/officeDocument/2006/relationships/image" Target="../media/image88.jpeg"/><Relationship Id="rId20" Type="http://schemas.openxmlformats.org/officeDocument/2006/relationships/image" Target="../media/image87.jpeg"/><Relationship Id="rId2" Type="http://schemas.openxmlformats.org/officeDocument/2006/relationships/tags" Target="../tags/tag162.xml"/><Relationship Id="rId19" Type="http://schemas.openxmlformats.org/officeDocument/2006/relationships/tags" Target="../tags/tag177.xml"/><Relationship Id="rId18" Type="http://schemas.openxmlformats.org/officeDocument/2006/relationships/tags" Target="../tags/tag176.xml"/><Relationship Id="rId17" Type="http://schemas.openxmlformats.org/officeDocument/2006/relationships/tags" Target="../tags/tag175.xml"/><Relationship Id="rId16" Type="http://schemas.openxmlformats.org/officeDocument/2006/relationships/tags" Target="../tags/tag174.xml"/><Relationship Id="rId15" Type="http://schemas.openxmlformats.org/officeDocument/2006/relationships/tags" Target="../tags/tag173.xml"/><Relationship Id="rId14" Type="http://schemas.openxmlformats.org/officeDocument/2006/relationships/tags" Target="../tags/tag172.xml"/><Relationship Id="rId13" Type="http://schemas.openxmlformats.org/officeDocument/2006/relationships/tags" Target="../tags/tag171.xml"/><Relationship Id="rId12" Type="http://schemas.openxmlformats.org/officeDocument/2006/relationships/tags" Target="../tags/tag170.xml"/><Relationship Id="rId11" Type="http://schemas.openxmlformats.org/officeDocument/2006/relationships/tags" Target="../tags/tag169.xml"/><Relationship Id="rId10" Type="http://schemas.openxmlformats.org/officeDocument/2006/relationships/tags" Target="../tags/tag168.xml"/><Relationship Id="rId1" Type="http://schemas.openxmlformats.org/officeDocument/2006/relationships/tags" Target="../tags/tag161.xml"/></Relationships>
</file>

<file path=ppt/slides/_rels/slide12.xml.rels><?xml version="1.0" encoding="UTF-8" standalone="yes"?>
<Relationships xmlns="http://schemas.openxmlformats.org/package/2006/relationships"><Relationship Id="rId9" Type="http://schemas.openxmlformats.org/officeDocument/2006/relationships/tags" Target="../tags/tag186.xml"/><Relationship Id="rId8" Type="http://schemas.openxmlformats.org/officeDocument/2006/relationships/tags" Target="../tags/tag185.xml"/><Relationship Id="rId7" Type="http://schemas.openxmlformats.org/officeDocument/2006/relationships/tags" Target="../tags/tag184.xml"/><Relationship Id="rId6" Type="http://schemas.openxmlformats.org/officeDocument/2006/relationships/tags" Target="../tags/tag183.xml"/><Relationship Id="rId50" Type="http://schemas.openxmlformats.org/officeDocument/2006/relationships/notesSlide" Target="../notesSlides/notesSlide10.xml"/><Relationship Id="rId5" Type="http://schemas.openxmlformats.org/officeDocument/2006/relationships/image" Target="../media/image71.jpeg"/><Relationship Id="rId49" Type="http://schemas.openxmlformats.org/officeDocument/2006/relationships/slideLayout" Target="../slideLayouts/slideLayout2.xml"/><Relationship Id="rId48" Type="http://schemas.openxmlformats.org/officeDocument/2006/relationships/tags" Target="../tags/tag219.xml"/><Relationship Id="rId47" Type="http://schemas.openxmlformats.org/officeDocument/2006/relationships/image" Target="../media/image66.svg"/><Relationship Id="rId46" Type="http://schemas.openxmlformats.org/officeDocument/2006/relationships/image" Target="../media/image65.png"/><Relationship Id="rId45" Type="http://schemas.openxmlformats.org/officeDocument/2006/relationships/tags" Target="../tags/tag218.xml"/><Relationship Id="rId44" Type="http://schemas.openxmlformats.org/officeDocument/2006/relationships/image" Target="../media/image93.jpeg"/><Relationship Id="rId43" Type="http://schemas.openxmlformats.org/officeDocument/2006/relationships/tags" Target="../tags/tag217.xml"/><Relationship Id="rId42" Type="http://schemas.openxmlformats.org/officeDocument/2006/relationships/tags" Target="../tags/tag216.xml"/><Relationship Id="rId41" Type="http://schemas.openxmlformats.org/officeDocument/2006/relationships/tags" Target="../tags/tag215.xml"/><Relationship Id="rId40" Type="http://schemas.openxmlformats.org/officeDocument/2006/relationships/tags" Target="../tags/tag214.xml"/><Relationship Id="rId4" Type="http://schemas.openxmlformats.org/officeDocument/2006/relationships/tags" Target="../tags/tag182.xml"/><Relationship Id="rId39" Type="http://schemas.openxmlformats.org/officeDocument/2006/relationships/tags" Target="../tags/tag213.xml"/><Relationship Id="rId38" Type="http://schemas.openxmlformats.org/officeDocument/2006/relationships/tags" Target="../tags/tag212.xml"/><Relationship Id="rId37" Type="http://schemas.openxmlformats.org/officeDocument/2006/relationships/tags" Target="../tags/tag211.xml"/><Relationship Id="rId36" Type="http://schemas.openxmlformats.org/officeDocument/2006/relationships/image" Target="../media/image92.jpeg"/><Relationship Id="rId35" Type="http://schemas.openxmlformats.org/officeDocument/2006/relationships/tags" Target="../tags/tag210.xml"/><Relationship Id="rId34" Type="http://schemas.openxmlformats.org/officeDocument/2006/relationships/tags" Target="../tags/tag209.xml"/><Relationship Id="rId33" Type="http://schemas.openxmlformats.org/officeDocument/2006/relationships/tags" Target="../tags/tag208.xml"/><Relationship Id="rId32" Type="http://schemas.openxmlformats.org/officeDocument/2006/relationships/tags" Target="../tags/tag207.xml"/><Relationship Id="rId31" Type="http://schemas.openxmlformats.org/officeDocument/2006/relationships/tags" Target="../tags/tag206.xml"/><Relationship Id="rId30" Type="http://schemas.openxmlformats.org/officeDocument/2006/relationships/tags" Target="../tags/tag205.xml"/><Relationship Id="rId3" Type="http://schemas.openxmlformats.org/officeDocument/2006/relationships/tags" Target="../tags/tag181.xml"/><Relationship Id="rId29" Type="http://schemas.openxmlformats.org/officeDocument/2006/relationships/tags" Target="../tags/tag204.xml"/><Relationship Id="rId28" Type="http://schemas.openxmlformats.org/officeDocument/2006/relationships/tags" Target="../tags/tag203.xml"/><Relationship Id="rId27" Type="http://schemas.openxmlformats.org/officeDocument/2006/relationships/tags" Target="../tags/tag202.xml"/><Relationship Id="rId26" Type="http://schemas.openxmlformats.org/officeDocument/2006/relationships/tags" Target="../tags/tag201.xml"/><Relationship Id="rId25" Type="http://schemas.openxmlformats.org/officeDocument/2006/relationships/tags" Target="../tags/tag200.xml"/><Relationship Id="rId24" Type="http://schemas.openxmlformats.org/officeDocument/2006/relationships/image" Target="../media/image91.jpeg"/><Relationship Id="rId23" Type="http://schemas.openxmlformats.org/officeDocument/2006/relationships/tags" Target="../tags/tag199.xml"/><Relationship Id="rId22" Type="http://schemas.openxmlformats.org/officeDocument/2006/relationships/tags" Target="../tags/tag198.xml"/><Relationship Id="rId21" Type="http://schemas.openxmlformats.org/officeDocument/2006/relationships/tags" Target="../tags/tag197.xml"/><Relationship Id="rId20" Type="http://schemas.openxmlformats.org/officeDocument/2006/relationships/image" Target="../media/image90.jpeg"/><Relationship Id="rId2" Type="http://schemas.openxmlformats.org/officeDocument/2006/relationships/tags" Target="../tags/tag180.xml"/><Relationship Id="rId19" Type="http://schemas.openxmlformats.org/officeDocument/2006/relationships/tags" Target="../tags/tag196.xml"/><Relationship Id="rId18" Type="http://schemas.openxmlformats.org/officeDocument/2006/relationships/tags" Target="../tags/tag195.xml"/><Relationship Id="rId17" Type="http://schemas.openxmlformats.org/officeDocument/2006/relationships/tags" Target="../tags/tag194.xml"/><Relationship Id="rId16" Type="http://schemas.openxmlformats.org/officeDocument/2006/relationships/tags" Target="../tags/tag193.xml"/><Relationship Id="rId15" Type="http://schemas.openxmlformats.org/officeDocument/2006/relationships/tags" Target="../tags/tag192.xml"/><Relationship Id="rId14" Type="http://schemas.openxmlformats.org/officeDocument/2006/relationships/tags" Target="../tags/tag191.xml"/><Relationship Id="rId13" Type="http://schemas.openxmlformats.org/officeDocument/2006/relationships/tags" Target="../tags/tag190.xml"/><Relationship Id="rId12" Type="http://schemas.openxmlformats.org/officeDocument/2006/relationships/tags" Target="../tags/tag189.xml"/><Relationship Id="rId11" Type="http://schemas.openxmlformats.org/officeDocument/2006/relationships/tags" Target="../tags/tag188.xml"/><Relationship Id="rId10" Type="http://schemas.openxmlformats.org/officeDocument/2006/relationships/tags" Target="../tags/tag18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9" Type="http://schemas.openxmlformats.org/officeDocument/2006/relationships/tags" Target="../tags/tag227.xml"/><Relationship Id="rId8" Type="http://schemas.openxmlformats.org/officeDocument/2006/relationships/tags" Target="../tags/tag226.xml"/><Relationship Id="rId7" Type="http://schemas.openxmlformats.org/officeDocument/2006/relationships/tags" Target="../tags/tag225.xml"/><Relationship Id="rId6" Type="http://schemas.openxmlformats.org/officeDocument/2006/relationships/tags" Target="../tags/tag224.xml"/><Relationship Id="rId5" Type="http://schemas.openxmlformats.org/officeDocument/2006/relationships/tags" Target="../tags/tag223.xml"/><Relationship Id="rId4" Type="http://schemas.openxmlformats.org/officeDocument/2006/relationships/tags" Target="../tags/tag222.xml"/><Relationship Id="rId31" Type="http://schemas.openxmlformats.org/officeDocument/2006/relationships/notesSlide" Target="../notesSlides/notesSlide11.xml"/><Relationship Id="rId30" Type="http://schemas.openxmlformats.org/officeDocument/2006/relationships/slideLayout" Target="../slideLayouts/slideLayout2.xml"/><Relationship Id="rId3" Type="http://schemas.openxmlformats.org/officeDocument/2006/relationships/tags" Target="../tags/tag221.xml"/><Relationship Id="rId29" Type="http://schemas.openxmlformats.org/officeDocument/2006/relationships/tags" Target="../tags/tag243.xml"/><Relationship Id="rId28" Type="http://schemas.openxmlformats.org/officeDocument/2006/relationships/tags" Target="../tags/tag242.xml"/><Relationship Id="rId27" Type="http://schemas.openxmlformats.org/officeDocument/2006/relationships/image" Target="../media/image96.png"/><Relationship Id="rId26" Type="http://schemas.openxmlformats.org/officeDocument/2006/relationships/tags" Target="../tags/tag241.xml"/><Relationship Id="rId25" Type="http://schemas.openxmlformats.org/officeDocument/2006/relationships/tags" Target="../tags/tag240.xml"/><Relationship Id="rId24" Type="http://schemas.openxmlformats.org/officeDocument/2006/relationships/tags" Target="../tags/tag239.xml"/><Relationship Id="rId23" Type="http://schemas.openxmlformats.org/officeDocument/2006/relationships/image" Target="../media/image71.jpeg"/><Relationship Id="rId22" Type="http://schemas.openxmlformats.org/officeDocument/2006/relationships/tags" Target="../tags/tag238.xml"/><Relationship Id="rId21" Type="http://schemas.openxmlformats.org/officeDocument/2006/relationships/tags" Target="../tags/tag237.xml"/><Relationship Id="rId20" Type="http://schemas.openxmlformats.org/officeDocument/2006/relationships/tags" Target="../tags/tag236.xml"/><Relationship Id="rId2" Type="http://schemas.openxmlformats.org/officeDocument/2006/relationships/tags" Target="../tags/tag220.xml"/><Relationship Id="rId19" Type="http://schemas.openxmlformats.org/officeDocument/2006/relationships/image" Target="../media/image95.jpeg"/><Relationship Id="rId18" Type="http://schemas.openxmlformats.org/officeDocument/2006/relationships/tags" Target="../tags/tag235.xml"/><Relationship Id="rId17" Type="http://schemas.openxmlformats.org/officeDocument/2006/relationships/tags" Target="../tags/tag234.xml"/><Relationship Id="rId16" Type="http://schemas.openxmlformats.org/officeDocument/2006/relationships/image" Target="../media/image94.jpeg"/><Relationship Id="rId15" Type="http://schemas.openxmlformats.org/officeDocument/2006/relationships/tags" Target="../tags/tag233.xml"/><Relationship Id="rId14" Type="http://schemas.openxmlformats.org/officeDocument/2006/relationships/tags" Target="../tags/tag232.xml"/><Relationship Id="rId13" Type="http://schemas.openxmlformats.org/officeDocument/2006/relationships/tags" Target="../tags/tag231.xml"/><Relationship Id="rId12" Type="http://schemas.openxmlformats.org/officeDocument/2006/relationships/tags" Target="../tags/tag230.xml"/><Relationship Id="rId11" Type="http://schemas.openxmlformats.org/officeDocument/2006/relationships/tags" Target="../tags/tag229.xml"/><Relationship Id="rId10" Type="http://schemas.openxmlformats.org/officeDocument/2006/relationships/tags" Target="../tags/tag228.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tags" Target="../tags/tag250.xml"/><Relationship Id="rId8" Type="http://schemas.openxmlformats.org/officeDocument/2006/relationships/tags" Target="../tags/tag249.xml"/><Relationship Id="rId7" Type="http://schemas.openxmlformats.org/officeDocument/2006/relationships/image" Target="../media/image71.jpeg"/><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9" Type="http://schemas.openxmlformats.org/officeDocument/2006/relationships/notesSlide" Target="../notesSlides/notesSlide12.xml"/><Relationship Id="rId38" Type="http://schemas.openxmlformats.org/officeDocument/2006/relationships/slideLayout" Target="../slideLayouts/slideLayout2.xml"/><Relationship Id="rId37" Type="http://schemas.openxmlformats.org/officeDocument/2006/relationships/tags" Target="../tags/tag272.xml"/><Relationship Id="rId36" Type="http://schemas.openxmlformats.org/officeDocument/2006/relationships/image" Target="../media/image66.svg"/><Relationship Id="rId35" Type="http://schemas.openxmlformats.org/officeDocument/2006/relationships/image" Target="../media/image65.png"/><Relationship Id="rId34" Type="http://schemas.openxmlformats.org/officeDocument/2006/relationships/tags" Target="../tags/tag271.xml"/><Relationship Id="rId33" Type="http://schemas.openxmlformats.org/officeDocument/2006/relationships/tags" Target="../tags/tag270.xml"/><Relationship Id="rId32" Type="http://schemas.openxmlformats.org/officeDocument/2006/relationships/image" Target="../media/image100.jpeg"/><Relationship Id="rId31" Type="http://schemas.openxmlformats.org/officeDocument/2006/relationships/tags" Target="../tags/tag269.xml"/><Relationship Id="rId30" Type="http://schemas.openxmlformats.org/officeDocument/2006/relationships/tags" Target="../tags/tag268.xml"/><Relationship Id="rId3" Type="http://schemas.openxmlformats.org/officeDocument/2006/relationships/tags" Target="../tags/tag245.xml"/><Relationship Id="rId29" Type="http://schemas.openxmlformats.org/officeDocument/2006/relationships/tags" Target="../tags/tag267.xml"/><Relationship Id="rId28" Type="http://schemas.openxmlformats.org/officeDocument/2006/relationships/tags" Target="../tags/tag266.xml"/><Relationship Id="rId27" Type="http://schemas.openxmlformats.org/officeDocument/2006/relationships/tags" Target="../tags/tag265.xml"/><Relationship Id="rId26" Type="http://schemas.openxmlformats.org/officeDocument/2006/relationships/tags" Target="../tags/tag264.xml"/><Relationship Id="rId25" Type="http://schemas.openxmlformats.org/officeDocument/2006/relationships/tags" Target="../tags/tag263.xml"/><Relationship Id="rId24" Type="http://schemas.openxmlformats.org/officeDocument/2006/relationships/image" Target="../media/image99.jpeg"/><Relationship Id="rId23" Type="http://schemas.openxmlformats.org/officeDocument/2006/relationships/image" Target="../media/image98.png"/><Relationship Id="rId22" Type="http://schemas.openxmlformats.org/officeDocument/2006/relationships/tags" Target="../tags/tag262.xml"/><Relationship Id="rId21" Type="http://schemas.openxmlformats.org/officeDocument/2006/relationships/tags" Target="../tags/tag261.xml"/><Relationship Id="rId20" Type="http://schemas.openxmlformats.org/officeDocument/2006/relationships/tags" Target="../tags/tag260.xml"/><Relationship Id="rId2" Type="http://schemas.openxmlformats.org/officeDocument/2006/relationships/image" Target="../media/image2.png"/><Relationship Id="rId19" Type="http://schemas.openxmlformats.org/officeDocument/2006/relationships/tags" Target="../tags/tag259.xml"/><Relationship Id="rId18" Type="http://schemas.openxmlformats.org/officeDocument/2006/relationships/tags" Target="../tags/tag258.xml"/><Relationship Id="rId17" Type="http://schemas.openxmlformats.org/officeDocument/2006/relationships/tags" Target="../tags/tag257.xml"/><Relationship Id="rId16" Type="http://schemas.openxmlformats.org/officeDocument/2006/relationships/tags" Target="../tags/tag256.xml"/><Relationship Id="rId15" Type="http://schemas.openxmlformats.org/officeDocument/2006/relationships/tags" Target="../tags/tag255.xml"/><Relationship Id="rId14" Type="http://schemas.openxmlformats.org/officeDocument/2006/relationships/tags" Target="../tags/tag254.xml"/><Relationship Id="rId13" Type="http://schemas.openxmlformats.org/officeDocument/2006/relationships/tags" Target="../tags/tag253.xml"/><Relationship Id="rId12" Type="http://schemas.openxmlformats.org/officeDocument/2006/relationships/tags" Target="../tags/tag252.xml"/><Relationship Id="rId11" Type="http://schemas.openxmlformats.org/officeDocument/2006/relationships/image" Target="../media/image97.jpeg"/><Relationship Id="rId10" Type="http://schemas.openxmlformats.org/officeDocument/2006/relationships/tags" Target="../tags/tag251.xml"/><Relationship Id="rId1" Type="http://schemas.openxmlformats.org/officeDocument/2006/relationships/tags" Target="../tags/tag244.xml"/></Relationships>
</file>

<file path=ppt/slides/_rels/slide15.xml.rels><?xml version="1.0" encoding="UTF-8" standalone="yes"?>
<Relationships xmlns="http://schemas.openxmlformats.org/package/2006/relationships"><Relationship Id="rId9" Type="http://schemas.openxmlformats.org/officeDocument/2006/relationships/tags" Target="../tags/tag277.xml"/><Relationship Id="rId8" Type="http://schemas.openxmlformats.org/officeDocument/2006/relationships/image" Target="../media/image103.jpeg"/><Relationship Id="rId7" Type="http://schemas.openxmlformats.org/officeDocument/2006/relationships/tags" Target="../tags/tag276.xml"/><Relationship Id="rId6" Type="http://schemas.openxmlformats.org/officeDocument/2006/relationships/tags" Target="../tags/tag275.xml"/><Relationship Id="rId52" Type="http://schemas.openxmlformats.org/officeDocument/2006/relationships/notesSlide" Target="../notesSlides/notesSlide13.xml"/><Relationship Id="rId51" Type="http://schemas.openxmlformats.org/officeDocument/2006/relationships/slideLayout" Target="../slideLayouts/slideLayout2.xml"/><Relationship Id="rId50" Type="http://schemas.openxmlformats.org/officeDocument/2006/relationships/tags" Target="../tags/tag313.xml"/><Relationship Id="rId5" Type="http://schemas.openxmlformats.org/officeDocument/2006/relationships/tags" Target="../tags/tag274.xml"/><Relationship Id="rId49" Type="http://schemas.openxmlformats.org/officeDocument/2006/relationships/tags" Target="../tags/tag312.xml"/><Relationship Id="rId48" Type="http://schemas.openxmlformats.org/officeDocument/2006/relationships/image" Target="../media/image107.jpeg"/><Relationship Id="rId47" Type="http://schemas.openxmlformats.org/officeDocument/2006/relationships/tags" Target="../tags/tag311.xml"/><Relationship Id="rId46" Type="http://schemas.openxmlformats.org/officeDocument/2006/relationships/image" Target="../media/image106.jpeg"/><Relationship Id="rId45" Type="http://schemas.openxmlformats.org/officeDocument/2006/relationships/tags" Target="../tags/tag310.xml"/><Relationship Id="rId44" Type="http://schemas.openxmlformats.org/officeDocument/2006/relationships/tags" Target="../tags/tag309.xml"/><Relationship Id="rId43" Type="http://schemas.openxmlformats.org/officeDocument/2006/relationships/tags" Target="../tags/tag308.xml"/><Relationship Id="rId42" Type="http://schemas.openxmlformats.org/officeDocument/2006/relationships/tags" Target="../tags/tag307.xml"/><Relationship Id="rId41" Type="http://schemas.openxmlformats.org/officeDocument/2006/relationships/tags" Target="../tags/tag306.xml"/><Relationship Id="rId40" Type="http://schemas.openxmlformats.org/officeDocument/2006/relationships/tags" Target="../tags/tag305.xml"/><Relationship Id="rId4" Type="http://schemas.openxmlformats.org/officeDocument/2006/relationships/image" Target="../media/image2.png"/><Relationship Id="rId39" Type="http://schemas.openxmlformats.org/officeDocument/2006/relationships/tags" Target="../tags/tag304.xml"/><Relationship Id="rId38" Type="http://schemas.openxmlformats.org/officeDocument/2006/relationships/tags" Target="../tags/tag303.xml"/><Relationship Id="rId37" Type="http://schemas.openxmlformats.org/officeDocument/2006/relationships/tags" Target="../tags/tag302.xml"/><Relationship Id="rId36" Type="http://schemas.openxmlformats.org/officeDocument/2006/relationships/image" Target="../media/image105.jpeg"/><Relationship Id="rId35" Type="http://schemas.openxmlformats.org/officeDocument/2006/relationships/tags" Target="../tags/tag301.xml"/><Relationship Id="rId34" Type="http://schemas.openxmlformats.org/officeDocument/2006/relationships/tags" Target="../tags/tag300.xml"/><Relationship Id="rId33" Type="http://schemas.openxmlformats.org/officeDocument/2006/relationships/tags" Target="../tags/tag299.xml"/><Relationship Id="rId32" Type="http://schemas.openxmlformats.org/officeDocument/2006/relationships/tags" Target="../tags/tag298.xml"/><Relationship Id="rId31" Type="http://schemas.openxmlformats.org/officeDocument/2006/relationships/tags" Target="../tags/tag297.xml"/><Relationship Id="rId30" Type="http://schemas.openxmlformats.org/officeDocument/2006/relationships/tags" Target="../tags/tag296.xml"/><Relationship Id="rId3" Type="http://schemas.openxmlformats.org/officeDocument/2006/relationships/tags" Target="../tags/tag273.xml"/><Relationship Id="rId29" Type="http://schemas.openxmlformats.org/officeDocument/2006/relationships/tags" Target="../tags/tag295.xml"/><Relationship Id="rId28" Type="http://schemas.openxmlformats.org/officeDocument/2006/relationships/tags" Target="../tags/tag294.xml"/><Relationship Id="rId27" Type="http://schemas.openxmlformats.org/officeDocument/2006/relationships/tags" Target="../tags/tag293.xml"/><Relationship Id="rId26" Type="http://schemas.openxmlformats.org/officeDocument/2006/relationships/tags" Target="../tags/tag292.xml"/><Relationship Id="rId25" Type="http://schemas.openxmlformats.org/officeDocument/2006/relationships/tags" Target="../tags/tag291.xml"/><Relationship Id="rId24" Type="http://schemas.openxmlformats.org/officeDocument/2006/relationships/tags" Target="../tags/tag290.xml"/><Relationship Id="rId23" Type="http://schemas.openxmlformats.org/officeDocument/2006/relationships/tags" Target="../tags/tag289.xml"/><Relationship Id="rId22" Type="http://schemas.openxmlformats.org/officeDocument/2006/relationships/tags" Target="../tags/tag288.xml"/><Relationship Id="rId21" Type="http://schemas.openxmlformats.org/officeDocument/2006/relationships/tags" Target="../tags/tag287.xml"/><Relationship Id="rId20" Type="http://schemas.openxmlformats.org/officeDocument/2006/relationships/tags" Target="../tags/tag286.xml"/><Relationship Id="rId2" Type="http://schemas.openxmlformats.org/officeDocument/2006/relationships/image" Target="../media/image102.svg"/><Relationship Id="rId19" Type="http://schemas.openxmlformats.org/officeDocument/2006/relationships/tags" Target="../tags/tag285.xml"/><Relationship Id="rId18" Type="http://schemas.openxmlformats.org/officeDocument/2006/relationships/tags" Target="../tags/tag284.xml"/><Relationship Id="rId17" Type="http://schemas.openxmlformats.org/officeDocument/2006/relationships/tags" Target="../tags/tag283.xml"/><Relationship Id="rId16" Type="http://schemas.openxmlformats.org/officeDocument/2006/relationships/image" Target="../media/image104.jpeg"/><Relationship Id="rId15" Type="http://schemas.openxmlformats.org/officeDocument/2006/relationships/tags" Target="../tags/tag282.xml"/><Relationship Id="rId14" Type="http://schemas.openxmlformats.org/officeDocument/2006/relationships/tags" Target="../tags/tag281.xml"/><Relationship Id="rId13" Type="http://schemas.openxmlformats.org/officeDocument/2006/relationships/tags" Target="../tags/tag280.xml"/><Relationship Id="rId12" Type="http://schemas.openxmlformats.org/officeDocument/2006/relationships/image" Target="../media/image71.jpeg"/><Relationship Id="rId11" Type="http://schemas.openxmlformats.org/officeDocument/2006/relationships/tags" Target="../tags/tag279.xml"/><Relationship Id="rId10" Type="http://schemas.openxmlformats.org/officeDocument/2006/relationships/tags" Target="../tags/tag278.xml"/><Relationship Id="rId1" Type="http://schemas.openxmlformats.org/officeDocument/2006/relationships/image" Target="../media/image101.png"/></Relationships>
</file>

<file path=ppt/slides/_rels/slide16.xml.rels><?xml version="1.0" encoding="UTF-8" standalone="yes"?>
<Relationships xmlns="http://schemas.openxmlformats.org/package/2006/relationships"><Relationship Id="rId9" Type="http://schemas.openxmlformats.org/officeDocument/2006/relationships/tags" Target="../tags/tag320.xml"/><Relationship Id="rId8" Type="http://schemas.openxmlformats.org/officeDocument/2006/relationships/tags" Target="../tags/tag319.xml"/><Relationship Id="rId7" Type="http://schemas.openxmlformats.org/officeDocument/2006/relationships/tags" Target="../tags/tag318.xml"/><Relationship Id="rId6" Type="http://schemas.openxmlformats.org/officeDocument/2006/relationships/tags" Target="../tags/tag317.xml"/><Relationship Id="rId5" Type="http://schemas.openxmlformats.org/officeDocument/2006/relationships/tags" Target="../tags/tag316.xml"/><Relationship Id="rId4" Type="http://schemas.openxmlformats.org/officeDocument/2006/relationships/tags" Target="../tags/tag315.xml"/><Relationship Id="rId36" Type="http://schemas.openxmlformats.org/officeDocument/2006/relationships/notesSlide" Target="../notesSlides/notesSlide14.xml"/><Relationship Id="rId35" Type="http://schemas.openxmlformats.org/officeDocument/2006/relationships/slideLayout" Target="../slideLayouts/slideLayout2.xml"/><Relationship Id="rId34" Type="http://schemas.openxmlformats.org/officeDocument/2006/relationships/image" Target="../media/image116.jpeg"/><Relationship Id="rId33" Type="http://schemas.openxmlformats.org/officeDocument/2006/relationships/image" Target="../media/image115.jpeg"/><Relationship Id="rId32" Type="http://schemas.openxmlformats.org/officeDocument/2006/relationships/image" Target="../media/image114.jpeg"/><Relationship Id="rId31" Type="http://schemas.openxmlformats.org/officeDocument/2006/relationships/image" Target="../media/image113.jpeg"/><Relationship Id="rId30" Type="http://schemas.openxmlformats.org/officeDocument/2006/relationships/image" Target="../media/image112.jpeg"/><Relationship Id="rId3" Type="http://schemas.openxmlformats.org/officeDocument/2006/relationships/image" Target="../media/image109.svg"/><Relationship Id="rId29" Type="http://schemas.openxmlformats.org/officeDocument/2006/relationships/image" Target="../media/image111.jpeg"/><Relationship Id="rId28" Type="http://schemas.openxmlformats.org/officeDocument/2006/relationships/image" Target="../media/image110.png"/><Relationship Id="rId27" Type="http://schemas.openxmlformats.org/officeDocument/2006/relationships/image" Target="../media/image2.png"/><Relationship Id="rId26" Type="http://schemas.openxmlformats.org/officeDocument/2006/relationships/tags" Target="../tags/tag337.xml"/><Relationship Id="rId25" Type="http://schemas.openxmlformats.org/officeDocument/2006/relationships/tags" Target="../tags/tag336.xml"/><Relationship Id="rId24" Type="http://schemas.openxmlformats.org/officeDocument/2006/relationships/tags" Target="../tags/tag335.xml"/><Relationship Id="rId23" Type="http://schemas.openxmlformats.org/officeDocument/2006/relationships/tags" Target="../tags/tag334.xml"/><Relationship Id="rId22" Type="http://schemas.openxmlformats.org/officeDocument/2006/relationships/tags" Target="../tags/tag333.xml"/><Relationship Id="rId21" Type="http://schemas.openxmlformats.org/officeDocument/2006/relationships/tags" Target="../tags/tag332.xml"/><Relationship Id="rId20" Type="http://schemas.openxmlformats.org/officeDocument/2006/relationships/tags" Target="../tags/tag331.xml"/><Relationship Id="rId2" Type="http://schemas.openxmlformats.org/officeDocument/2006/relationships/image" Target="../media/image108.png"/><Relationship Id="rId19" Type="http://schemas.openxmlformats.org/officeDocument/2006/relationships/tags" Target="../tags/tag330.xml"/><Relationship Id="rId18" Type="http://schemas.openxmlformats.org/officeDocument/2006/relationships/tags" Target="../tags/tag329.xml"/><Relationship Id="rId17" Type="http://schemas.openxmlformats.org/officeDocument/2006/relationships/tags" Target="../tags/tag328.xml"/><Relationship Id="rId16" Type="http://schemas.openxmlformats.org/officeDocument/2006/relationships/tags" Target="../tags/tag327.xml"/><Relationship Id="rId15" Type="http://schemas.openxmlformats.org/officeDocument/2006/relationships/tags" Target="../tags/tag326.xml"/><Relationship Id="rId14" Type="http://schemas.openxmlformats.org/officeDocument/2006/relationships/tags" Target="../tags/tag325.xml"/><Relationship Id="rId13" Type="http://schemas.openxmlformats.org/officeDocument/2006/relationships/tags" Target="../tags/tag324.xml"/><Relationship Id="rId12" Type="http://schemas.openxmlformats.org/officeDocument/2006/relationships/tags" Target="../tags/tag323.xml"/><Relationship Id="rId11" Type="http://schemas.openxmlformats.org/officeDocument/2006/relationships/tags" Target="../tags/tag322.xml"/><Relationship Id="rId10" Type="http://schemas.openxmlformats.org/officeDocument/2006/relationships/tags" Target="../tags/tag321.xml"/><Relationship Id="rId1" Type="http://schemas.openxmlformats.org/officeDocument/2006/relationships/tags" Target="../tags/tag314.xml"/></Relationships>
</file>

<file path=ppt/slides/_rels/slide17.xml.rels><?xml version="1.0" encoding="UTF-8" standalone="yes"?>
<Relationships xmlns="http://schemas.openxmlformats.org/package/2006/relationships"><Relationship Id="rId9" Type="http://schemas.openxmlformats.org/officeDocument/2006/relationships/image" Target="../media/image121.png"/><Relationship Id="rId8" Type="http://schemas.openxmlformats.org/officeDocument/2006/relationships/image" Target="../media/image56.svg"/><Relationship Id="rId7" Type="http://schemas.openxmlformats.org/officeDocument/2006/relationships/image" Target="../media/image120.png"/><Relationship Id="rId6" Type="http://schemas.openxmlformats.org/officeDocument/2006/relationships/image" Target="../media/image50.svg"/><Relationship Id="rId5" Type="http://schemas.openxmlformats.org/officeDocument/2006/relationships/image" Target="../media/image119.png"/><Relationship Id="rId4" Type="http://schemas.openxmlformats.org/officeDocument/2006/relationships/image" Target="../media/image48.svg"/><Relationship Id="rId31" Type="http://schemas.openxmlformats.org/officeDocument/2006/relationships/notesSlide" Target="../notesSlides/notesSlide15.xml"/><Relationship Id="rId30" Type="http://schemas.openxmlformats.org/officeDocument/2006/relationships/slideLayout" Target="../slideLayouts/slideLayout7.xml"/><Relationship Id="rId3" Type="http://schemas.openxmlformats.org/officeDocument/2006/relationships/image" Target="../media/image118.png"/><Relationship Id="rId29" Type="http://schemas.openxmlformats.org/officeDocument/2006/relationships/image" Target="../media/image129.jpeg"/><Relationship Id="rId28" Type="http://schemas.openxmlformats.org/officeDocument/2006/relationships/image" Target="../media/image128.jpeg"/><Relationship Id="rId27" Type="http://schemas.openxmlformats.org/officeDocument/2006/relationships/image" Target="../media/image127.jpeg"/><Relationship Id="rId26" Type="http://schemas.openxmlformats.org/officeDocument/2006/relationships/image" Target="../media/image126.jpeg"/><Relationship Id="rId25" Type="http://schemas.openxmlformats.org/officeDocument/2006/relationships/image" Target="../media/image125.jpeg"/><Relationship Id="rId24" Type="http://schemas.openxmlformats.org/officeDocument/2006/relationships/image" Target="../media/image124.png"/><Relationship Id="rId23" Type="http://schemas.openxmlformats.org/officeDocument/2006/relationships/image" Target="../media/image123.jpeg"/><Relationship Id="rId22" Type="http://schemas.openxmlformats.org/officeDocument/2006/relationships/image" Target="../media/image122.png"/><Relationship Id="rId21" Type="http://schemas.openxmlformats.org/officeDocument/2006/relationships/tags" Target="../tags/tag347.xml"/><Relationship Id="rId20" Type="http://schemas.openxmlformats.org/officeDocument/2006/relationships/tags" Target="../tags/tag346.xml"/><Relationship Id="rId2" Type="http://schemas.openxmlformats.org/officeDocument/2006/relationships/image" Target="../media/image46.svg"/><Relationship Id="rId19" Type="http://schemas.openxmlformats.org/officeDocument/2006/relationships/tags" Target="../tags/tag345.xml"/><Relationship Id="rId18" Type="http://schemas.openxmlformats.org/officeDocument/2006/relationships/tags" Target="../tags/tag344.xml"/><Relationship Id="rId17" Type="http://schemas.openxmlformats.org/officeDocument/2006/relationships/tags" Target="../tags/tag343.xml"/><Relationship Id="rId16" Type="http://schemas.openxmlformats.org/officeDocument/2006/relationships/tags" Target="../tags/tag342.xml"/><Relationship Id="rId15" Type="http://schemas.openxmlformats.org/officeDocument/2006/relationships/tags" Target="../tags/tag341.xml"/><Relationship Id="rId14" Type="http://schemas.openxmlformats.org/officeDocument/2006/relationships/tags" Target="../tags/tag340.xml"/><Relationship Id="rId13" Type="http://schemas.openxmlformats.org/officeDocument/2006/relationships/tags" Target="../tags/tag339.xml"/><Relationship Id="rId12" Type="http://schemas.openxmlformats.org/officeDocument/2006/relationships/tags" Target="../tags/tag338.xml"/><Relationship Id="rId11" Type="http://schemas.openxmlformats.org/officeDocument/2006/relationships/image" Target="../media/image2.png"/><Relationship Id="rId10" Type="http://schemas.openxmlformats.org/officeDocument/2006/relationships/image" Target="../media/image60.svg"/><Relationship Id="rId1" Type="http://schemas.openxmlformats.org/officeDocument/2006/relationships/image" Target="../media/image117.png"/></Relationships>
</file>

<file path=ppt/slides/_rels/slide18.xml.rels><?xml version="1.0" encoding="UTF-8" standalone="yes"?>
<Relationships xmlns="http://schemas.openxmlformats.org/package/2006/relationships"><Relationship Id="rId9" Type="http://schemas.openxmlformats.org/officeDocument/2006/relationships/image" Target="../media/image2.png"/><Relationship Id="rId8" Type="http://schemas.openxmlformats.org/officeDocument/2006/relationships/image" Target="../media/image133.png"/><Relationship Id="rId7" Type="http://schemas.openxmlformats.org/officeDocument/2006/relationships/tags" Target="../tags/tag351.xml"/><Relationship Id="rId6" Type="http://schemas.openxmlformats.org/officeDocument/2006/relationships/image" Target="../media/image132.png"/><Relationship Id="rId5" Type="http://schemas.openxmlformats.org/officeDocument/2006/relationships/tags" Target="../tags/tag350.xml"/><Relationship Id="rId4" Type="http://schemas.openxmlformats.org/officeDocument/2006/relationships/image" Target="../media/image131.png"/><Relationship Id="rId3" Type="http://schemas.openxmlformats.org/officeDocument/2006/relationships/tags" Target="../tags/tag349.xml"/><Relationship Id="rId21" Type="http://schemas.openxmlformats.org/officeDocument/2006/relationships/notesSlide" Target="../notesSlides/notesSlide16.xml"/><Relationship Id="rId20" Type="http://schemas.openxmlformats.org/officeDocument/2006/relationships/slideLayout" Target="../slideLayouts/slideLayout2.xml"/><Relationship Id="rId2" Type="http://schemas.openxmlformats.org/officeDocument/2006/relationships/image" Target="../media/image130.png"/><Relationship Id="rId19" Type="http://schemas.openxmlformats.org/officeDocument/2006/relationships/image" Target="../media/image143.png"/><Relationship Id="rId18" Type="http://schemas.openxmlformats.org/officeDocument/2006/relationships/image" Target="../media/image142.png"/><Relationship Id="rId17" Type="http://schemas.openxmlformats.org/officeDocument/2006/relationships/image" Target="../media/image141.jpeg"/><Relationship Id="rId16" Type="http://schemas.openxmlformats.org/officeDocument/2006/relationships/image" Target="../media/image140.jpeg"/><Relationship Id="rId15" Type="http://schemas.openxmlformats.org/officeDocument/2006/relationships/image" Target="../media/image139.png"/><Relationship Id="rId14" Type="http://schemas.openxmlformats.org/officeDocument/2006/relationships/image" Target="../media/image138.jpeg"/><Relationship Id="rId13" Type="http://schemas.openxmlformats.org/officeDocument/2006/relationships/image" Target="../media/image137.jpeg"/><Relationship Id="rId12" Type="http://schemas.openxmlformats.org/officeDocument/2006/relationships/image" Target="../media/image136.png"/><Relationship Id="rId11" Type="http://schemas.openxmlformats.org/officeDocument/2006/relationships/image" Target="../media/image135.jpeg"/><Relationship Id="rId10" Type="http://schemas.openxmlformats.org/officeDocument/2006/relationships/image" Target="../media/image134.jpeg"/><Relationship Id="rId1" Type="http://schemas.openxmlformats.org/officeDocument/2006/relationships/tags" Target="../tags/tag348.xml"/></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png"/><Relationship Id="rId3" Type="http://schemas.openxmlformats.org/officeDocument/2006/relationships/image" Target="../media/image144.jpeg"/><Relationship Id="rId2" Type="http://schemas.openxmlformats.org/officeDocument/2006/relationships/chart" Target="../charts/chart3.xml"/><Relationship Id="rId1" Type="http://schemas.openxmlformats.org/officeDocument/2006/relationships/chart" Target="../charts/chart2.xml"/></Relationships>
</file>

<file path=ppt/slides/_rels/slide20.xml.rels><?xml version="1.0" encoding="UTF-8" standalone="yes"?>
<Relationships xmlns="http://schemas.openxmlformats.org/package/2006/relationships"><Relationship Id="rId9" Type="http://schemas.openxmlformats.org/officeDocument/2006/relationships/image" Target="../media/image151.jpeg"/><Relationship Id="rId8" Type="http://schemas.openxmlformats.org/officeDocument/2006/relationships/image" Target="../media/image150.jpeg"/><Relationship Id="rId7" Type="http://schemas.openxmlformats.org/officeDocument/2006/relationships/image" Target="../media/image149.jpeg"/><Relationship Id="rId6" Type="http://schemas.openxmlformats.org/officeDocument/2006/relationships/tags" Target="../tags/tag352.xml"/><Relationship Id="rId5" Type="http://schemas.openxmlformats.org/officeDocument/2006/relationships/image" Target="../media/image148.png"/><Relationship Id="rId4" Type="http://schemas.openxmlformats.org/officeDocument/2006/relationships/image" Target="../media/image147.png"/><Relationship Id="rId3" Type="http://schemas.openxmlformats.org/officeDocument/2006/relationships/image" Target="../media/image146.tiff"/><Relationship Id="rId2" Type="http://schemas.openxmlformats.org/officeDocument/2006/relationships/image" Target="../media/image145.png"/><Relationship Id="rId15" Type="http://schemas.openxmlformats.org/officeDocument/2006/relationships/notesSlide" Target="../notesSlides/notesSlide17.xml"/><Relationship Id="rId14" Type="http://schemas.openxmlformats.org/officeDocument/2006/relationships/slideLayout" Target="../slideLayouts/slideLayout7.xml"/><Relationship Id="rId13" Type="http://schemas.openxmlformats.org/officeDocument/2006/relationships/image" Target="../media/image155.jpeg"/><Relationship Id="rId12" Type="http://schemas.openxmlformats.org/officeDocument/2006/relationships/image" Target="../media/image154.jpeg"/><Relationship Id="rId11" Type="http://schemas.openxmlformats.org/officeDocument/2006/relationships/image" Target="../media/image153.png"/><Relationship Id="rId10" Type="http://schemas.openxmlformats.org/officeDocument/2006/relationships/image" Target="../media/image152.jpeg"/><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2.xml"/><Relationship Id="rId7" Type="http://schemas.openxmlformats.org/officeDocument/2006/relationships/tags" Target="../tags/tag354.xml"/><Relationship Id="rId6" Type="http://schemas.openxmlformats.org/officeDocument/2006/relationships/tags" Target="../tags/tag353.xml"/><Relationship Id="rId5" Type="http://schemas.openxmlformats.org/officeDocument/2006/relationships/image" Target="../media/image160.jpeg"/><Relationship Id="rId4" Type="http://schemas.openxmlformats.org/officeDocument/2006/relationships/image" Target="../media/image159.jpeg"/><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image" Target="../media/image156.jpeg"/></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image" Target="../media/image163.png"/><Relationship Id="rId6" Type="http://schemas.openxmlformats.org/officeDocument/2006/relationships/image" Target="../media/image2.png"/><Relationship Id="rId5" Type="http://schemas.openxmlformats.org/officeDocument/2006/relationships/image" Target="../media/image162.png"/><Relationship Id="rId4" Type="http://schemas.openxmlformats.org/officeDocument/2006/relationships/image" Target="../media/image161.png"/><Relationship Id="rId3" Type="http://schemas.openxmlformats.org/officeDocument/2006/relationships/image" Target="../media/image66.svg"/><Relationship Id="rId2" Type="http://schemas.openxmlformats.org/officeDocument/2006/relationships/image" Target="../media/image101.png"/><Relationship Id="rId1" Type="http://schemas.openxmlformats.org/officeDocument/2006/relationships/chart" Target="../charts/chart4.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9.xml"/><Relationship Id="rId3" Type="http://schemas.openxmlformats.org/officeDocument/2006/relationships/slideLayout" Target="../slideLayouts/slideLayout16.xml"/><Relationship Id="rId2" Type="http://schemas.openxmlformats.org/officeDocument/2006/relationships/image" Target="../media/image2.png"/><Relationship Id="rId1" Type="http://schemas.openxmlformats.org/officeDocument/2006/relationships/image" Target="../media/image4.jpeg"/></Relationships>
</file>

<file path=ppt/slides/_rels/slide24.xml.rels><?xml version="1.0" encoding="UTF-8" standalone="yes"?>
<Relationships xmlns="http://schemas.openxmlformats.org/package/2006/relationships"><Relationship Id="rId9" Type="http://schemas.openxmlformats.org/officeDocument/2006/relationships/image" Target="../media/image165.png"/><Relationship Id="rId8" Type="http://schemas.openxmlformats.org/officeDocument/2006/relationships/image" Target="../media/image52.svg"/><Relationship Id="rId7" Type="http://schemas.openxmlformats.org/officeDocument/2006/relationships/image" Target="../media/image164.png"/><Relationship Id="rId6" Type="http://schemas.openxmlformats.org/officeDocument/2006/relationships/image" Target="../media/image50.svg"/><Relationship Id="rId5" Type="http://schemas.openxmlformats.org/officeDocument/2006/relationships/image" Target="../media/image119.png"/><Relationship Id="rId4" Type="http://schemas.openxmlformats.org/officeDocument/2006/relationships/image" Target="../media/image48.svg"/><Relationship Id="rId3" Type="http://schemas.openxmlformats.org/officeDocument/2006/relationships/image" Target="../media/image118.png"/><Relationship Id="rId27" Type="http://schemas.openxmlformats.org/officeDocument/2006/relationships/slideLayout" Target="../slideLayouts/slideLayout7.xml"/><Relationship Id="rId26" Type="http://schemas.openxmlformats.org/officeDocument/2006/relationships/tags" Target="../tags/tag358.xml"/><Relationship Id="rId25" Type="http://schemas.openxmlformats.org/officeDocument/2006/relationships/image" Target="../media/image171.jpeg"/><Relationship Id="rId24" Type="http://schemas.openxmlformats.org/officeDocument/2006/relationships/image" Target="../media/image170.jpeg"/><Relationship Id="rId23" Type="http://schemas.openxmlformats.org/officeDocument/2006/relationships/image" Target="../media/image169.GIF"/><Relationship Id="rId22" Type="http://schemas.openxmlformats.org/officeDocument/2006/relationships/image" Target="../media/image168.jpeg"/><Relationship Id="rId21" Type="http://schemas.openxmlformats.org/officeDocument/2006/relationships/image" Target="../media/image167.jpeg"/><Relationship Id="rId20" Type="http://schemas.openxmlformats.org/officeDocument/2006/relationships/tags" Target="../tags/tag357.xml"/><Relationship Id="rId2" Type="http://schemas.openxmlformats.org/officeDocument/2006/relationships/image" Target="../media/image46.svg"/><Relationship Id="rId19" Type="http://schemas.openxmlformats.org/officeDocument/2006/relationships/tags" Target="../tags/tag356.xml"/><Relationship Id="rId18" Type="http://schemas.openxmlformats.org/officeDocument/2006/relationships/tags" Target="../tags/tag355.xml"/><Relationship Id="rId17" Type="http://schemas.openxmlformats.org/officeDocument/2006/relationships/image" Target="../media/image2.png"/><Relationship Id="rId16" Type="http://schemas.openxmlformats.org/officeDocument/2006/relationships/image" Target="../media/image60.svg"/><Relationship Id="rId15" Type="http://schemas.openxmlformats.org/officeDocument/2006/relationships/image" Target="../media/image121.png"/><Relationship Id="rId14" Type="http://schemas.openxmlformats.org/officeDocument/2006/relationships/image" Target="../media/image58.svg"/><Relationship Id="rId13" Type="http://schemas.openxmlformats.org/officeDocument/2006/relationships/image" Target="../media/image166.png"/><Relationship Id="rId12" Type="http://schemas.openxmlformats.org/officeDocument/2006/relationships/image" Target="../media/image56.svg"/><Relationship Id="rId11" Type="http://schemas.openxmlformats.org/officeDocument/2006/relationships/image" Target="../media/image120.png"/><Relationship Id="rId10" Type="http://schemas.openxmlformats.org/officeDocument/2006/relationships/image" Target="../media/image54.svg"/><Relationship Id="rId1" Type="http://schemas.openxmlformats.org/officeDocument/2006/relationships/image" Target="../media/image117.png"/></Relationships>
</file>

<file path=ppt/slides/_rels/slide25.xml.rels><?xml version="1.0" encoding="UTF-8" standalone="yes"?>
<Relationships xmlns="http://schemas.openxmlformats.org/package/2006/relationships"><Relationship Id="rId9" Type="http://schemas.openxmlformats.org/officeDocument/2006/relationships/tags" Target="../tags/tag366.xml"/><Relationship Id="rId8" Type="http://schemas.openxmlformats.org/officeDocument/2006/relationships/tags" Target="../tags/tag365.xml"/><Relationship Id="rId7" Type="http://schemas.openxmlformats.org/officeDocument/2006/relationships/tags" Target="../tags/tag364.xml"/><Relationship Id="rId6" Type="http://schemas.openxmlformats.org/officeDocument/2006/relationships/tags" Target="../tags/tag363.xml"/><Relationship Id="rId5" Type="http://schemas.openxmlformats.org/officeDocument/2006/relationships/tags" Target="../tags/tag362.xml"/><Relationship Id="rId4" Type="http://schemas.openxmlformats.org/officeDocument/2006/relationships/tags" Target="../tags/tag361.xml"/><Relationship Id="rId3" Type="http://schemas.openxmlformats.org/officeDocument/2006/relationships/tags" Target="../tags/tag360.xml"/><Relationship Id="rId23" Type="http://schemas.openxmlformats.org/officeDocument/2006/relationships/notesSlide" Target="../notesSlides/notesSlide20.xml"/><Relationship Id="rId22" Type="http://schemas.openxmlformats.org/officeDocument/2006/relationships/slideLayout" Target="../slideLayouts/slideLayout6.xml"/><Relationship Id="rId21" Type="http://schemas.openxmlformats.org/officeDocument/2006/relationships/image" Target="../media/image175.jpeg"/><Relationship Id="rId20" Type="http://schemas.openxmlformats.org/officeDocument/2006/relationships/image" Target="../media/image174.jpeg"/><Relationship Id="rId2" Type="http://schemas.openxmlformats.org/officeDocument/2006/relationships/tags" Target="../tags/tag359.xml"/><Relationship Id="rId19" Type="http://schemas.openxmlformats.org/officeDocument/2006/relationships/image" Target="../media/image173.svg"/><Relationship Id="rId18" Type="http://schemas.openxmlformats.org/officeDocument/2006/relationships/image" Target="../media/image172.png"/><Relationship Id="rId17" Type="http://schemas.openxmlformats.org/officeDocument/2006/relationships/tags" Target="../tags/tag374.xml"/><Relationship Id="rId16" Type="http://schemas.openxmlformats.org/officeDocument/2006/relationships/tags" Target="../tags/tag373.xml"/><Relationship Id="rId15" Type="http://schemas.openxmlformats.org/officeDocument/2006/relationships/tags" Target="../tags/tag372.xml"/><Relationship Id="rId14" Type="http://schemas.openxmlformats.org/officeDocument/2006/relationships/tags" Target="../tags/tag371.xml"/><Relationship Id="rId13" Type="http://schemas.openxmlformats.org/officeDocument/2006/relationships/tags" Target="../tags/tag370.xml"/><Relationship Id="rId12" Type="http://schemas.openxmlformats.org/officeDocument/2006/relationships/tags" Target="../tags/tag369.xml"/><Relationship Id="rId11" Type="http://schemas.openxmlformats.org/officeDocument/2006/relationships/tags" Target="../tags/tag368.xml"/><Relationship Id="rId10" Type="http://schemas.openxmlformats.org/officeDocument/2006/relationships/tags" Target="../tags/tag367.xml"/><Relationship Id="rId1" Type="http://schemas.openxmlformats.org/officeDocument/2006/relationships/image" Target="../media/image2.png"/></Relationships>
</file>

<file path=ppt/slides/_rels/slide26.xml.rels><?xml version="1.0" encoding="UTF-8" standalone="yes"?>
<Relationships xmlns="http://schemas.openxmlformats.org/package/2006/relationships"><Relationship Id="rId9" Type="http://schemas.openxmlformats.org/officeDocument/2006/relationships/tags" Target="../tags/tag380.xml"/><Relationship Id="rId8" Type="http://schemas.openxmlformats.org/officeDocument/2006/relationships/tags" Target="../tags/tag379.xml"/><Relationship Id="rId7" Type="http://schemas.openxmlformats.org/officeDocument/2006/relationships/tags" Target="../tags/tag378.xml"/><Relationship Id="rId6" Type="http://schemas.openxmlformats.org/officeDocument/2006/relationships/image" Target="../media/image2.png"/><Relationship Id="rId5" Type="http://schemas.openxmlformats.org/officeDocument/2006/relationships/tags" Target="../tags/tag377.xml"/><Relationship Id="rId4" Type="http://schemas.openxmlformats.org/officeDocument/2006/relationships/tags" Target="../tags/tag376.xml"/><Relationship Id="rId30" Type="http://schemas.openxmlformats.org/officeDocument/2006/relationships/notesSlide" Target="../notesSlides/notesSlide21.xml"/><Relationship Id="rId3" Type="http://schemas.openxmlformats.org/officeDocument/2006/relationships/image" Target="../media/image176.svg"/><Relationship Id="rId29" Type="http://schemas.openxmlformats.org/officeDocument/2006/relationships/slideLayout" Target="../slideLayouts/slideLayout2.xml"/><Relationship Id="rId28" Type="http://schemas.openxmlformats.org/officeDocument/2006/relationships/tags" Target="../tags/tag393.xml"/><Relationship Id="rId27" Type="http://schemas.openxmlformats.org/officeDocument/2006/relationships/image" Target="../media/image182.jpeg"/><Relationship Id="rId26" Type="http://schemas.openxmlformats.org/officeDocument/2006/relationships/tags" Target="../tags/tag392.xml"/><Relationship Id="rId25" Type="http://schemas.openxmlformats.org/officeDocument/2006/relationships/image" Target="../media/image181.jpeg"/><Relationship Id="rId24" Type="http://schemas.openxmlformats.org/officeDocument/2006/relationships/tags" Target="../tags/tag391.xml"/><Relationship Id="rId23" Type="http://schemas.openxmlformats.org/officeDocument/2006/relationships/image" Target="../media/image180.jpeg"/><Relationship Id="rId22" Type="http://schemas.openxmlformats.org/officeDocument/2006/relationships/tags" Target="../tags/tag390.xml"/><Relationship Id="rId21" Type="http://schemas.openxmlformats.org/officeDocument/2006/relationships/image" Target="../media/image179.jpeg"/><Relationship Id="rId20" Type="http://schemas.openxmlformats.org/officeDocument/2006/relationships/tags" Target="../tags/tag389.xml"/><Relationship Id="rId2" Type="http://schemas.openxmlformats.org/officeDocument/2006/relationships/image" Target="../media/image101.png"/><Relationship Id="rId19" Type="http://schemas.openxmlformats.org/officeDocument/2006/relationships/image" Target="../media/image178.jpeg"/><Relationship Id="rId18" Type="http://schemas.openxmlformats.org/officeDocument/2006/relationships/tags" Target="../tags/tag388.xml"/><Relationship Id="rId17" Type="http://schemas.openxmlformats.org/officeDocument/2006/relationships/image" Target="../media/image177.jpeg"/><Relationship Id="rId16" Type="http://schemas.openxmlformats.org/officeDocument/2006/relationships/tags" Target="../tags/tag387.xml"/><Relationship Id="rId15" Type="http://schemas.openxmlformats.org/officeDocument/2006/relationships/tags" Target="../tags/tag386.xml"/><Relationship Id="rId14" Type="http://schemas.openxmlformats.org/officeDocument/2006/relationships/tags" Target="../tags/tag385.xml"/><Relationship Id="rId13" Type="http://schemas.openxmlformats.org/officeDocument/2006/relationships/tags" Target="../tags/tag384.xml"/><Relationship Id="rId12" Type="http://schemas.openxmlformats.org/officeDocument/2006/relationships/tags" Target="../tags/tag383.xml"/><Relationship Id="rId11" Type="http://schemas.openxmlformats.org/officeDocument/2006/relationships/tags" Target="../tags/tag382.xml"/><Relationship Id="rId10" Type="http://schemas.openxmlformats.org/officeDocument/2006/relationships/tags" Target="../tags/tag381.xml"/><Relationship Id="rId1" Type="http://schemas.openxmlformats.org/officeDocument/2006/relationships/tags" Target="../tags/tag375.xml"/></Relationships>
</file>

<file path=ppt/slides/_rels/slide2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hdphoto" Target="../media/image184.wdp"/><Relationship Id="rId2" Type="http://schemas.openxmlformats.org/officeDocument/2006/relationships/image" Target="../media/image183.jpeg"/><Relationship Id="rId1" Type="http://schemas.openxmlformats.org/officeDocument/2006/relationships/chart" Target="../charts/chart5.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2.png"/><Relationship Id="rId3" Type="http://schemas.openxmlformats.org/officeDocument/2006/relationships/image" Target="../media/image187.png"/><Relationship Id="rId2" Type="http://schemas.openxmlformats.org/officeDocument/2006/relationships/image" Target="../media/image186.jpeg"/><Relationship Id="rId1" Type="http://schemas.openxmlformats.org/officeDocument/2006/relationships/image" Target="../media/image185.png"/></Relationships>
</file>

<file path=ppt/slides/_rels/slide29.xml.rels><?xml version="1.0" encoding="UTF-8" standalone="yes"?>
<Relationships xmlns="http://schemas.openxmlformats.org/package/2006/relationships"><Relationship Id="rId9" Type="http://schemas.openxmlformats.org/officeDocument/2006/relationships/image" Target="../media/image192.png"/><Relationship Id="rId8" Type="http://schemas.openxmlformats.org/officeDocument/2006/relationships/tags" Target="../tags/tag397.xml"/><Relationship Id="rId7" Type="http://schemas.openxmlformats.org/officeDocument/2006/relationships/image" Target="../media/image191.png"/><Relationship Id="rId6" Type="http://schemas.openxmlformats.org/officeDocument/2006/relationships/tags" Target="../tags/tag396.xml"/><Relationship Id="rId5" Type="http://schemas.openxmlformats.org/officeDocument/2006/relationships/image" Target="../media/image190.png"/><Relationship Id="rId40" Type="http://schemas.openxmlformats.org/officeDocument/2006/relationships/notesSlide" Target="../notesSlides/notesSlide23.xml"/><Relationship Id="rId4" Type="http://schemas.openxmlformats.org/officeDocument/2006/relationships/tags" Target="../tags/tag395.xml"/><Relationship Id="rId39" Type="http://schemas.openxmlformats.org/officeDocument/2006/relationships/slideLayout" Target="../slideLayouts/slideLayout7.xml"/><Relationship Id="rId38" Type="http://schemas.openxmlformats.org/officeDocument/2006/relationships/image" Target="../media/image199.jpeg"/><Relationship Id="rId37" Type="http://schemas.openxmlformats.org/officeDocument/2006/relationships/image" Target="../media/image198.png"/><Relationship Id="rId36" Type="http://schemas.openxmlformats.org/officeDocument/2006/relationships/tags" Target="../tags/tag419.xml"/><Relationship Id="rId35" Type="http://schemas.openxmlformats.org/officeDocument/2006/relationships/image" Target="../media/image197.png"/><Relationship Id="rId34" Type="http://schemas.openxmlformats.org/officeDocument/2006/relationships/tags" Target="../tags/tag418.xml"/><Relationship Id="rId33" Type="http://schemas.openxmlformats.org/officeDocument/2006/relationships/tags" Target="../tags/tag417.xml"/><Relationship Id="rId32" Type="http://schemas.openxmlformats.org/officeDocument/2006/relationships/tags" Target="../tags/tag416.xml"/><Relationship Id="rId31" Type="http://schemas.openxmlformats.org/officeDocument/2006/relationships/image" Target="../media/image196.jpeg"/><Relationship Id="rId30" Type="http://schemas.openxmlformats.org/officeDocument/2006/relationships/tags" Target="../tags/tag415.xml"/><Relationship Id="rId3" Type="http://schemas.openxmlformats.org/officeDocument/2006/relationships/image" Target="../media/image189.png"/><Relationship Id="rId29" Type="http://schemas.openxmlformats.org/officeDocument/2006/relationships/tags" Target="../tags/tag414.xml"/><Relationship Id="rId28" Type="http://schemas.openxmlformats.org/officeDocument/2006/relationships/tags" Target="../tags/tag413.xml"/><Relationship Id="rId27" Type="http://schemas.openxmlformats.org/officeDocument/2006/relationships/tags" Target="../tags/tag412.xml"/><Relationship Id="rId26" Type="http://schemas.openxmlformats.org/officeDocument/2006/relationships/tags" Target="../tags/tag411.xml"/><Relationship Id="rId25" Type="http://schemas.openxmlformats.org/officeDocument/2006/relationships/tags" Target="../tags/tag410.xml"/><Relationship Id="rId24" Type="http://schemas.openxmlformats.org/officeDocument/2006/relationships/tags" Target="../tags/tag409.xml"/><Relationship Id="rId23" Type="http://schemas.openxmlformats.org/officeDocument/2006/relationships/tags" Target="../tags/tag408.xml"/><Relationship Id="rId22" Type="http://schemas.openxmlformats.org/officeDocument/2006/relationships/image" Target="../media/image195.png"/><Relationship Id="rId21" Type="http://schemas.openxmlformats.org/officeDocument/2006/relationships/tags" Target="../tags/tag407.xml"/><Relationship Id="rId20" Type="http://schemas.openxmlformats.org/officeDocument/2006/relationships/tags" Target="../tags/tag406.xml"/><Relationship Id="rId2" Type="http://schemas.openxmlformats.org/officeDocument/2006/relationships/tags" Target="../tags/tag394.xml"/><Relationship Id="rId19" Type="http://schemas.openxmlformats.org/officeDocument/2006/relationships/tags" Target="../tags/tag405.xml"/><Relationship Id="rId18" Type="http://schemas.openxmlformats.org/officeDocument/2006/relationships/tags" Target="../tags/tag404.xml"/><Relationship Id="rId17" Type="http://schemas.openxmlformats.org/officeDocument/2006/relationships/tags" Target="../tags/tag403.xml"/><Relationship Id="rId16" Type="http://schemas.openxmlformats.org/officeDocument/2006/relationships/tags" Target="../tags/tag402.xml"/><Relationship Id="rId15" Type="http://schemas.openxmlformats.org/officeDocument/2006/relationships/tags" Target="../tags/tag401.xml"/><Relationship Id="rId14" Type="http://schemas.openxmlformats.org/officeDocument/2006/relationships/tags" Target="../tags/tag400.xml"/><Relationship Id="rId13" Type="http://schemas.openxmlformats.org/officeDocument/2006/relationships/image" Target="../media/image194.png"/><Relationship Id="rId12" Type="http://schemas.openxmlformats.org/officeDocument/2006/relationships/tags" Target="../tags/tag399.xml"/><Relationship Id="rId11" Type="http://schemas.openxmlformats.org/officeDocument/2006/relationships/image" Target="../media/image193.png"/><Relationship Id="rId10" Type="http://schemas.openxmlformats.org/officeDocument/2006/relationships/tags" Target="../tags/tag398.xml"/><Relationship Id="rId1" Type="http://schemas.openxmlformats.org/officeDocument/2006/relationships/image" Target="../media/image188.jpeg"/></Relationships>
</file>

<file path=ppt/slides/_rels/slide30.xml.rels><?xml version="1.0" encoding="UTF-8" standalone="yes"?>
<Relationships xmlns="http://schemas.openxmlformats.org/package/2006/relationships"><Relationship Id="rId9" Type="http://schemas.openxmlformats.org/officeDocument/2006/relationships/image" Target="../media/image206.png"/><Relationship Id="rId8" Type="http://schemas.openxmlformats.org/officeDocument/2006/relationships/image" Target="../media/image205.png"/><Relationship Id="rId7" Type="http://schemas.openxmlformats.org/officeDocument/2006/relationships/image" Target="../media/image204.jpeg"/><Relationship Id="rId6" Type="http://schemas.openxmlformats.org/officeDocument/2006/relationships/image" Target="../media/image203.jpeg"/><Relationship Id="rId5" Type="http://schemas.openxmlformats.org/officeDocument/2006/relationships/image" Target="../media/image202.jpeg"/><Relationship Id="rId4" Type="http://schemas.openxmlformats.org/officeDocument/2006/relationships/image" Target="../media/image201.jpeg"/><Relationship Id="rId3" Type="http://schemas.openxmlformats.org/officeDocument/2006/relationships/image" Target="../media/image2.png"/><Relationship Id="rId23" Type="http://schemas.openxmlformats.org/officeDocument/2006/relationships/slideLayout" Target="../slideLayouts/slideLayout2.xml"/><Relationship Id="rId22" Type="http://schemas.openxmlformats.org/officeDocument/2006/relationships/tags" Target="../tags/tag420.xml"/><Relationship Id="rId21" Type="http://schemas.openxmlformats.org/officeDocument/2006/relationships/image" Target="../media/image218.png"/><Relationship Id="rId20" Type="http://schemas.openxmlformats.org/officeDocument/2006/relationships/image" Target="../media/image217.png"/><Relationship Id="rId2" Type="http://schemas.openxmlformats.org/officeDocument/2006/relationships/image" Target="../media/image200.jpeg"/><Relationship Id="rId19" Type="http://schemas.openxmlformats.org/officeDocument/2006/relationships/image" Target="../media/image216.png"/><Relationship Id="rId18" Type="http://schemas.openxmlformats.org/officeDocument/2006/relationships/image" Target="../media/image215.png"/><Relationship Id="rId17" Type="http://schemas.openxmlformats.org/officeDocument/2006/relationships/image" Target="../media/image214.png"/><Relationship Id="rId16" Type="http://schemas.openxmlformats.org/officeDocument/2006/relationships/image" Target="../media/image213.png"/><Relationship Id="rId15" Type="http://schemas.openxmlformats.org/officeDocument/2006/relationships/image" Target="../media/image212.png"/><Relationship Id="rId14" Type="http://schemas.openxmlformats.org/officeDocument/2006/relationships/image" Target="../media/image211.png"/><Relationship Id="rId13" Type="http://schemas.openxmlformats.org/officeDocument/2006/relationships/image" Target="../media/image210.png"/><Relationship Id="rId12" Type="http://schemas.openxmlformats.org/officeDocument/2006/relationships/image" Target="../media/image209.png"/><Relationship Id="rId11" Type="http://schemas.openxmlformats.org/officeDocument/2006/relationships/image" Target="../media/image208.png"/><Relationship Id="rId10" Type="http://schemas.openxmlformats.org/officeDocument/2006/relationships/image" Target="../media/image207.png"/><Relationship Id="rId1" Type="http://schemas.openxmlformats.org/officeDocument/2006/relationships/chart" Target="../charts/chart6.xml"/></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2.xml"/><Relationship Id="rId6" Type="http://schemas.openxmlformats.org/officeDocument/2006/relationships/tags" Target="../tags/tag421.xml"/><Relationship Id="rId5" Type="http://schemas.openxmlformats.org/officeDocument/2006/relationships/image" Target="../media/image2.png"/><Relationship Id="rId4" Type="http://schemas.openxmlformats.org/officeDocument/2006/relationships/image" Target="../media/image222.png"/><Relationship Id="rId3" Type="http://schemas.openxmlformats.org/officeDocument/2006/relationships/image" Target="../media/image221.jpeg"/><Relationship Id="rId2" Type="http://schemas.openxmlformats.org/officeDocument/2006/relationships/image" Target="../media/image220.png"/><Relationship Id="rId1" Type="http://schemas.openxmlformats.org/officeDocument/2006/relationships/image" Target="../media/image219.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4.jpe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png"/><Relationship Id="rId2" Type="http://schemas.openxmlformats.org/officeDocument/2006/relationships/image" Target="../media/image223.jpeg"/><Relationship Id="rId1" Type="http://schemas.openxmlformats.org/officeDocument/2006/relationships/chart" Target="../charts/chart7.xml"/></Relationships>
</file>

<file path=ppt/slides/_rels/slide34.xml.rels><?xml version="1.0" encoding="UTF-8" standalone="yes"?>
<Relationships xmlns="http://schemas.openxmlformats.org/package/2006/relationships"><Relationship Id="rId9" Type="http://schemas.openxmlformats.org/officeDocument/2006/relationships/tags" Target="../tags/tag430.xml"/><Relationship Id="rId8" Type="http://schemas.openxmlformats.org/officeDocument/2006/relationships/tags" Target="../tags/tag429.xml"/><Relationship Id="rId7" Type="http://schemas.openxmlformats.org/officeDocument/2006/relationships/tags" Target="../tags/tag428.xml"/><Relationship Id="rId6" Type="http://schemas.openxmlformats.org/officeDocument/2006/relationships/tags" Target="../tags/tag427.xml"/><Relationship Id="rId5" Type="http://schemas.openxmlformats.org/officeDocument/2006/relationships/tags" Target="../tags/tag426.xml"/><Relationship Id="rId4" Type="http://schemas.openxmlformats.org/officeDocument/2006/relationships/tags" Target="../tags/tag425.xml"/><Relationship Id="rId39" Type="http://schemas.openxmlformats.org/officeDocument/2006/relationships/notesSlide" Target="../notesSlides/notesSlide26.xml"/><Relationship Id="rId38" Type="http://schemas.openxmlformats.org/officeDocument/2006/relationships/slideLayout" Target="../slideLayouts/slideLayout14.xml"/><Relationship Id="rId37" Type="http://schemas.openxmlformats.org/officeDocument/2006/relationships/tags" Target="../tags/tag457.xml"/><Relationship Id="rId36" Type="http://schemas.openxmlformats.org/officeDocument/2006/relationships/image" Target="../media/image2.png"/><Relationship Id="rId35" Type="http://schemas.openxmlformats.org/officeDocument/2006/relationships/tags" Target="../tags/tag456.xml"/><Relationship Id="rId34" Type="http://schemas.openxmlformats.org/officeDocument/2006/relationships/tags" Target="../tags/tag455.xml"/><Relationship Id="rId33" Type="http://schemas.openxmlformats.org/officeDocument/2006/relationships/tags" Target="../tags/tag454.xml"/><Relationship Id="rId32" Type="http://schemas.openxmlformats.org/officeDocument/2006/relationships/tags" Target="../tags/tag453.xml"/><Relationship Id="rId31" Type="http://schemas.openxmlformats.org/officeDocument/2006/relationships/tags" Target="../tags/tag452.xml"/><Relationship Id="rId30" Type="http://schemas.openxmlformats.org/officeDocument/2006/relationships/tags" Target="../tags/tag451.xml"/><Relationship Id="rId3" Type="http://schemas.openxmlformats.org/officeDocument/2006/relationships/tags" Target="../tags/tag424.xml"/><Relationship Id="rId29" Type="http://schemas.openxmlformats.org/officeDocument/2006/relationships/tags" Target="../tags/tag450.xml"/><Relationship Id="rId28" Type="http://schemas.openxmlformats.org/officeDocument/2006/relationships/tags" Target="../tags/tag449.xml"/><Relationship Id="rId27" Type="http://schemas.openxmlformats.org/officeDocument/2006/relationships/tags" Target="../tags/tag448.xml"/><Relationship Id="rId26" Type="http://schemas.openxmlformats.org/officeDocument/2006/relationships/tags" Target="../tags/tag447.xml"/><Relationship Id="rId25" Type="http://schemas.openxmlformats.org/officeDocument/2006/relationships/tags" Target="../tags/tag446.xml"/><Relationship Id="rId24" Type="http://schemas.openxmlformats.org/officeDocument/2006/relationships/tags" Target="../tags/tag445.xml"/><Relationship Id="rId23" Type="http://schemas.openxmlformats.org/officeDocument/2006/relationships/tags" Target="../tags/tag444.xml"/><Relationship Id="rId22" Type="http://schemas.openxmlformats.org/officeDocument/2006/relationships/tags" Target="../tags/tag443.xml"/><Relationship Id="rId21" Type="http://schemas.openxmlformats.org/officeDocument/2006/relationships/tags" Target="../tags/tag442.xml"/><Relationship Id="rId20" Type="http://schemas.openxmlformats.org/officeDocument/2006/relationships/tags" Target="../tags/tag441.xml"/><Relationship Id="rId2" Type="http://schemas.openxmlformats.org/officeDocument/2006/relationships/tags" Target="../tags/tag423.xml"/><Relationship Id="rId19" Type="http://schemas.openxmlformats.org/officeDocument/2006/relationships/tags" Target="../tags/tag440.xml"/><Relationship Id="rId18" Type="http://schemas.openxmlformats.org/officeDocument/2006/relationships/tags" Target="../tags/tag439.xml"/><Relationship Id="rId17" Type="http://schemas.openxmlformats.org/officeDocument/2006/relationships/tags" Target="../tags/tag438.xml"/><Relationship Id="rId16" Type="http://schemas.openxmlformats.org/officeDocument/2006/relationships/tags" Target="../tags/tag437.xml"/><Relationship Id="rId15" Type="http://schemas.openxmlformats.org/officeDocument/2006/relationships/tags" Target="../tags/tag436.xml"/><Relationship Id="rId14" Type="http://schemas.openxmlformats.org/officeDocument/2006/relationships/tags" Target="../tags/tag435.xml"/><Relationship Id="rId13" Type="http://schemas.openxmlformats.org/officeDocument/2006/relationships/tags" Target="../tags/tag434.xml"/><Relationship Id="rId12" Type="http://schemas.openxmlformats.org/officeDocument/2006/relationships/tags" Target="../tags/tag433.xml"/><Relationship Id="rId11" Type="http://schemas.openxmlformats.org/officeDocument/2006/relationships/tags" Target="../tags/tag432.xml"/><Relationship Id="rId10" Type="http://schemas.openxmlformats.org/officeDocument/2006/relationships/tags" Target="../tags/tag431.xml"/><Relationship Id="rId1" Type="http://schemas.openxmlformats.org/officeDocument/2006/relationships/tags" Target="../tags/tag422.xml"/></Relationships>
</file>

<file path=ppt/slides/_rels/slide35.xml.rels><?xml version="1.0" encoding="UTF-8" standalone="yes"?>
<Relationships xmlns="http://schemas.openxmlformats.org/package/2006/relationships"><Relationship Id="rId9" Type="http://schemas.openxmlformats.org/officeDocument/2006/relationships/tags" Target="../tags/tag465.xml"/><Relationship Id="rId8" Type="http://schemas.openxmlformats.org/officeDocument/2006/relationships/tags" Target="../tags/tag464.xml"/><Relationship Id="rId7" Type="http://schemas.openxmlformats.org/officeDocument/2006/relationships/tags" Target="../tags/tag463.xml"/><Relationship Id="rId6" Type="http://schemas.openxmlformats.org/officeDocument/2006/relationships/image" Target="../media/image2.png"/><Relationship Id="rId50" Type="http://schemas.openxmlformats.org/officeDocument/2006/relationships/notesSlide" Target="../notesSlides/notesSlide27.xml"/><Relationship Id="rId5" Type="http://schemas.openxmlformats.org/officeDocument/2006/relationships/tags" Target="../tags/tag462.xml"/><Relationship Id="rId49" Type="http://schemas.openxmlformats.org/officeDocument/2006/relationships/slideLayout" Target="../slideLayouts/slideLayout13.xml"/><Relationship Id="rId48" Type="http://schemas.openxmlformats.org/officeDocument/2006/relationships/tags" Target="../tags/tag494.xml"/><Relationship Id="rId47" Type="http://schemas.openxmlformats.org/officeDocument/2006/relationships/image" Target="../media/image233.svg"/><Relationship Id="rId46" Type="http://schemas.openxmlformats.org/officeDocument/2006/relationships/image" Target="../media/image232.png"/><Relationship Id="rId45" Type="http://schemas.openxmlformats.org/officeDocument/2006/relationships/tags" Target="../tags/tag493.xml"/><Relationship Id="rId44" Type="http://schemas.openxmlformats.org/officeDocument/2006/relationships/tags" Target="../tags/tag492.xml"/><Relationship Id="rId43" Type="http://schemas.openxmlformats.org/officeDocument/2006/relationships/tags" Target="../tags/tag491.xml"/><Relationship Id="rId42" Type="http://schemas.openxmlformats.org/officeDocument/2006/relationships/image" Target="../media/image231.svg"/><Relationship Id="rId41" Type="http://schemas.openxmlformats.org/officeDocument/2006/relationships/image" Target="../media/image230.png"/><Relationship Id="rId40" Type="http://schemas.openxmlformats.org/officeDocument/2006/relationships/tags" Target="../tags/tag490.xml"/><Relationship Id="rId4" Type="http://schemas.openxmlformats.org/officeDocument/2006/relationships/tags" Target="../tags/tag461.xml"/><Relationship Id="rId39" Type="http://schemas.openxmlformats.org/officeDocument/2006/relationships/image" Target="../media/image229.svg"/><Relationship Id="rId38" Type="http://schemas.openxmlformats.org/officeDocument/2006/relationships/image" Target="../media/image228.png"/><Relationship Id="rId37" Type="http://schemas.openxmlformats.org/officeDocument/2006/relationships/tags" Target="../tags/tag489.xml"/><Relationship Id="rId36" Type="http://schemas.openxmlformats.org/officeDocument/2006/relationships/image" Target="../media/image227.svg"/><Relationship Id="rId35" Type="http://schemas.openxmlformats.org/officeDocument/2006/relationships/image" Target="../media/image226.png"/><Relationship Id="rId34" Type="http://schemas.openxmlformats.org/officeDocument/2006/relationships/tags" Target="../tags/tag488.xml"/><Relationship Id="rId33" Type="http://schemas.openxmlformats.org/officeDocument/2006/relationships/image" Target="../media/image225.svg"/><Relationship Id="rId32" Type="http://schemas.openxmlformats.org/officeDocument/2006/relationships/image" Target="../media/image224.png"/><Relationship Id="rId31" Type="http://schemas.openxmlformats.org/officeDocument/2006/relationships/tags" Target="../tags/tag487.xml"/><Relationship Id="rId30" Type="http://schemas.openxmlformats.org/officeDocument/2006/relationships/tags" Target="../tags/tag486.xml"/><Relationship Id="rId3" Type="http://schemas.openxmlformats.org/officeDocument/2006/relationships/tags" Target="../tags/tag460.xml"/><Relationship Id="rId29" Type="http://schemas.openxmlformats.org/officeDocument/2006/relationships/tags" Target="../tags/tag485.xml"/><Relationship Id="rId28" Type="http://schemas.openxmlformats.org/officeDocument/2006/relationships/tags" Target="../tags/tag484.xml"/><Relationship Id="rId27" Type="http://schemas.openxmlformats.org/officeDocument/2006/relationships/tags" Target="../tags/tag483.xml"/><Relationship Id="rId26" Type="http://schemas.openxmlformats.org/officeDocument/2006/relationships/tags" Target="../tags/tag482.xml"/><Relationship Id="rId25" Type="http://schemas.openxmlformats.org/officeDocument/2006/relationships/tags" Target="../tags/tag481.xml"/><Relationship Id="rId24" Type="http://schemas.openxmlformats.org/officeDocument/2006/relationships/tags" Target="../tags/tag480.xml"/><Relationship Id="rId23" Type="http://schemas.openxmlformats.org/officeDocument/2006/relationships/tags" Target="../tags/tag479.xml"/><Relationship Id="rId22" Type="http://schemas.openxmlformats.org/officeDocument/2006/relationships/tags" Target="../tags/tag478.xml"/><Relationship Id="rId21" Type="http://schemas.openxmlformats.org/officeDocument/2006/relationships/tags" Target="../tags/tag477.xml"/><Relationship Id="rId20" Type="http://schemas.openxmlformats.org/officeDocument/2006/relationships/tags" Target="../tags/tag476.xml"/><Relationship Id="rId2" Type="http://schemas.openxmlformats.org/officeDocument/2006/relationships/tags" Target="../tags/tag459.xml"/><Relationship Id="rId19" Type="http://schemas.openxmlformats.org/officeDocument/2006/relationships/tags" Target="../tags/tag475.xml"/><Relationship Id="rId18" Type="http://schemas.openxmlformats.org/officeDocument/2006/relationships/tags" Target="../tags/tag474.xml"/><Relationship Id="rId17" Type="http://schemas.openxmlformats.org/officeDocument/2006/relationships/tags" Target="../tags/tag473.xml"/><Relationship Id="rId16" Type="http://schemas.openxmlformats.org/officeDocument/2006/relationships/tags" Target="../tags/tag472.xml"/><Relationship Id="rId15" Type="http://schemas.openxmlformats.org/officeDocument/2006/relationships/tags" Target="../tags/tag471.xml"/><Relationship Id="rId14" Type="http://schemas.openxmlformats.org/officeDocument/2006/relationships/tags" Target="../tags/tag470.xml"/><Relationship Id="rId13" Type="http://schemas.openxmlformats.org/officeDocument/2006/relationships/tags" Target="../tags/tag469.xml"/><Relationship Id="rId12" Type="http://schemas.openxmlformats.org/officeDocument/2006/relationships/tags" Target="../tags/tag468.xml"/><Relationship Id="rId11" Type="http://schemas.openxmlformats.org/officeDocument/2006/relationships/tags" Target="../tags/tag467.xml"/><Relationship Id="rId10" Type="http://schemas.openxmlformats.org/officeDocument/2006/relationships/tags" Target="../tags/tag466.xml"/><Relationship Id="rId1" Type="http://schemas.openxmlformats.org/officeDocument/2006/relationships/tags" Target="../tags/tag458.xml"/></Relationships>
</file>

<file path=ppt/slides/_rels/slide36.xml.rels><?xml version="1.0" encoding="UTF-8" standalone="yes"?>
<Relationships xmlns="http://schemas.openxmlformats.org/package/2006/relationships"><Relationship Id="rId9" Type="http://schemas.openxmlformats.org/officeDocument/2006/relationships/tags" Target="../tags/tag498.xml"/><Relationship Id="rId8" Type="http://schemas.openxmlformats.org/officeDocument/2006/relationships/tags" Target="../tags/tag497.xml"/><Relationship Id="rId7" Type="http://schemas.openxmlformats.org/officeDocument/2006/relationships/tags" Target="../tags/tag496.xml"/><Relationship Id="rId6" Type="http://schemas.openxmlformats.org/officeDocument/2006/relationships/tags" Target="../tags/tag495.xml"/><Relationship Id="rId5" Type="http://schemas.openxmlformats.org/officeDocument/2006/relationships/image" Target="../media/image237.jpeg"/><Relationship Id="rId4" Type="http://schemas.openxmlformats.org/officeDocument/2006/relationships/image" Target="../media/image236.jpeg"/><Relationship Id="rId3" Type="http://schemas.openxmlformats.org/officeDocument/2006/relationships/image" Target="../media/image2.png"/><Relationship Id="rId2" Type="http://schemas.openxmlformats.org/officeDocument/2006/relationships/image" Target="../media/image235.jpeg"/><Relationship Id="rId11" Type="http://schemas.openxmlformats.org/officeDocument/2006/relationships/notesSlide" Target="../notesSlides/notesSlide28.xml"/><Relationship Id="rId10" Type="http://schemas.openxmlformats.org/officeDocument/2006/relationships/slideLayout" Target="../slideLayouts/slideLayout2.xml"/><Relationship Id="rId1" Type="http://schemas.openxmlformats.org/officeDocument/2006/relationships/image" Target="../media/image234.png"/></Relationships>
</file>

<file path=ppt/slides/_rels/slide37.xml.rels><?xml version="1.0" encoding="UTF-8" standalone="yes"?>
<Relationships xmlns="http://schemas.openxmlformats.org/package/2006/relationships"><Relationship Id="rId9" Type="http://schemas.openxmlformats.org/officeDocument/2006/relationships/tags" Target="../tags/tag502.xml"/><Relationship Id="rId8" Type="http://schemas.openxmlformats.org/officeDocument/2006/relationships/tags" Target="../tags/tag501.xml"/><Relationship Id="rId7" Type="http://schemas.openxmlformats.org/officeDocument/2006/relationships/tags" Target="../tags/tag500.xml"/><Relationship Id="rId6" Type="http://schemas.openxmlformats.org/officeDocument/2006/relationships/tags" Target="../tags/tag499.xml"/><Relationship Id="rId5" Type="http://schemas.openxmlformats.org/officeDocument/2006/relationships/image" Target="../media/image239.jpeg"/><Relationship Id="rId4" Type="http://schemas.openxmlformats.org/officeDocument/2006/relationships/image" Target="../media/image238.jpeg"/><Relationship Id="rId3" Type="http://schemas.openxmlformats.org/officeDocument/2006/relationships/image" Target="../media/image66.svg"/><Relationship Id="rId2" Type="http://schemas.openxmlformats.org/officeDocument/2006/relationships/image" Target="../media/image101.png"/><Relationship Id="rId18" Type="http://schemas.openxmlformats.org/officeDocument/2006/relationships/notesSlide" Target="../notesSlides/notesSlide29.xml"/><Relationship Id="rId17" Type="http://schemas.openxmlformats.org/officeDocument/2006/relationships/slideLayout" Target="../slideLayouts/slideLayout7.xml"/><Relationship Id="rId16" Type="http://schemas.openxmlformats.org/officeDocument/2006/relationships/tags" Target="../tags/tag509.xml"/><Relationship Id="rId15" Type="http://schemas.openxmlformats.org/officeDocument/2006/relationships/tags" Target="../tags/tag508.xml"/><Relationship Id="rId14" Type="http://schemas.openxmlformats.org/officeDocument/2006/relationships/tags" Target="../tags/tag507.xml"/><Relationship Id="rId13" Type="http://schemas.openxmlformats.org/officeDocument/2006/relationships/tags" Target="../tags/tag506.xml"/><Relationship Id="rId12" Type="http://schemas.openxmlformats.org/officeDocument/2006/relationships/tags" Target="../tags/tag505.xml"/><Relationship Id="rId11" Type="http://schemas.openxmlformats.org/officeDocument/2006/relationships/tags" Target="../tags/tag504.xml"/><Relationship Id="rId10" Type="http://schemas.openxmlformats.org/officeDocument/2006/relationships/tags" Target="../tags/tag503.xml"/><Relationship Id="rId1" Type="http://schemas.openxmlformats.org/officeDocument/2006/relationships/image" Target="../media/image188.jpeg"/></Relationships>
</file>

<file path=ppt/slides/_rels/slide38.xml.rels><?xml version="1.0" encoding="UTF-8" standalone="yes"?>
<Relationships xmlns="http://schemas.openxmlformats.org/package/2006/relationships"><Relationship Id="rId9" Type="http://schemas.openxmlformats.org/officeDocument/2006/relationships/image" Target="../media/image164.png"/><Relationship Id="rId8" Type="http://schemas.openxmlformats.org/officeDocument/2006/relationships/image" Target="../media/image50.svg"/><Relationship Id="rId7" Type="http://schemas.openxmlformats.org/officeDocument/2006/relationships/image" Target="../media/image119.png"/><Relationship Id="rId6" Type="http://schemas.openxmlformats.org/officeDocument/2006/relationships/image" Target="../media/image48.svg"/><Relationship Id="rId5" Type="http://schemas.openxmlformats.org/officeDocument/2006/relationships/image" Target="../media/image118.png"/><Relationship Id="rId4" Type="http://schemas.openxmlformats.org/officeDocument/2006/relationships/image" Target="../media/image2.png"/><Relationship Id="rId3" Type="http://schemas.openxmlformats.org/officeDocument/2006/relationships/image" Target="../media/image144.jpeg"/><Relationship Id="rId21" Type="http://schemas.openxmlformats.org/officeDocument/2006/relationships/slideLayout" Target="../slideLayouts/slideLayout7.xml"/><Relationship Id="rId20" Type="http://schemas.openxmlformats.org/officeDocument/2006/relationships/image" Target="../media/image60.svg"/><Relationship Id="rId2" Type="http://schemas.openxmlformats.org/officeDocument/2006/relationships/chart" Target="../charts/chart9.xml"/><Relationship Id="rId19" Type="http://schemas.openxmlformats.org/officeDocument/2006/relationships/image" Target="../media/image121.png"/><Relationship Id="rId18" Type="http://schemas.openxmlformats.org/officeDocument/2006/relationships/image" Target="../media/image46.svg"/><Relationship Id="rId17" Type="http://schemas.openxmlformats.org/officeDocument/2006/relationships/image" Target="../media/image117.png"/><Relationship Id="rId16" Type="http://schemas.openxmlformats.org/officeDocument/2006/relationships/image" Target="../media/image56.svg"/><Relationship Id="rId15" Type="http://schemas.openxmlformats.org/officeDocument/2006/relationships/image" Target="../media/image120.png"/><Relationship Id="rId14" Type="http://schemas.openxmlformats.org/officeDocument/2006/relationships/image" Target="../media/image58.svg"/><Relationship Id="rId13" Type="http://schemas.openxmlformats.org/officeDocument/2006/relationships/image" Target="../media/image166.png"/><Relationship Id="rId12" Type="http://schemas.openxmlformats.org/officeDocument/2006/relationships/image" Target="../media/image54.svg"/><Relationship Id="rId11" Type="http://schemas.openxmlformats.org/officeDocument/2006/relationships/image" Target="../media/image165.png"/><Relationship Id="rId10" Type="http://schemas.openxmlformats.org/officeDocument/2006/relationships/image" Target="../media/image52.svg"/><Relationship Id="rId1" Type="http://schemas.openxmlformats.org/officeDocument/2006/relationships/chart" Target="../charts/chart8.xml"/></Relationships>
</file>

<file path=ppt/slides/_rels/slide39.xml.rels><?xml version="1.0" encoding="UTF-8" standalone="yes"?>
<Relationships xmlns="http://schemas.openxmlformats.org/package/2006/relationships"><Relationship Id="rId9" Type="http://schemas.openxmlformats.org/officeDocument/2006/relationships/image" Target="../media/image246.jpeg"/><Relationship Id="rId8" Type="http://schemas.openxmlformats.org/officeDocument/2006/relationships/image" Target="../media/image245.png"/><Relationship Id="rId7" Type="http://schemas.openxmlformats.org/officeDocument/2006/relationships/tags" Target="../tags/tag511.xml"/><Relationship Id="rId6" Type="http://schemas.openxmlformats.org/officeDocument/2006/relationships/image" Target="../media/image244.png"/><Relationship Id="rId5" Type="http://schemas.openxmlformats.org/officeDocument/2006/relationships/tags" Target="../tags/tag510.xml"/><Relationship Id="rId4" Type="http://schemas.openxmlformats.org/officeDocument/2006/relationships/image" Target="../media/image243.png"/><Relationship Id="rId3" Type="http://schemas.openxmlformats.org/officeDocument/2006/relationships/image" Target="../media/image242.png"/><Relationship Id="rId2" Type="http://schemas.openxmlformats.org/officeDocument/2006/relationships/image" Target="../media/image241.png"/><Relationship Id="rId14" Type="http://schemas.openxmlformats.org/officeDocument/2006/relationships/notesSlide" Target="../notesSlides/notesSlide30.xml"/><Relationship Id="rId13" Type="http://schemas.openxmlformats.org/officeDocument/2006/relationships/slideLayout" Target="../slideLayouts/slideLayout13.xml"/><Relationship Id="rId12" Type="http://schemas.openxmlformats.org/officeDocument/2006/relationships/image" Target="../media/image248.png"/><Relationship Id="rId11" Type="http://schemas.openxmlformats.org/officeDocument/2006/relationships/image" Target="../media/image247.png"/><Relationship Id="rId10" Type="http://schemas.openxmlformats.org/officeDocument/2006/relationships/image" Target="../media/image203.jpeg"/><Relationship Id="rId1" Type="http://schemas.openxmlformats.org/officeDocument/2006/relationships/image" Target="../media/image240.png"/></Relationships>
</file>

<file path=ppt/slides/_rels/slide40.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tags" Target="../tags/tag516.xml"/><Relationship Id="rId7" Type="http://schemas.openxmlformats.org/officeDocument/2006/relationships/image" Target="../media/image2.png"/><Relationship Id="rId6" Type="http://schemas.openxmlformats.org/officeDocument/2006/relationships/image" Target="../media/image250.jpeg"/><Relationship Id="rId5" Type="http://schemas.openxmlformats.org/officeDocument/2006/relationships/tags" Target="../tags/tag515.xml"/><Relationship Id="rId4" Type="http://schemas.openxmlformats.org/officeDocument/2006/relationships/tags" Target="../tags/tag514.xml"/><Relationship Id="rId3" Type="http://schemas.openxmlformats.org/officeDocument/2006/relationships/tags" Target="../tags/tag513.xml"/><Relationship Id="rId2" Type="http://schemas.openxmlformats.org/officeDocument/2006/relationships/tags" Target="../tags/tag512.xml"/><Relationship Id="rId1" Type="http://schemas.openxmlformats.org/officeDocument/2006/relationships/image" Target="../media/image249.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图片 4" descr="Space Shuttle Landing"/>
          <p:cNvPicPr>
            <a:picLocks noChangeAspect="1"/>
          </p:cNvPicPr>
          <p:nvPr/>
        </p:nvPicPr>
        <p:blipFill>
          <a:blip r:embed="rId1"/>
          <a:srcRect l="-1" t="12443" r="-78" b="-117"/>
          <a:stretch>
            <a:fillRect/>
          </a:stretch>
        </p:blipFill>
        <p:spPr>
          <a:xfrm>
            <a:off x="-7620" y="1317625"/>
            <a:ext cx="12216765" cy="5633085"/>
          </a:xfrm>
          <a:prstGeom prst="snip1Rect">
            <a:avLst/>
          </a:prstGeom>
        </p:spPr>
      </p:pic>
      <p:sp>
        <p:nvSpPr>
          <p:cNvPr id="28" name="任意多边形: 形状 27"/>
          <p:cNvSpPr/>
          <p:nvPr/>
        </p:nvSpPr>
        <p:spPr>
          <a:xfrm>
            <a:off x="-18415" y="1316990"/>
            <a:ext cx="12219940" cy="5664835"/>
          </a:xfrm>
          <a:custGeom>
            <a:avLst/>
            <a:gdLst>
              <a:gd name="connsiteX0" fmla="*/ 0 w 12193505"/>
              <a:gd name="connsiteY0" fmla="*/ 0 h 5427647"/>
              <a:gd name="connsiteX1" fmla="*/ 11256790 w 12193505"/>
              <a:gd name="connsiteY1" fmla="*/ 0 h 5427647"/>
              <a:gd name="connsiteX2" fmla="*/ 12193505 w 12193505"/>
              <a:gd name="connsiteY2" fmla="*/ 936715 h 5427647"/>
              <a:gd name="connsiteX3" fmla="*/ 12193505 w 12193505"/>
              <a:gd name="connsiteY3" fmla="*/ 5427647 h 5427647"/>
              <a:gd name="connsiteX4" fmla="*/ 0 w 12193505"/>
              <a:gd name="connsiteY4" fmla="*/ 5427647 h 542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3505" h="5427647">
                <a:moveTo>
                  <a:pt x="0" y="0"/>
                </a:moveTo>
                <a:lnTo>
                  <a:pt x="11256790" y="0"/>
                </a:lnTo>
                <a:lnTo>
                  <a:pt x="12193505" y="936715"/>
                </a:lnTo>
                <a:lnTo>
                  <a:pt x="12193505" y="5427647"/>
                </a:lnTo>
                <a:lnTo>
                  <a:pt x="0" y="5427647"/>
                </a:lnTo>
                <a:close/>
              </a:path>
            </a:pathLst>
          </a:custGeom>
          <a:solidFill>
            <a:schemeClr val="accent1">
              <a:lumMod val="5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15" name="Rectangle 14"/>
          <p:cNvSpPr>
            <a:spLocks noGrp="1" noRot="1" noChangeAspect="1" noMove="1" noResize="1" noEditPoints="1" noAdjustHandles="1" noChangeArrowheads="1" noChangeShapeType="1" noTextEdit="1"/>
          </p:cNvSpPr>
          <p:nvPr/>
        </p:nvSpPr>
        <p:spPr bwMode="white">
          <a:xfrm>
            <a:off x="396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21" name="矩形 20"/>
          <p:cNvSpPr/>
          <p:nvPr/>
        </p:nvSpPr>
        <p:spPr>
          <a:xfrm>
            <a:off x="438785" y="5095875"/>
            <a:ext cx="9025890" cy="307340"/>
          </a:xfrm>
          <a:prstGeom prst="rect">
            <a:avLst/>
          </a:prstGeom>
          <a:solidFill>
            <a:srgbClr val="009E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318135" y="4530090"/>
            <a:ext cx="10902950" cy="92202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1" lang="zh-CN" altLang="en-US" sz="5400" b="1" i="0" u="none" strike="noStrike" kern="1200" cap="none" spc="300" normalizeH="0" baseline="0" noProof="0" dirty="0">
                <a:ln>
                  <a:noFill/>
                </a:ln>
                <a:solidFill>
                  <a:prstClr val="white"/>
                </a:solidFill>
                <a:effectLst/>
                <a:uLnTx/>
                <a:uFillTx/>
                <a:latin typeface="黑体" panose="02010609060101010101" charset="-122"/>
                <a:ea typeface="黑体" panose="02010609060101010101" charset="-122"/>
                <a:cs typeface="+mn-cs"/>
              </a:rPr>
              <a:t>力学与航空航天工程系介绍</a:t>
            </a:r>
            <a:endParaRPr kumimoji="1" lang="zh-CN" altLang="en-US" sz="5400" b="1" i="0" u="none" strike="noStrike" kern="1200" cap="none" spc="300" normalizeH="0" baseline="0" noProof="0" dirty="0">
              <a:ln>
                <a:noFill/>
              </a:ln>
              <a:solidFill>
                <a:prstClr val="white"/>
              </a:solidFill>
              <a:effectLst/>
              <a:uLnTx/>
              <a:uFillTx/>
              <a:latin typeface="黑体" panose="02010609060101010101" charset="-122"/>
              <a:ea typeface="黑体" panose="02010609060101010101" charset="-122"/>
              <a:cs typeface="+mn-cs"/>
            </a:endParaRPr>
          </a:p>
        </p:txBody>
      </p:sp>
      <p:sp>
        <p:nvSpPr>
          <p:cNvPr id="35" name="矩形 34"/>
          <p:cNvSpPr/>
          <p:nvPr/>
        </p:nvSpPr>
        <p:spPr>
          <a:xfrm flipV="1">
            <a:off x="438785" y="4271010"/>
            <a:ext cx="4338955" cy="76200"/>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22" name="图形 21" descr="E:/※宣传/※力航系新版宣传物料【PPT&amp;宣传折页&amp;展板&amp;文化墙】/1、PPT/素材库/logo/logo2组合_画板 1.pnglogo2组合_画板 1"/>
          <p:cNvPicPr>
            <a:picLocks noChangeAspect="1"/>
          </p:cNvPicPr>
          <p:nvPr/>
        </p:nvPicPr>
        <p:blipFill>
          <a:blip r:embed="rId2"/>
          <a:srcRect t="37420" b="37420"/>
          <a:stretch>
            <a:fillRect/>
          </a:stretch>
        </p:blipFill>
        <p:spPr>
          <a:xfrm>
            <a:off x="8451850" y="257810"/>
            <a:ext cx="3393440" cy="855345"/>
          </a:xfrm>
          <a:prstGeom prst="rect">
            <a:avLst/>
          </a:prstGeom>
        </p:spPr>
      </p:pic>
      <p:sp>
        <p:nvSpPr>
          <p:cNvPr id="7" name="文本框 6"/>
          <p:cNvSpPr txBox="1"/>
          <p:nvPr/>
        </p:nvSpPr>
        <p:spPr>
          <a:xfrm>
            <a:off x="357505" y="3488690"/>
            <a:ext cx="4671695" cy="756920"/>
          </a:xfrm>
          <a:prstGeom prst="rect">
            <a:avLst/>
          </a:prstGeom>
          <a:noFill/>
        </p:spPr>
        <p:txBody>
          <a:bodyPr wrap="square" rtlCol="0">
            <a:no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1" lang="zh-CN" altLang="en-US" sz="5400" b="1" i="0" u="none" strike="noStrike" kern="1200" cap="none" spc="300" normalizeH="0" baseline="0" noProof="0" dirty="0">
                <a:ln>
                  <a:noFill/>
                </a:ln>
                <a:solidFill>
                  <a:prstClr val="white"/>
                </a:solidFill>
                <a:effectLst/>
                <a:uLnTx/>
                <a:uFillTx/>
                <a:latin typeface="黑体" panose="02010609060101010101" charset="-122"/>
                <a:ea typeface="黑体" panose="02010609060101010101" charset="-122"/>
                <a:cs typeface="+mn-cs"/>
              </a:rPr>
              <a:t>南方科技大学</a:t>
            </a:r>
            <a:endParaRPr kumimoji="1" lang="zh-CN" altLang="en-US" sz="5400" b="1" i="0" u="none" strike="noStrike" kern="1200" cap="none" spc="300" normalizeH="0" baseline="0" noProof="0" dirty="0">
              <a:ln>
                <a:noFill/>
              </a:ln>
              <a:solidFill>
                <a:prstClr val="white"/>
              </a:solidFill>
              <a:effectLst/>
              <a:uLnTx/>
              <a:uFillTx/>
              <a:latin typeface="黑体" panose="02010609060101010101" charset="-122"/>
              <a:ea typeface="黑体" panose="02010609060101010101" charset="-122"/>
              <a:cs typeface="+mn-cs"/>
            </a:endParaRPr>
          </a:p>
        </p:txBody>
      </p:sp>
      <p:grpSp>
        <p:nvGrpSpPr>
          <p:cNvPr id="2" name="组合 1"/>
          <p:cNvGrpSpPr/>
          <p:nvPr/>
        </p:nvGrpSpPr>
        <p:grpSpPr>
          <a:xfrm>
            <a:off x="8255" y="6861175"/>
            <a:ext cx="12192000" cy="120650"/>
            <a:chOff x="3276600" y="3558477"/>
            <a:chExt cx="5608638" cy="101456"/>
          </a:xfrm>
        </p:grpSpPr>
        <p:sp>
          <p:nvSpPr>
            <p:cNvPr id="4" name="矩形 3"/>
            <p:cNvSpPr/>
            <p:nvPr/>
          </p:nvSpPr>
          <p:spPr>
            <a:xfrm>
              <a:off x="3276600" y="355847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4851400" y="355847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1" y="0"/>
            <a:ext cx="12192001" cy="6858000"/>
          </a:xfrm>
          <a:prstGeom prst="rect">
            <a:avLst/>
          </a:prstGeom>
          <a:blipFill dpi="0" rotWithShape="1">
            <a:blip r:embed="rId1">
              <a:alphaModFix amt="7000"/>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992136" y="-4595882"/>
            <a:ext cx="21600" cy="8568000"/>
          </a:xfrm>
          <a:prstGeom prst="rect">
            <a:avLst/>
          </a:prstGeom>
          <a:solidFill>
            <a:srgbClr val="5BB4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7" name="文本框 16"/>
          <p:cNvSpPr txBox="1"/>
          <p:nvPr/>
        </p:nvSpPr>
        <p:spPr>
          <a:xfrm>
            <a:off x="1109341" y="5324727"/>
            <a:ext cx="1415772"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8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rPr>
              <a:t>目录</a:t>
            </a:r>
            <a:endParaRPr kumimoji="0" lang="en-US" altLang="zh-CN" sz="48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19" name="文本框 18"/>
          <p:cNvSpPr txBox="1"/>
          <p:nvPr/>
        </p:nvSpPr>
        <p:spPr>
          <a:xfrm>
            <a:off x="788564" y="4157968"/>
            <a:ext cx="492443" cy="1913255"/>
          </a:xfrm>
          <a:prstGeom prst="rect">
            <a:avLst/>
          </a:prstGeom>
          <a:noFill/>
        </p:spPr>
        <p:txBody>
          <a:bodyPr vert="eaVert"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rPr>
              <a:t>CATALOGUE</a:t>
            </a:r>
            <a:endParaRPr kumimoji="0" lang="en-US" altLang="zh-CN" sz="20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30" name="任意多边形: 形状 29"/>
          <p:cNvSpPr/>
          <p:nvPr/>
        </p:nvSpPr>
        <p:spPr>
          <a:xfrm>
            <a:off x="5702300" y="-20320"/>
            <a:ext cx="6489700" cy="6757035"/>
          </a:xfrm>
          <a:custGeom>
            <a:avLst/>
            <a:gdLst>
              <a:gd name="connsiteX0" fmla="*/ 1628865 w 6489815"/>
              <a:gd name="connsiteY0" fmla="*/ 0 h 6914758"/>
              <a:gd name="connsiteX1" fmla="*/ 6489815 w 6489815"/>
              <a:gd name="connsiteY1" fmla="*/ 0 h 6914758"/>
              <a:gd name="connsiteX2" fmla="*/ 6489815 w 6489815"/>
              <a:gd name="connsiteY2" fmla="*/ 6914758 h 6914758"/>
              <a:gd name="connsiteX3" fmla="*/ 5554330 w 6489815"/>
              <a:gd name="connsiteY3" fmla="*/ 6914758 h 6914758"/>
              <a:gd name="connsiteX4" fmla="*/ 5653596 w 6489815"/>
              <a:gd name="connsiteY4" fmla="*/ 6813240 h 6914758"/>
              <a:gd name="connsiteX5" fmla="*/ 6075749 w 6489815"/>
              <a:gd name="connsiteY5" fmla="*/ 6258695 h 6914758"/>
              <a:gd name="connsiteX6" fmla="*/ 6212343 w 6489815"/>
              <a:gd name="connsiteY6" fmla="*/ 5697143 h 6914758"/>
              <a:gd name="connsiteX7" fmla="*/ 5074061 w 6489815"/>
              <a:gd name="connsiteY7" fmla="*/ 5864091 h 6914758"/>
              <a:gd name="connsiteX8" fmla="*/ 3298341 w 6489815"/>
              <a:gd name="connsiteY8" fmla="*/ 6516705 h 6914758"/>
              <a:gd name="connsiteX9" fmla="*/ 657528 w 6489815"/>
              <a:gd name="connsiteY9" fmla="*/ 5666789 h 6914758"/>
              <a:gd name="connsiteX10" fmla="*/ 35267 w 6489815"/>
              <a:gd name="connsiteY10" fmla="*/ 3162573 h 6914758"/>
              <a:gd name="connsiteX11" fmla="*/ 1377061 w 6489815"/>
              <a:gd name="connsiteY11" fmla="*/ 279451 h 691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489815" h="6914758">
                <a:moveTo>
                  <a:pt x="1628865" y="0"/>
                </a:moveTo>
                <a:lnTo>
                  <a:pt x="6489815" y="0"/>
                </a:lnTo>
                <a:lnTo>
                  <a:pt x="6489815" y="6914758"/>
                </a:lnTo>
                <a:lnTo>
                  <a:pt x="5554330" y="6914758"/>
                </a:lnTo>
                <a:lnTo>
                  <a:pt x="5653596" y="6813240"/>
                </a:lnTo>
                <a:cubicBezTo>
                  <a:pt x="5813589" y="6640731"/>
                  <a:pt x="5959075" y="6455049"/>
                  <a:pt x="6075749" y="6258695"/>
                </a:cubicBezTo>
                <a:cubicBezTo>
                  <a:pt x="6257874" y="5939976"/>
                  <a:pt x="6273051" y="5773029"/>
                  <a:pt x="6212343" y="5697143"/>
                </a:cubicBezTo>
                <a:cubicBezTo>
                  <a:pt x="6090926" y="5484664"/>
                  <a:pt x="5468665" y="5697143"/>
                  <a:pt x="5074061" y="5864091"/>
                </a:cubicBezTo>
                <a:cubicBezTo>
                  <a:pt x="4664280" y="6031039"/>
                  <a:pt x="4072373" y="6380112"/>
                  <a:pt x="3298341" y="6516705"/>
                </a:cubicBezTo>
                <a:cubicBezTo>
                  <a:pt x="2387715" y="6683652"/>
                  <a:pt x="1249434" y="6395288"/>
                  <a:pt x="657528" y="5666789"/>
                </a:cubicBezTo>
                <a:cubicBezTo>
                  <a:pt x="-10265" y="4832050"/>
                  <a:pt x="-55797" y="3997312"/>
                  <a:pt x="35267" y="3162573"/>
                </a:cubicBezTo>
                <a:cubicBezTo>
                  <a:pt x="168067" y="2013858"/>
                  <a:pt x="722089" y="1048157"/>
                  <a:pt x="1377061" y="279451"/>
                </a:cubicBezTo>
                <a:close/>
              </a:path>
            </a:pathLst>
          </a:custGeom>
          <a:blipFill dpi="0" rotWithShape="1">
            <a:blip r:embed="rId1"/>
            <a:srcRect/>
            <a:tile tx="6350" ty="50800" sx="100000" sy="100000" flip="none" algn="r"/>
          </a:blipFill>
          <a:ln w="15171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nvGrpSpPr>
          <p:cNvPr id="21" name="组合 20"/>
          <p:cNvGrpSpPr/>
          <p:nvPr/>
        </p:nvGrpSpPr>
        <p:grpSpPr>
          <a:xfrm>
            <a:off x="-1" y="6737350"/>
            <a:ext cx="12192001" cy="120650"/>
            <a:chOff x="3276600" y="3558477"/>
            <a:chExt cx="5608638" cy="101456"/>
          </a:xfrm>
        </p:grpSpPr>
        <p:sp>
          <p:nvSpPr>
            <p:cNvPr id="22" name="矩形 21"/>
            <p:cNvSpPr/>
            <p:nvPr/>
          </p:nvSpPr>
          <p:spPr>
            <a:xfrm>
              <a:off x="3276600" y="355847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4851400" y="355847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34" name="文本框 33"/>
          <p:cNvSpPr txBox="1"/>
          <p:nvPr>
            <p:custDataLst>
              <p:tags r:id="rId2"/>
            </p:custDataLst>
          </p:nvPr>
        </p:nvSpPr>
        <p:spPr>
          <a:xfrm>
            <a:off x="1713230" y="1934210"/>
            <a:ext cx="75501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rPr>
              <a:t>01</a:t>
            </a:r>
            <a:endParaRPr kumimoji="0" lang="en-US" altLang="zh-CN" sz="32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35" name="文本框 34"/>
          <p:cNvSpPr txBox="1"/>
          <p:nvPr>
            <p:custDataLst>
              <p:tags r:id="rId3"/>
            </p:custDataLst>
          </p:nvPr>
        </p:nvSpPr>
        <p:spPr>
          <a:xfrm>
            <a:off x="2502081" y="2002169"/>
            <a:ext cx="2029632"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173E42"/>
                </a:solidFill>
                <a:effectLst/>
                <a:uLnTx/>
                <a:uFillTx/>
                <a:latin typeface="思源黑体 CN Heavy" panose="020B0A00000000000000" pitchFamily="34" charset="-122"/>
                <a:ea typeface="思源黑体 CN Heavy" panose="020B0A00000000000000" pitchFamily="34" charset="-122"/>
                <a:cs typeface="+mn-cs"/>
              </a:rPr>
              <a:t>力航系简介</a:t>
            </a:r>
            <a:endParaRPr kumimoji="0" lang="zh-CN" altLang="en-US" sz="1800" b="0" i="0" u="none" strike="noStrike" kern="1200" cap="none" spc="0" normalizeH="0" baseline="0" noProof="0" dirty="0">
              <a:ln>
                <a:noFill/>
              </a:ln>
              <a:solidFill>
                <a:srgbClr val="173E4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37" name="文本框 36"/>
          <p:cNvSpPr txBox="1"/>
          <p:nvPr>
            <p:custDataLst>
              <p:tags r:id="rId4"/>
            </p:custDataLst>
          </p:nvPr>
        </p:nvSpPr>
        <p:spPr>
          <a:xfrm>
            <a:off x="1694180" y="2693035"/>
            <a:ext cx="815340"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rPr>
              <a:t>02</a:t>
            </a:r>
            <a:endParaRPr kumimoji="0" lang="en-US" altLang="zh-CN" sz="32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38" name="文本框 37"/>
          <p:cNvSpPr txBox="1"/>
          <p:nvPr>
            <p:custDataLst>
              <p:tags r:id="rId5"/>
            </p:custDataLst>
          </p:nvPr>
        </p:nvSpPr>
        <p:spPr>
          <a:xfrm>
            <a:off x="2502081" y="2760810"/>
            <a:ext cx="2029632"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173E42"/>
                </a:solidFill>
                <a:effectLst/>
                <a:uLnTx/>
                <a:uFillTx/>
                <a:latin typeface="思源黑体 CN Heavy" panose="020B0A00000000000000" pitchFamily="34" charset="-122"/>
                <a:ea typeface="思源黑体 CN Heavy" panose="020B0A00000000000000" pitchFamily="34" charset="-122"/>
                <a:cs typeface="+mn-cs"/>
              </a:rPr>
              <a:t>本科生培养</a:t>
            </a:r>
            <a:endParaRPr kumimoji="0" lang="zh-CN" altLang="en-US" sz="1800" b="0" i="0" u="none" strike="noStrike" kern="1200" cap="none" spc="0" normalizeH="0" baseline="0" noProof="0" dirty="0">
              <a:ln>
                <a:noFill/>
              </a:ln>
              <a:solidFill>
                <a:srgbClr val="173E4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40" name="文本框 39"/>
          <p:cNvSpPr txBox="1"/>
          <p:nvPr>
            <p:custDataLst>
              <p:tags r:id="rId6"/>
            </p:custDataLst>
          </p:nvPr>
        </p:nvSpPr>
        <p:spPr>
          <a:xfrm>
            <a:off x="1701165" y="3392170"/>
            <a:ext cx="903605" cy="583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rPr>
              <a:t>03</a:t>
            </a:r>
            <a:endParaRPr kumimoji="0" lang="en-US" altLang="zh-CN" sz="3200" b="0" i="0" u="none" strike="noStrike" kern="1200" cap="none" spc="0" normalizeH="0" baseline="0" noProof="0" dirty="0">
              <a:ln>
                <a:noFill/>
              </a:ln>
              <a:solidFill>
                <a:srgbClr val="5BB4B2"/>
              </a:solidFill>
              <a:effectLst/>
              <a:uLnTx/>
              <a:uFillTx/>
              <a:latin typeface="思源黑体 CN Heavy" panose="020B0A00000000000000" pitchFamily="34" charset="-122"/>
              <a:ea typeface="思源黑体 CN Heavy" panose="020B0A00000000000000" pitchFamily="34" charset="-122"/>
              <a:cs typeface="+mn-cs"/>
            </a:endParaRPr>
          </a:p>
        </p:txBody>
      </p:sp>
      <p:sp>
        <p:nvSpPr>
          <p:cNvPr id="41" name="文本框 40"/>
          <p:cNvSpPr txBox="1"/>
          <p:nvPr>
            <p:custDataLst>
              <p:tags r:id="rId7"/>
            </p:custDataLst>
          </p:nvPr>
        </p:nvSpPr>
        <p:spPr>
          <a:xfrm>
            <a:off x="2502081" y="3518168"/>
            <a:ext cx="2029632" cy="36830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173E42"/>
                </a:solidFill>
                <a:effectLst/>
                <a:uLnTx/>
                <a:uFillTx/>
                <a:latin typeface="思源黑体 CN Heavy" panose="020B0A00000000000000" pitchFamily="34" charset="-122"/>
                <a:ea typeface="思源黑体 CN Heavy" panose="020B0A00000000000000" pitchFamily="34" charset="-122"/>
                <a:cs typeface="+mn-cs"/>
              </a:rPr>
              <a:t>研究生培养</a:t>
            </a:r>
            <a:endParaRPr kumimoji="0" lang="zh-CN" altLang="en-US" sz="1800" b="0" i="0" u="none" strike="noStrike" kern="1200" cap="none" spc="0" normalizeH="0" baseline="0" noProof="0" dirty="0">
              <a:ln>
                <a:noFill/>
              </a:ln>
              <a:solidFill>
                <a:srgbClr val="173E42"/>
              </a:solidFill>
              <a:effectLst/>
              <a:uLnTx/>
              <a:uFillTx/>
              <a:latin typeface="思源黑体 CN Heavy" panose="020B0A00000000000000" pitchFamily="34" charset="-122"/>
              <a:ea typeface="思源黑体 CN Heavy" panose="020B0A00000000000000" pitchFamily="34" charset="-122"/>
              <a:cs typeface="+mn-cs"/>
            </a:endParaRPr>
          </a:p>
        </p:txBody>
      </p:sp>
      <p:pic>
        <p:nvPicPr>
          <p:cNvPr id="2" name="图形 21" descr="E:/※宣传/※力航系新版宣传物料【PPT&amp;宣传折页&amp;展板&amp;文化墙】/1、PPT/素材库/logo/logo2组合_画板 1.pnglogo2组合_画板 1"/>
          <p:cNvPicPr>
            <a:picLocks noChangeAspect="1"/>
          </p:cNvPicPr>
          <p:nvPr/>
        </p:nvPicPr>
        <p:blipFill>
          <a:blip r:embed="rId8"/>
          <a:srcRect t="37420" b="37420"/>
          <a:stretch>
            <a:fillRect/>
          </a:stretch>
        </p:blipFill>
        <p:spPr>
          <a:xfrm>
            <a:off x="8451850" y="257810"/>
            <a:ext cx="3393440" cy="8553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矩形 14"/>
          <p:cNvSpPr/>
          <p:nvPr/>
        </p:nvSpPr>
        <p:spPr>
          <a:xfrm>
            <a:off x="0" y="2566585"/>
            <a:ext cx="12199824"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9" name="图片 8" descr="E:/※宣传/※力航系新版宣传物料【PPT&amp;宣传折页&amp;展板&amp;文化墙】/1、PPT/素材库/过渡页用图/工学院-曹益铭.jpg工学院-曹益铭"/>
          <p:cNvPicPr>
            <a:picLocks noChangeAspect="1"/>
          </p:cNvPicPr>
          <p:nvPr/>
        </p:nvPicPr>
        <p:blipFill rotWithShape="1">
          <a:blip r:embed="rId1"/>
          <a:srcRect t="18060" b="18060"/>
          <a:stretch>
            <a:fillRect/>
          </a:stretch>
        </p:blipFill>
        <p:spPr>
          <a:xfrm>
            <a:off x="0" y="2652818"/>
            <a:ext cx="12192000" cy="4381028"/>
          </a:xfrm>
          <a:prstGeom prst="rect">
            <a:avLst/>
          </a:prstGeom>
        </p:spPr>
      </p:pic>
      <p:sp>
        <p:nvSpPr>
          <p:cNvPr id="22" name="任意多边形: 形状 21"/>
          <p:cNvSpPr/>
          <p:nvPr/>
        </p:nvSpPr>
        <p:spPr>
          <a:xfrm>
            <a:off x="6976110" y="1151890"/>
            <a:ext cx="4628515" cy="5882005"/>
          </a:xfrm>
          <a:custGeom>
            <a:avLst/>
            <a:gdLst>
              <a:gd name="connsiteX0" fmla="*/ 0 w 4628263"/>
              <a:gd name="connsiteY0" fmla="*/ 0 h 4519246"/>
              <a:gd name="connsiteX1" fmla="*/ 3889188 w 4628263"/>
              <a:gd name="connsiteY1" fmla="*/ 0 h 4519246"/>
              <a:gd name="connsiteX2" fmla="*/ 4628263 w 4628263"/>
              <a:gd name="connsiteY2" fmla="*/ 739075 h 4519246"/>
              <a:gd name="connsiteX3" fmla="*/ 4628263 w 4628263"/>
              <a:gd name="connsiteY3" fmla="*/ 4519246 h 4519246"/>
              <a:gd name="connsiteX4" fmla="*/ 664482 w 4628263"/>
              <a:gd name="connsiteY4" fmla="*/ 4519246 h 4519246"/>
              <a:gd name="connsiteX5" fmla="*/ 0 w 4628263"/>
              <a:gd name="connsiteY5" fmla="*/ 3854764 h 451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8263" h="4519246">
                <a:moveTo>
                  <a:pt x="0" y="0"/>
                </a:moveTo>
                <a:lnTo>
                  <a:pt x="3889188" y="0"/>
                </a:lnTo>
                <a:lnTo>
                  <a:pt x="4628263" y="739075"/>
                </a:lnTo>
                <a:lnTo>
                  <a:pt x="4628263" y="4519246"/>
                </a:lnTo>
                <a:lnTo>
                  <a:pt x="664482" y="4519246"/>
                </a:lnTo>
                <a:lnTo>
                  <a:pt x="0" y="3854764"/>
                </a:lnTo>
                <a:close/>
              </a:path>
            </a:pathLst>
          </a:custGeom>
          <a:gradFill>
            <a:gsLst>
              <a:gs pos="0">
                <a:srgbClr val="5BB4B2">
                  <a:alpha val="60000"/>
                </a:srgbClr>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grpSp>
        <p:nvGrpSpPr>
          <p:cNvPr id="12" name="组合 11"/>
          <p:cNvGrpSpPr/>
          <p:nvPr/>
        </p:nvGrpSpPr>
        <p:grpSpPr>
          <a:xfrm>
            <a:off x="8595013" y="936761"/>
            <a:ext cx="3394842" cy="4984478"/>
            <a:chOff x="9585571" y="1031678"/>
            <a:chExt cx="3490520" cy="5124958"/>
          </a:xfrm>
        </p:grpSpPr>
        <p:sp>
          <p:nvSpPr>
            <p:cNvPr id="13" name="图形 15"/>
            <p:cNvSpPr/>
            <p:nvPr/>
          </p:nvSpPr>
          <p:spPr>
            <a:xfrm>
              <a:off x="10257145" y="4408714"/>
              <a:ext cx="2170776" cy="1747922"/>
            </a:xfrm>
            <a:custGeom>
              <a:avLst/>
              <a:gdLst>
                <a:gd name="connsiteX0" fmla="*/ 489520 w 1014227"/>
                <a:gd name="connsiteY0" fmla="*/ 484795 h 816662"/>
                <a:gd name="connsiteX1" fmla="*/ 489520 w 1014227"/>
                <a:gd name="connsiteY1" fmla="*/ 92432 h 816662"/>
                <a:gd name="connsiteX2" fmla="*/ 437323 w 1014227"/>
                <a:gd name="connsiteY2" fmla="*/ 43584 h 816662"/>
                <a:gd name="connsiteX3" fmla="*/ 438505 w 1014227"/>
                <a:gd name="connsiteY3" fmla="*/ 43584 h 816662"/>
                <a:gd name="connsiteX4" fmla="*/ 34127 w 1014227"/>
                <a:gd name="connsiteY4" fmla="*/ 1236 h 816662"/>
                <a:gd name="connsiteX5" fmla="*/ 3597 w 1014227"/>
                <a:gd name="connsiteY5" fmla="*/ 10099 h 816662"/>
                <a:gd name="connsiteX6" fmla="*/ 3597 w 1014227"/>
                <a:gd name="connsiteY6" fmla="*/ 42796 h 816662"/>
                <a:gd name="connsiteX7" fmla="*/ 23294 w 1014227"/>
                <a:gd name="connsiteY7" fmla="*/ 111342 h 816662"/>
                <a:gd name="connsiteX8" fmla="*/ 135960 w 1014227"/>
                <a:gd name="connsiteY8" fmla="*/ 177917 h 816662"/>
                <a:gd name="connsiteX9" fmla="*/ 313233 w 1014227"/>
                <a:gd name="connsiteY9" fmla="*/ 216129 h 816662"/>
                <a:gd name="connsiteX10" fmla="*/ 421959 w 1014227"/>
                <a:gd name="connsiteY10" fmla="*/ 388871 h 816662"/>
                <a:gd name="connsiteX11" fmla="*/ 421959 w 1014227"/>
                <a:gd name="connsiteY11" fmla="*/ 467659 h 816662"/>
                <a:gd name="connsiteX12" fmla="*/ 365232 w 1014227"/>
                <a:gd name="connsiteY12" fmla="*/ 582098 h 816662"/>
                <a:gd name="connsiteX13" fmla="*/ 243308 w 1014227"/>
                <a:gd name="connsiteY13" fmla="*/ 477508 h 816662"/>
                <a:gd name="connsiteX14" fmla="*/ 241930 w 1014227"/>
                <a:gd name="connsiteY14" fmla="*/ 474356 h 816662"/>
                <a:gd name="connsiteX15" fmla="*/ 241930 w 1014227"/>
                <a:gd name="connsiteY15" fmla="*/ 472583 h 816662"/>
                <a:gd name="connsiteX16" fmla="*/ 236611 w 1014227"/>
                <a:gd name="connsiteY16" fmla="*/ 459780 h 816662"/>
                <a:gd name="connsiteX17" fmla="*/ 187566 w 1014227"/>
                <a:gd name="connsiteY17" fmla="*/ 339629 h 816662"/>
                <a:gd name="connsiteX18" fmla="*/ 175945 w 1014227"/>
                <a:gd name="connsiteY18" fmla="*/ 319932 h 816662"/>
                <a:gd name="connsiteX19" fmla="*/ 153490 w 1014227"/>
                <a:gd name="connsiteY19" fmla="*/ 313235 h 816662"/>
                <a:gd name="connsiteX20" fmla="*/ 94400 w 1014227"/>
                <a:gd name="connsiteY20" fmla="*/ 313235 h 816662"/>
                <a:gd name="connsiteX21" fmla="*/ 172005 w 1014227"/>
                <a:gd name="connsiteY21" fmla="*/ 581507 h 816662"/>
                <a:gd name="connsiteX22" fmla="*/ 250793 w 1014227"/>
                <a:gd name="connsiteY22" fmla="*/ 739083 h 816662"/>
                <a:gd name="connsiteX23" fmla="*/ 506853 w 1014227"/>
                <a:gd name="connsiteY23" fmla="*/ 816491 h 816662"/>
                <a:gd name="connsiteX24" fmla="*/ 762913 w 1014227"/>
                <a:gd name="connsiteY24" fmla="*/ 739083 h 816662"/>
                <a:gd name="connsiteX25" fmla="*/ 841701 w 1014227"/>
                <a:gd name="connsiteY25" fmla="*/ 581507 h 816662"/>
                <a:gd name="connsiteX26" fmla="*/ 918716 w 1014227"/>
                <a:gd name="connsiteY26" fmla="*/ 313235 h 816662"/>
                <a:gd name="connsiteX27" fmla="*/ 859625 w 1014227"/>
                <a:gd name="connsiteY27" fmla="*/ 313235 h 816662"/>
                <a:gd name="connsiteX28" fmla="*/ 837171 w 1014227"/>
                <a:gd name="connsiteY28" fmla="*/ 319932 h 816662"/>
                <a:gd name="connsiteX29" fmla="*/ 825746 w 1014227"/>
                <a:gd name="connsiteY29" fmla="*/ 339629 h 816662"/>
                <a:gd name="connsiteX30" fmla="*/ 776898 w 1014227"/>
                <a:gd name="connsiteY30" fmla="*/ 459780 h 816662"/>
                <a:gd name="connsiteX31" fmla="*/ 771580 w 1014227"/>
                <a:gd name="connsiteY31" fmla="*/ 472583 h 816662"/>
                <a:gd name="connsiteX32" fmla="*/ 771580 w 1014227"/>
                <a:gd name="connsiteY32" fmla="*/ 474356 h 816662"/>
                <a:gd name="connsiteX33" fmla="*/ 770201 w 1014227"/>
                <a:gd name="connsiteY33" fmla="*/ 477508 h 816662"/>
                <a:gd name="connsiteX34" fmla="*/ 647883 w 1014227"/>
                <a:gd name="connsiteY34" fmla="*/ 582098 h 816662"/>
                <a:gd name="connsiteX35" fmla="*/ 591353 w 1014227"/>
                <a:gd name="connsiteY35" fmla="*/ 467659 h 816662"/>
                <a:gd name="connsiteX36" fmla="*/ 591353 w 1014227"/>
                <a:gd name="connsiteY36" fmla="*/ 388871 h 816662"/>
                <a:gd name="connsiteX37" fmla="*/ 700277 w 1014227"/>
                <a:gd name="connsiteY37" fmla="*/ 216129 h 816662"/>
                <a:gd name="connsiteX38" fmla="*/ 877549 w 1014227"/>
                <a:gd name="connsiteY38" fmla="*/ 177917 h 816662"/>
                <a:gd name="connsiteX39" fmla="*/ 990413 w 1014227"/>
                <a:gd name="connsiteY39" fmla="*/ 111342 h 816662"/>
                <a:gd name="connsiteX40" fmla="*/ 1010110 w 1014227"/>
                <a:gd name="connsiteY40" fmla="*/ 42796 h 816662"/>
                <a:gd name="connsiteX41" fmla="*/ 1010110 w 1014227"/>
                <a:gd name="connsiteY41" fmla="*/ 10099 h 816662"/>
                <a:gd name="connsiteX42" fmla="*/ 979579 w 1014227"/>
                <a:gd name="connsiteY42" fmla="*/ 1236 h 816662"/>
                <a:gd name="connsiteX43" fmla="*/ 571656 w 1014227"/>
                <a:gd name="connsiteY43" fmla="*/ 42994 h 816662"/>
                <a:gd name="connsiteX44" fmla="*/ 572838 w 1014227"/>
                <a:gd name="connsiteY44" fmla="*/ 42994 h 816662"/>
                <a:gd name="connsiteX45" fmla="*/ 520641 w 1014227"/>
                <a:gd name="connsiteY45" fmla="*/ 91842 h 816662"/>
                <a:gd name="connsiteX46" fmla="*/ 520641 w 1014227"/>
                <a:gd name="connsiteY46" fmla="*/ 484204 h 816662"/>
                <a:gd name="connsiteX47" fmla="*/ 506735 w 1014227"/>
                <a:gd name="connsiteY47" fmla="*/ 501617 h 816662"/>
                <a:gd name="connsiteX48" fmla="*/ 489323 w 1014227"/>
                <a:gd name="connsiteY48" fmla="*/ 487730 h 816662"/>
                <a:gd name="connsiteX49" fmla="*/ 489323 w 1014227"/>
                <a:gd name="connsiteY49" fmla="*/ 484204 h 81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14227" h="816662">
                  <a:moveTo>
                    <a:pt x="489520" y="484795"/>
                  </a:moveTo>
                  <a:lnTo>
                    <a:pt x="489520" y="92432"/>
                  </a:lnTo>
                  <a:cubicBezTo>
                    <a:pt x="487570" y="65014"/>
                    <a:pt x="464820" y="43722"/>
                    <a:pt x="437323" y="43584"/>
                  </a:cubicBezTo>
                  <a:lnTo>
                    <a:pt x="438505" y="43584"/>
                  </a:lnTo>
                  <a:cubicBezTo>
                    <a:pt x="302734" y="41457"/>
                    <a:pt x="167397" y="27275"/>
                    <a:pt x="34127" y="1236"/>
                  </a:cubicBezTo>
                  <a:cubicBezTo>
                    <a:pt x="23097" y="-2388"/>
                    <a:pt x="10983" y="1138"/>
                    <a:pt x="3597" y="10099"/>
                  </a:cubicBezTo>
                  <a:cubicBezTo>
                    <a:pt x="-2903" y="21130"/>
                    <a:pt x="-145" y="29796"/>
                    <a:pt x="3597" y="42796"/>
                  </a:cubicBezTo>
                  <a:cubicBezTo>
                    <a:pt x="7339" y="55796"/>
                    <a:pt x="23294" y="111342"/>
                    <a:pt x="23294" y="111342"/>
                  </a:cubicBezTo>
                  <a:cubicBezTo>
                    <a:pt x="33733" y="158220"/>
                    <a:pt x="96172" y="169447"/>
                    <a:pt x="135960" y="177917"/>
                  </a:cubicBezTo>
                  <a:lnTo>
                    <a:pt x="313233" y="216129"/>
                  </a:lnTo>
                  <a:cubicBezTo>
                    <a:pt x="398520" y="235826"/>
                    <a:pt x="421959" y="301220"/>
                    <a:pt x="421959" y="388871"/>
                  </a:cubicBezTo>
                  <a:lnTo>
                    <a:pt x="421959" y="467659"/>
                  </a:lnTo>
                  <a:cubicBezTo>
                    <a:pt x="421959" y="536007"/>
                    <a:pt x="410535" y="580128"/>
                    <a:pt x="365232" y="582098"/>
                  </a:cubicBezTo>
                  <a:cubicBezTo>
                    <a:pt x="307520" y="584855"/>
                    <a:pt x="265763" y="527341"/>
                    <a:pt x="243308" y="477508"/>
                  </a:cubicBezTo>
                  <a:cubicBezTo>
                    <a:pt x="242678" y="476542"/>
                    <a:pt x="242225" y="475479"/>
                    <a:pt x="241930" y="474356"/>
                  </a:cubicBezTo>
                  <a:lnTo>
                    <a:pt x="241930" y="472583"/>
                  </a:lnTo>
                  <a:cubicBezTo>
                    <a:pt x="239960" y="468053"/>
                    <a:pt x="238187" y="463917"/>
                    <a:pt x="236611" y="459780"/>
                  </a:cubicBezTo>
                  <a:cubicBezTo>
                    <a:pt x="221445" y="422159"/>
                    <a:pt x="187566" y="339629"/>
                    <a:pt x="187566" y="339629"/>
                  </a:cubicBezTo>
                  <a:cubicBezTo>
                    <a:pt x="185479" y="332164"/>
                    <a:pt x="181460" y="325369"/>
                    <a:pt x="175945" y="319932"/>
                  </a:cubicBezTo>
                  <a:cubicBezTo>
                    <a:pt x="169465" y="315185"/>
                    <a:pt x="161527" y="312802"/>
                    <a:pt x="153490" y="313235"/>
                  </a:cubicBezTo>
                  <a:lnTo>
                    <a:pt x="94400" y="313235"/>
                  </a:lnTo>
                  <a:lnTo>
                    <a:pt x="172005" y="581507"/>
                  </a:lnTo>
                  <a:cubicBezTo>
                    <a:pt x="187763" y="636265"/>
                    <a:pt x="207066" y="699689"/>
                    <a:pt x="250793" y="739083"/>
                  </a:cubicBezTo>
                  <a:cubicBezTo>
                    <a:pt x="303975" y="789310"/>
                    <a:pt x="390839" y="816491"/>
                    <a:pt x="506853" y="816491"/>
                  </a:cubicBezTo>
                  <a:cubicBezTo>
                    <a:pt x="622868" y="816491"/>
                    <a:pt x="709337" y="789310"/>
                    <a:pt x="762913" y="739083"/>
                  </a:cubicBezTo>
                  <a:cubicBezTo>
                    <a:pt x="806049" y="698507"/>
                    <a:pt x="825550" y="635279"/>
                    <a:pt x="841701" y="581507"/>
                  </a:cubicBezTo>
                  <a:lnTo>
                    <a:pt x="918716" y="313235"/>
                  </a:lnTo>
                  <a:lnTo>
                    <a:pt x="859625" y="313235"/>
                  </a:lnTo>
                  <a:cubicBezTo>
                    <a:pt x="851589" y="312861"/>
                    <a:pt x="843671" y="315224"/>
                    <a:pt x="837171" y="319932"/>
                  </a:cubicBezTo>
                  <a:cubicBezTo>
                    <a:pt x="831754" y="325427"/>
                    <a:pt x="827815" y="332203"/>
                    <a:pt x="825746" y="339629"/>
                  </a:cubicBezTo>
                  <a:cubicBezTo>
                    <a:pt x="825746" y="339629"/>
                    <a:pt x="792065" y="422159"/>
                    <a:pt x="776898" y="459780"/>
                  </a:cubicBezTo>
                  <a:cubicBezTo>
                    <a:pt x="774928" y="463917"/>
                    <a:pt x="773352" y="468053"/>
                    <a:pt x="771580" y="472583"/>
                  </a:cubicBezTo>
                  <a:lnTo>
                    <a:pt x="771580" y="474356"/>
                  </a:lnTo>
                  <a:cubicBezTo>
                    <a:pt x="771206" y="475439"/>
                    <a:pt x="770733" y="476503"/>
                    <a:pt x="770201" y="477508"/>
                  </a:cubicBezTo>
                  <a:cubicBezTo>
                    <a:pt x="747549" y="527341"/>
                    <a:pt x="705595" y="584855"/>
                    <a:pt x="647883" y="582098"/>
                  </a:cubicBezTo>
                  <a:cubicBezTo>
                    <a:pt x="602580" y="580128"/>
                    <a:pt x="591353" y="536007"/>
                    <a:pt x="591353" y="467659"/>
                  </a:cubicBezTo>
                  <a:lnTo>
                    <a:pt x="591353" y="388871"/>
                  </a:lnTo>
                  <a:cubicBezTo>
                    <a:pt x="591353" y="301220"/>
                    <a:pt x="614595" y="234841"/>
                    <a:pt x="700277" y="216129"/>
                  </a:cubicBezTo>
                  <a:lnTo>
                    <a:pt x="877549" y="177917"/>
                  </a:lnTo>
                  <a:cubicBezTo>
                    <a:pt x="916943" y="169447"/>
                    <a:pt x="979776" y="158220"/>
                    <a:pt x="990413" y="111342"/>
                  </a:cubicBezTo>
                  <a:cubicBezTo>
                    <a:pt x="990413" y="111342"/>
                    <a:pt x="1006958" y="55993"/>
                    <a:pt x="1010110" y="42796"/>
                  </a:cubicBezTo>
                  <a:cubicBezTo>
                    <a:pt x="1013261" y="29599"/>
                    <a:pt x="1016807" y="21130"/>
                    <a:pt x="1010110" y="10099"/>
                  </a:cubicBezTo>
                  <a:cubicBezTo>
                    <a:pt x="1002723" y="1138"/>
                    <a:pt x="990609" y="-2388"/>
                    <a:pt x="979579" y="1236"/>
                  </a:cubicBezTo>
                  <a:cubicBezTo>
                    <a:pt x="845128" y="27295"/>
                    <a:pt x="708609" y="41260"/>
                    <a:pt x="571656" y="42994"/>
                  </a:cubicBezTo>
                  <a:lnTo>
                    <a:pt x="572838" y="42994"/>
                  </a:lnTo>
                  <a:cubicBezTo>
                    <a:pt x="545301" y="43033"/>
                    <a:pt x="522512" y="64365"/>
                    <a:pt x="520641" y="91842"/>
                  </a:cubicBezTo>
                  <a:lnTo>
                    <a:pt x="520641" y="484204"/>
                  </a:lnTo>
                  <a:cubicBezTo>
                    <a:pt x="521607" y="492851"/>
                    <a:pt x="515382" y="500651"/>
                    <a:pt x="506735" y="501617"/>
                  </a:cubicBezTo>
                  <a:cubicBezTo>
                    <a:pt x="498088" y="502601"/>
                    <a:pt x="490288" y="496377"/>
                    <a:pt x="489323" y="487730"/>
                  </a:cubicBezTo>
                  <a:cubicBezTo>
                    <a:pt x="489185" y="486548"/>
                    <a:pt x="489185" y="485366"/>
                    <a:pt x="489323" y="484204"/>
                  </a:cubicBezTo>
                </a:path>
              </a:pathLst>
            </a:custGeom>
            <a:solidFill>
              <a:schemeClr val="bg1">
                <a:alpha val="9000"/>
              </a:scheme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4" name="图形 15"/>
            <p:cNvSpPr/>
            <p:nvPr/>
          </p:nvSpPr>
          <p:spPr>
            <a:xfrm>
              <a:off x="9585571" y="1031678"/>
              <a:ext cx="3490520" cy="3185870"/>
            </a:xfrm>
            <a:custGeom>
              <a:avLst/>
              <a:gdLst>
                <a:gd name="connsiteX0" fmla="*/ 827913 w 1630836"/>
                <a:gd name="connsiteY0" fmla="*/ 52539 h 1488498"/>
                <a:gd name="connsiteX1" fmla="*/ 664232 w 1630836"/>
                <a:gd name="connsiteY1" fmla="*/ 210114 h 1488498"/>
                <a:gd name="connsiteX2" fmla="*/ 726278 w 1630836"/>
                <a:gd name="connsiteY2" fmla="*/ 229811 h 1488498"/>
                <a:gd name="connsiteX3" fmla="*/ 1021731 w 1630836"/>
                <a:gd name="connsiteY3" fmla="*/ 84842 h 1488498"/>
                <a:gd name="connsiteX4" fmla="*/ 1369382 w 1630836"/>
                <a:gd name="connsiteY4" fmla="*/ 539 h 1488498"/>
                <a:gd name="connsiteX5" fmla="*/ 1363670 w 1630836"/>
                <a:gd name="connsiteY5" fmla="*/ 27130 h 1488498"/>
                <a:gd name="connsiteX6" fmla="*/ 1109777 w 1630836"/>
                <a:gd name="connsiteY6" fmla="*/ 547523 h 1488498"/>
                <a:gd name="connsiteX7" fmla="*/ 1281337 w 1630836"/>
                <a:gd name="connsiteY7" fmla="*/ 534325 h 1488498"/>
                <a:gd name="connsiteX8" fmla="*/ 1472396 w 1630836"/>
                <a:gd name="connsiteY8" fmla="*/ 486068 h 1488498"/>
                <a:gd name="connsiteX9" fmla="*/ 1527154 w 1630836"/>
                <a:gd name="connsiteY9" fmla="*/ 1080521 h 1488498"/>
                <a:gd name="connsiteX10" fmla="*/ 1148579 w 1630836"/>
                <a:gd name="connsiteY10" fmla="*/ 1444717 h 1488498"/>
                <a:gd name="connsiteX11" fmla="*/ 1140898 w 1630836"/>
                <a:gd name="connsiteY11" fmla="*/ 1416945 h 1488498"/>
                <a:gd name="connsiteX12" fmla="*/ 1162761 w 1630836"/>
                <a:gd name="connsiteY12" fmla="*/ 1167384 h 1488498"/>
                <a:gd name="connsiteX13" fmla="*/ 1094610 w 1630836"/>
                <a:gd name="connsiteY13" fmla="*/ 1236127 h 1488498"/>
                <a:gd name="connsiteX14" fmla="*/ 1017398 w 1630836"/>
                <a:gd name="connsiteY14" fmla="*/ 1333036 h 1488498"/>
                <a:gd name="connsiteX15" fmla="*/ 1010307 w 1630836"/>
                <a:gd name="connsiteY15" fmla="*/ 1290294 h 1488498"/>
                <a:gd name="connsiteX16" fmla="*/ 1006762 w 1630836"/>
                <a:gd name="connsiteY16" fmla="*/ 1266854 h 1488498"/>
                <a:gd name="connsiteX17" fmla="*/ 888580 w 1630836"/>
                <a:gd name="connsiteY17" fmla="*/ 1365339 h 1488498"/>
                <a:gd name="connsiteX18" fmla="*/ 879125 w 1630836"/>
                <a:gd name="connsiteY18" fmla="*/ 1340127 h 1488498"/>
                <a:gd name="connsiteX19" fmla="*/ 891337 w 1630836"/>
                <a:gd name="connsiteY19" fmla="*/ 1307430 h 1488498"/>
                <a:gd name="connsiteX20" fmla="*/ 570869 w 1630836"/>
                <a:gd name="connsiteY20" fmla="*/ 1480960 h 1488498"/>
                <a:gd name="connsiteX21" fmla="*/ 511778 w 1630836"/>
                <a:gd name="connsiteY21" fmla="*/ 1486278 h 1488498"/>
                <a:gd name="connsiteX22" fmla="*/ 508390 w 1630836"/>
                <a:gd name="connsiteY22" fmla="*/ 1464257 h 1488498"/>
                <a:gd name="connsiteX23" fmla="*/ 511778 w 1630836"/>
                <a:gd name="connsiteY23" fmla="*/ 1460868 h 1488498"/>
                <a:gd name="connsiteX24" fmla="*/ 790686 w 1630836"/>
                <a:gd name="connsiteY24" fmla="*/ 1220764 h 1488498"/>
                <a:gd name="connsiteX25" fmla="*/ 809202 w 1630836"/>
                <a:gd name="connsiteY25" fmla="*/ 1147294 h 1488498"/>
                <a:gd name="connsiteX26" fmla="*/ 661277 w 1630836"/>
                <a:gd name="connsiteY26" fmla="*/ 1169354 h 1488498"/>
                <a:gd name="connsiteX27" fmla="*/ 431415 w 1630836"/>
                <a:gd name="connsiteY27" fmla="*/ 1253854 h 1488498"/>
                <a:gd name="connsiteX28" fmla="*/ 85143 w 1630836"/>
                <a:gd name="connsiteY28" fmla="*/ 1142960 h 1488498"/>
                <a:gd name="connsiteX29" fmla="*/ 4779 w 1630836"/>
                <a:gd name="connsiteY29" fmla="*/ 817568 h 1488498"/>
                <a:gd name="connsiteX30" fmla="*/ 483021 w 1630836"/>
                <a:gd name="connsiteY30" fmla="*/ 189827 h 1488498"/>
                <a:gd name="connsiteX31" fmla="*/ 837565 w 1630836"/>
                <a:gd name="connsiteY31" fmla="*/ 24569 h 1488498"/>
                <a:gd name="connsiteX32" fmla="*/ 827717 w 1630836"/>
                <a:gd name="connsiteY32" fmla="*/ 52342 h 148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30836" h="1488498">
                  <a:moveTo>
                    <a:pt x="827913" y="52539"/>
                  </a:moveTo>
                  <a:cubicBezTo>
                    <a:pt x="827913" y="52539"/>
                    <a:pt x="707565" y="119902"/>
                    <a:pt x="664232" y="210114"/>
                  </a:cubicBezTo>
                  <a:cubicBezTo>
                    <a:pt x="645914" y="249508"/>
                    <a:pt x="656550" y="273341"/>
                    <a:pt x="726278" y="229811"/>
                  </a:cubicBezTo>
                  <a:cubicBezTo>
                    <a:pt x="819207" y="170898"/>
                    <a:pt x="918263" y="122286"/>
                    <a:pt x="1021731" y="84842"/>
                  </a:cubicBezTo>
                  <a:cubicBezTo>
                    <a:pt x="1139913" y="43478"/>
                    <a:pt x="1354018" y="-6749"/>
                    <a:pt x="1369382" y="539"/>
                  </a:cubicBezTo>
                  <a:cubicBezTo>
                    <a:pt x="1375685" y="3691"/>
                    <a:pt x="1376276" y="15903"/>
                    <a:pt x="1363670" y="27130"/>
                  </a:cubicBezTo>
                  <a:cubicBezTo>
                    <a:pt x="1059549" y="306629"/>
                    <a:pt x="1026852" y="514826"/>
                    <a:pt x="1109777" y="547523"/>
                  </a:cubicBezTo>
                  <a:cubicBezTo>
                    <a:pt x="1150549" y="563871"/>
                    <a:pt x="1219685" y="554614"/>
                    <a:pt x="1281337" y="534325"/>
                  </a:cubicBezTo>
                  <a:cubicBezTo>
                    <a:pt x="1342988" y="514038"/>
                    <a:pt x="1403064" y="488235"/>
                    <a:pt x="1472396" y="486068"/>
                  </a:cubicBezTo>
                  <a:cubicBezTo>
                    <a:pt x="1634700" y="481144"/>
                    <a:pt x="1702654" y="789007"/>
                    <a:pt x="1527154" y="1080521"/>
                  </a:cubicBezTo>
                  <a:cubicBezTo>
                    <a:pt x="1428669" y="1244400"/>
                    <a:pt x="1167291" y="1452399"/>
                    <a:pt x="1148579" y="1444717"/>
                  </a:cubicBezTo>
                  <a:cubicBezTo>
                    <a:pt x="1140110" y="1441172"/>
                    <a:pt x="1137155" y="1432111"/>
                    <a:pt x="1140898" y="1416945"/>
                  </a:cubicBezTo>
                  <a:cubicBezTo>
                    <a:pt x="1143261" y="1406899"/>
                    <a:pt x="1237215" y="1200279"/>
                    <a:pt x="1162761" y="1167384"/>
                  </a:cubicBezTo>
                  <a:cubicBezTo>
                    <a:pt x="1151140" y="1162264"/>
                    <a:pt x="1121989" y="1170536"/>
                    <a:pt x="1094610" y="1236127"/>
                  </a:cubicBezTo>
                  <a:cubicBezTo>
                    <a:pt x="1058958" y="1321021"/>
                    <a:pt x="1031776" y="1336581"/>
                    <a:pt x="1017398" y="1333036"/>
                  </a:cubicBezTo>
                  <a:cubicBezTo>
                    <a:pt x="1003019" y="1329490"/>
                    <a:pt x="1007746" y="1306051"/>
                    <a:pt x="1010307" y="1290294"/>
                  </a:cubicBezTo>
                  <a:cubicBezTo>
                    <a:pt x="1012868" y="1274536"/>
                    <a:pt x="1015822" y="1261142"/>
                    <a:pt x="1006762" y="1266854"/>
                  </a:cubicBezTo>
                  <a:cubicBezTo>
                    <a:pt x="997701" y="1272566"/>
                    <a:pt x="914580" y="1366521"/>
                    <a:pt x="888580" y="1365339"/>
                  </a:cubicBezTo>
                  <a:cubicBezTo>
                    <a:pt x="878929" y="1364354"/>
                    <a:pt x="873019" y="1354111"/>
                    <a:pt x="879125" y="1340127"/>
                  </a:cubicBezTo>
                  <a:cubicBezTo>
                    <a:pt x="885231" y="1326142"/>
                    <a:pt x="891337" y="1307430"/>
                    <a:pt x="891337" y="1307430"/>
                  </a:cubicBezTo>
                  <a:cubicBezTo>
                    <a:pt x="891337" y="1307430"/>
                    <a:pt x="747156" y="1447475"/>
                    <a:pt x="570869" y="1480960"/>
                  </a:cubicBezTo>
                  <a:cubicBezTo>
                    <a:pt x="557869" y="1483717"/>
                    <a:pt x="523005" y="1492187"/>
                    <a:pt x="511778" y="1486278"/>
                  </a:cubicBezTo>
                  <a:cubicBezTo>
                    <a:pt x="504766" y="1481137"/>
                    <a:pt x="503249" y="1471269"/>
                    <a:pt x="508390" y="1464257"/>
                  </a:cubicBezTo>
                  <a:cubicBezTo>
                    <a:pt x="509336" y="1462957"/>
                    <a:pt x="510478" y="1461814"/>
                    <a:pt x="511778" y="1460868"/>
                  </a:cubicBezTo>
                  <a:cubicBezTo>
                    <a:pt x="523202" y="1453187"/>
                    <a:pt x="709929" y="1356672"/>
                    <a:pt x="790686" y="1220764"/>
                  </a:cubicBezTo>
                  <a:cubicBezTo>
                    <a:pt x="815308" y="1179400"/>
                    <a:pt x="815701" y="1158324"/>
                    <a:pt x="809202" y="1147294"/>
                  </a:cubicBezTo>
                  <a:cubicBezTo>
                    <a:pt x="792853" y="1119521"/>
                    <a:pt x="713278" y="1147294"/>
                    <a:pt x="661277" y="1169354"/>
                  </a:cubicBezTo>
                  <a:cubicBezTo>
                    <a:pt x="609278" y="1191415"/>
                    <a:pt x="530884" y="1237112"/>
                    <a:pt x="431415" y="1253854"/>
                  </a:cubicBezTo>
                  <a:cubicBezTo>
                    <a:pt x="308112" y="1275127"/>
                    <a:pt x="161173" y="1237505"/>
                    <a:pt x="85143" y="1142960"/>
                  </a:cubicBezTo>
                  <a:cubicBezTo>
                    <a:pt x="-2508" y="1033643"/>
                    <a:pt x="-7827" y="926294"/>
                    <a:pt x="4779" y="817568"/>
                  </a:cubicBezTo>
                  <a:cubicBezTo>
                    <a:pt x="44173" y="476023"/>
                    <a:pt x="369763" y="259553"/>
                    <a:pt x="483021" y="189827"/>
                  </a:cubicBezTo>
                  <a:cubicBezTo>
                    <a:pt x="619717" y="105721"/>
                    <a:pt x="822398" y="18069"/>
                    <a:pt x="837565" y="24569"/>
                  </a:cubicBezTo>
                  <a:cubicBezTo>
                    <a:pt x="845444" y="27721"/>
                    <a:pt x="848989" y="39736"/>
                    <a:pt x="827717" y="52342"/>
                  </a:cubicBezTo>
                </a:path>
              </a:pathLst>
            </a:custGeom>
            <a:solidFill>
              <a:schemeClr val="bg1">
                <a:alpha val="9000"/>
              </a:scheme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5" name="矩形 4"/>
          <p:cNvSpPr/>
          <p:nvPr/>
        </p:nvSpPr>
        <p:spPr>
          <a:xfrm>
            <a:off x="7412355" y="3714750"/>
            <a:ext cx="3947795" cy="2353310"/>
          </a:xfrm>
          <a:prstGeom prst="rect">
            <a:avLst/>
          </a:prstGeom>
        </p:spPr>
        <p:txBody>
          <a:bodyPr wrap="square">
            <a:spAutoFit/>
          </a:bodyPr>
          <a:lstStyle/>
          <a:p>
            <a:pPr indent="457200" algn="just" defTabSz="266700" fontAlgn="auto">
              <a:lnSpc>
                <a:spcPct val="150000"/>
              </a:lnSpc>
              <a:spcBef>
                <a:spcPts val="0"/>
              </a:spcBef>
              <a:spcAft>
                <a:spcPts val="0"/>
              </a:spcAft>
            </a:pP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力航系成立于</a:t>
            </a:r>
            <a:r>
              <a:rPr lang="en-US" altLang="zh-CN" sz="1400" b="1" dirty="0">
                <a:solidFill>
                  <a:schemeClr val="bg1"/>
                </a:solidFill>
                <a:latin typeface="微软雅黑" panose="020B0503020204020204" charset="-122"/>
                <a:ea typeface="微软雅黑" panose="020B0503020204020204" charset="-122"/>
                <a:cs typeface="微软雅黑" panose="020B0503020204020204" charset="-122"/>
                <a:sym typeface="+mn-ea"/>
              </a:rPr>
              <a:t>2015</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年</a:t>
            </a:r>
            <a:r>
              <a:rPr lang="en-US" altLang="zh-CN" sz="1400" b="1" dirty="0">
                <a:solidFill>
                  <a:schemeClr val="bg1"/>
                </a:solidFill>
                <a:latin typeface="微软雅黑" panose="020B0503020204020204" charset="-122"/>
                <a:ea typeface="微软雅黑" panose="020B0503020204020204" charset="-122"/>
                <a:cs typeface="微软雅黑" panose="020B0503020204020204" charset="-122"/>
                <a:sym typeface="+mn-ea"/>
              </a:rPr>
              <a:t>12</a:t>
            </a:r>
            <a:r>
              <a:rPr lang="zh-CN" altLang="en-US" sz="1400" b="1" dirty="0">
                <a:solidFill>
                  <a:schemeClr val="bg1"/>
                </a:solidFill>
                <a:latin typeface="微软雅黑" panose="020B0503020204020204" charset="-122"/>
                <a:ea typeface="微软雅黑" panose="020B0503020204020204" charset="-122"/>
                <a:cs typeface="微软雅黑" panose="020B0503020204020204" charset="-122"/>
                <a:sym typeface="+mn-ea"/>
              </a:rPr>
              <a:t>月，是南方科技大学首批完成本、硕、博三级人才培养体系建设的院系之一。力航系以国家战略和大湾区产业发展为牵引，聚焦国际前沿科学研究和“卡脖子”工程技术需求，潜心培养兼具科学素养、工匠精神和国际化视野的创新拔尖人才，致力于成为一流学科发展和一流人才培养的重镇。</a:t>
            </a:r>
            <a:endParaRPr kumimoji="0" lang="zh-CN" altLang="en-US" sz="14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21" name="矩形 20"/>
          <p:cNvSpPr/>
          <p:nvPr/>
        </p:nvSpPr>
        <p:spPr>
          <a:xfrm>
            <a:off x="7346950" y="3250565"/>
            <a:ext cx="3324225" cy="307340"/>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nvSpPr>
        <p:spPr>
          <a:xfrm>
            <a:off x="7346861" y="2830642"/>
            <a:ext cx="3948275"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力航系简介</a:t>
            </a:r>
            <a:endParaRPr kumimoji="0" lang="zh-CN" altLang="en-US" sz="36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7" name="文本框 6"/>
          <p:cNvSpPr txBox="1"/>
          <p:nvPr/>
        </p:nvSpPr>
        <p:spPr>
          <a:xfrm>
            <a:off x="7346861" y="1710064"/>
            <a:ext cx="2029632" cy="1323439"/>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01</a:t>
            </a:r>
            <a:endParaRPr kumimoji="0" lang="zh-CN" altLang="en-US" sz="8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pic>
        <p:nvPicPr>
          <p:cNvPr id="2" name="图形 21" descr="E:/※宣传/※力航系新版宣传物料【PPT&amp;宣传折页&amp;展板&amp;文化墙】/1、PPT/素材库/logo/logo2组合_画板 1.pnglogo2组合_画板 1"/>
          <p:cNvPicPr>
            <a:picLocks noChangeAspect="1"/>
          </p:cNvPicPr>
          <p:nvPr/>
        </p:nvPicPr>
        <p:blipFill>
          <a:blip r:embed="rId2"/>
          <a:srcRect t="37420" b="37420"/>
          <a:stretch>
            <a:fillRect/>
          </a:stretch>
        </p:blipFill>
        <p:spPr>
          <a:xfrm>
            <a:off x="294640" y="394970"/>
            <a:ext cx="4100195" cy="10337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l="-58000" t="-314000" r="2000"/>
          </a:stretch>
        </a:blipFill>
        <a:effectLst/>
      </p:bgPr>
    </p:bg>
    <p:spTree>
      <p:nvGrpSpPr>
        <p:cNvPr id="1" name=""/>
        <p:cNvGrpSpPr/>
        <p:nvPr/>
      </p:nvGrpSpPr>
      <p:grpSpPr>
        <a:xfrm>
          <a:off x="0" y="0"/>
          <a:ext cx="0" cy="0"/>
          <a:chOff x="0" y="0"/>
          <a:chExt cx="0" cy="0"/>
        </a:xfrm>
      </p:grpSpPr>
      <p:pic>
        <p:nvPicPr>
          <p:cNvPr id="24" name="图片 23" descr="E:/※宣传/☆MAE师资形象照/1、专职教师/8-邓巍巍.jpg8-邓巍巍"/>
          <p:cNvPicPr>
            <a:picLocks noChangeAspect="1"/>
          </p:cNvPicPr>
          <p:nvPr/>
        </p:nvPicPr>
        <p:blipFill rotWithShape="1">
          <a:blip r:embed="rId2"/>
          <a:srcRect l="3630" r="3630"/>
          <a:stretch>
            <a:fillRect/>
          </a:stretch>
        </p:blipFill>
        <p:spPr>
          <a:xfrm>
            <a:off x="7958455" y="0"/>
            <a:ext cx="4240530" cy="6901815"/>
          </a:xfrm>
          <a:custGeom>
            <a:avLst/>
            <a:gdLst>
              <a:gd name="connsiteX0" fmla="*/ 0 w 4240318"/>
              <a:gd name="connsiteY0" fmla="*/ 0 h 6858000"/>
              <a:gd name="connsiteX1" fmla="*/ 4240318 w 4240318"/>
              <a:gd name="connsiteY1" fmla="*/ 0 h 6858000"/>
              <a:gd name="connsiteX2" fmla="*/ 4240318 w 4240318"/>
              <a:gd name="connsiteY2" fmla="*/ 6858000 h 6858000"/>
              <a:gd name="connsiteX3" fmla="*/ 0 w 4240318"/>
              <a:gd name="connsiteY3" fmla="*/ 6858000 h 6858000"/>
              <a:gd name="connsiteX4" fmla="*/ 0 w 4240318"/>
              <a:gd name="connsiteY4" fmla="*/ 4115801 h 6858000"/>
              <a:gd name="connsiteX5" fmla="*/ 660038 w 4240318"/>
              <a:gd name="connsiteY5" fmla="*/ 3455763 h 6858000"/>
              <a:gd name="connsiteX6" fmla="*/ 0 w 4240318"/>
              <a:gd name="connsiteY6" fmla="*/ 279572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0318" h="6858000">
                <a:moveTo>
                  <a:pt x="0" y="0"/>
                </a:moveTo>
                <a:lnTo>
                  <a:pt x="4240318" y="0"/>
                </a:lnTo>
                <a:lnTo>
                  <a:pt x="4240318" y="6858000"/>
                </a:lnTo>
                <a:lnTo>
                  <a:pt x="0" y="6858000"/>
                </a:lnTo>
                <a:lnTo>
                  <a:pt x="0" y="4115801"/>
                </a:lnTo>
                <a:lnTo>
                  <a:pt x="660038" y="3455763"/>
                </a:lnTo>
                <a:lnTo>
                  <a:pt x="0" y="2795725"/>
                </a:lnTo>
                <a:close/>
              </a:path>
            </a:pathLst>
          </a:custGeom>
        </p:spPr>
      </p:pic>
      <p:sp>
        <p:nvSpPr>
          <p:cNvPr id="25" name="任意多边形: 形状 24"/>
          <p:cNvSpPr/>
          <p:nvPr/>
        </p:nvSpPr>
        <p:spPr>
          <a:xfrm rot="16200000">
            <a:off x="8475980" y="3124200"/>
            <a:ext cx="2910205" cy="4519295"/>
          </a:xfrm>
          <a:prstGeom prst="snip1Rect">
            <a:avLst/>
          </a:prstGeom>
          <a:solidFill>
            <a:srgbClr val="5BB4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15" name="Rectangle 14"/>
          <p:cNvSpPr>
            <a:spLocks noGrp="1" noRot="1" noChangeAspect="1" noMove="1" noResize="1" noEditPoints="1" noAdjustHandles="1" noChangeArrowheads="1" noChangeShapeType="1" noTextEdit="1"/>
          </p:cNvSpPr>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等线" panose="02010600030101010101" charset="-122"/>
              <a:ea typeface="+mn-ea"/>
              <a:cs typeface="+mn-cs"/>
            </a:endParaRPr>
          </a:p>
        </p:txBody>
      </p:sp>
      <p:sp>
        <p:nvSpPr>
          <p:cNvPr id="20" name="文本框 19"/>
          <p:cNvSpPr txBox="1"/>
          <p:nvPr/>
        </p:nvSpPr>
        <p:spPr>
          <a:xfrm>
            <a:off x="171450" y="965835"/>
            <a:ext cx="7432675" cy="5762625"/>
          </a:xfrm>
          <a:prstGeom prst="rect">
            <a:avLst/>
          </a:prstGeom>
          <a:noFill/>
        </p:spPr>
        <p:txBody>
          <a:bodyPr wrap="square" rtlCol="0">
            <a:noAutofit/>
          </a:bodyPr>
          <a:lstStyle/>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力学无处不在，力学规律主宰世间万物沉浮。从雕塑、桥梁、高铁、航母到大飞机，力学帮助人类理解和塑、造世界。</a:t>
            </a: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力学是突破诸多卡脖子技术的关键。钱学森等中国老一辈力学家充分展示了力学在</a:t>
            </a:r>
            <a:r>
              <a:rPr kumimoji="0" lang="en-US" altLang="zh-CN"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两弹一星</a:t>
            </a:r>
            <a:r>
              <a:rPr kumimoji="0" lang="en-US" altLang="zh-CN"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研制中的核心地位；先进芯片是在指甲盖大小的硅片上构筑摩天大厦，固体力学是保证大厦形貌的基石；极紫外光刻中的多相多尺度流体和稀薄气体问题等更是流体力学的前沿。</a:t>
            </a: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南科大力航系致力于建设世界一流的力学与航空航天学科，汇集了具有国际视野的高水平师资。以流体力学、固体力学、航空航天为三大支柱，在湍流、多相流、多尺度力学、计算力学、软物质力学、气动噪声、新型无人机及航空发动机等方面已经取得令人瞩目的成果。</a:t>
            </a: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a:p>
            <a:pPr marR="0" lvl="0" indent="406400" algn="just" defTabSz="914400" rtl="0" fontAlgn="auto">
              <a:lnSpc>
                <a:spcPct val="150000"/>
              </a:lnSpc>
              <a:spcBef>
                <a:spcPts val="0"/>
              </a:spcBef>
              <a:spcAft>
                <a:spcPts val="0"/>
              </a:spcAft>
              <a:buClrTx/>
              <a:buSzTx/>
              <a:buFontTx/>
              <a:buNone/>
              <a:defRPr/>
              <a:extLst>
                <a:ext uri="{35155182-B16C-46BC-9424-99874614C6A1}">
                  <wpsdc:indentchars xmlns:wpsdc="http://www.wps.cn/officeDocument/2017/drawingmlCustomData" val="200" checksum="1751898641"/>
                </a:ext>
              </a:extLst>
            </a:pP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南科大力航系始终秉承</a:t>
            </a:r>
            <a:r>
              <a:rPr kumimoji="0" lang="en-US" altLang="zh-CN"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明德求是，日新自强</a:t>
            </a:r>
            <a:r>
              <a:rPr kumimoji="0" lang="en-US" altLang="zh-CN"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的校训与</a:t>
            </a:r>
            <a:r>
              <a:rPr kumimoji="0" lang="en-US" altLang="zh-CN"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敢闯敢试，追求卓越</a:t>
            </a:r>
            <a:r>
              <a:rPr kumimoji="0" lang="en-US" altLang="zh-CN"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的创校精神，</a:t>
            </a:r>
            <a:r>
              <a:rPr lang="zh-CN" altLang="en-US" sz="1500" spc="10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聚</a:t>
            </a:r>
            <a:r>
              <a:rPr lang="en-US" altLang="zh-CN" sz="1500" spc="10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1500" spc="10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力</a:t>
            </a:r>
            <a:r>
              <a:rPr lang="en-US" altLang="zh-CN" sz="1500" spc="10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1500" spc="10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sym typeface="+mn-ea"/>
              </a:rPr>
              <a:t>前行</a:t>
            </a:r>
            <a:r>
              <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rPr>
              <a:t>，成为中国战略科技力量的重要组成部分，为祖国培养更多脚踏实地、逐梦空天的杰出人才。</a:t>
            </a:r>
            <a:endParaRPr kumimoji="0" lang="zh-CN" altLang="en-US" sz="1500" i="0" u="none" strike="noStrike" kern="1200" cap="none" spc="100" normalizeH="0" baseline="0" noProof="0" dirty="0">
              <a:ln>
                <a:noFill/>
              </a:ln>
              <a:solidFill>
                <a:srgbClr val="000000"/>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1" name="矩形 20"/>
          <p:cNvSpPr/>
          <p:nvPr/>
        </p:nvSpPr>
        <p:spPr>
          <a:xfrm>
            <a:off x="8418830" y="4918710"/>
            <a:ext cx="3190875" cy="307340"/>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 name="图形 21" descr="E:/※宣传/※力航系新版宣传物料【PPT&amp;宣传折页&amp;展板&amp;文化墙】/1、PPT/素材库/logo/logo2组合_画板 1.pnglogo2组合_画板 1"/>
          <p:cNvPicPr>
            <a:picLocks noChangeAspect="1"/>
          </p:cNvPicPr>
          <p:nvPr/>
        </p:nvPicPr>
        <p:blipFill>
          <a:blip r:embed="rId3"/>
          <a:srcRect t="37420" b="37420"/>
          <a:stretch>
            <a:fillRect/>
          </a:stretch>
        </p:blipFill>
        <p:spPr>
          <a:xfrm>
            <a:off x="294640" y="234315"/>
            <a:ext cx="3393440" cy="855345"/>
          </a:xfrm>
          <a:prstGeom prst="rect">
            <a:avLst/>
          </a:prstGeom>
        </p:spPr>
      </p:pic>
      <p:sp>
        <p:nvSpPr>
          <p:cNvPr id="16" name="文本框 15"/>
          <p:cNvSpPr txBox="1"/>
          <p:nvPr/>
        </p:nvSpPr>
        <p:spPr>
          <a:xfrm>
            <a:off x="8331200" y="4317365"/>
            <a:ext cx="3562350" cy="193802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4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邓巍巍</a:t>
            </a:r>
            <a:endParaRPr kumimoji="0" lang="zh-CN" altLang="en-US" sz="4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2000" noProof="0" dirty="0">
                <a:ln>
                  <a:noFill/>
                </a:ln>
                <a:solidFill>
                  <a:schemeClr val="bg1"/>
                </a:solidFill>
                <a:effectLst/>
                <a:uLnTx/>
                <a:uFillTx/>
                <a:latin typeface="黑体" panose="02010609060101010101" charset="-122"/>
                <a:ea typeface="黑体" panose="02010609060101010101" charset="-122"/>
                <a:sym typeface="+mn-ea"/>
              </a:rPr>
              <a:t>力学与航空航天工程系系主任</a:t>
            </a:r>
            <a:endParaRPr kumimoji="0" lang="zh-CN" altLang="en-US" sz="2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a:p>
            <a:pPr marL="0" marR="0" lvl="0" indent="0" algn="l" defTabSz="914400" rtl="0" eaLnBrk="1" fontAlgn="auto" latinLnBrk="0" hangingPunct="1">
              <a:lnSpc>
                <a:spcPct val="150000"/>
              </a:lnSpc>
              <a:spcBef>
                <a:spcPts val="0"/>
              </a:spcBef>
              <a:spcAft>
                <a:spcPts val="0"/>
              </a:spcAft>
              <a:buClrTx/>
              <a:buSzTx/>
              <a:buFontTx/>
              <a:buNone/>
              <a:defRPr/>
            </a:pPr>
            <a:r>
              <a:rPr lang="zh-CN" altLang="en-US" sz="2000" noProof="0" dirty="0">
                <a:ln>
                  <a:noFill/>
                </a:ln>
                <a:solidFill>
                  <a:schemeClr val="bg1"/>
                </a:solidFill>
                <a:effectLst/>
                <a:uLnTx/>
                <a:uFillTx/>
                <a:latin typeface="黑体" panose="02010609060101010101" charset="-122"/>
                <a:ea typeface="黑体" panose="02010609060101010101" charset="-122"/>
                <a:sym typeface="+mn-ea"/>
              </a:rPr>
              <a:t>教授</a:t>
            </a:r>
            <a:endParaRPr lang="zh-CN" altLang="en-US" sz="2000" noProof="0" dirty="0">
              <a:ln>
                <a:noFill/>
              </a:ln>
              <a:solidFill>
                <a:schemeClr val="bg1"/>
              </a:solidFill>
              <a:effectLst/>
              <a:uLnTx/>
              <a:uFillTx/>
              <a:latin typeface="黑体" panose="02010609060101010101" charset="-122"/>
              <a:ea typeface="黑体" panose="02010609060101010101" charset="-122"/>
              <a:sym typeface="+mn-ea"/>
            </a:endParaRPr>
          </a:p>
        </p:txBody>
      </p:sp>
      <p:grpSp>
        <p:nvGrpSpPr>
          <p:cNvPr id="3" name="组合 2"/>
          <p:cNvGrpSpPr/>
          <p:nvPr/>
        </p:nvGrpSpPr>
        <p:grpSpPr>
          <a:xfrm>
            <a:off x="-1" y="6765926"/>
            <a:ext cx="12192001" cy="120650"/>
            <a:chOff x="3276600" y="3582507"/>
            <a:chExt cx="5608638" cy="101456"/>
          </a:xfrm>
        </p:grpSpPr>
        <p:sp>
          <p:nvSpPr>
            <p:cNvPr id="4" name="矩形 3"/>
            <p:cNvSpPr/>
            <p:nvPr/>
          </p:nvSpPr>
          <p:spPr>
            <a:xfrm>
              <a:off x="3276600" y="358250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4851400" y="358250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形 2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418144" y="5484233"/>
            <a:ext cx="1208707" cy="2209582"/>
          </a:xfrm>
          <a:prstGeom prst="rect">
            <a:avLst/>
          </a:prstGeom>
        </p:spPr>
      </p:pic>
      <p:pic>
        <p:nvPicPr>
          <p:cNvPr id="31" name="图形 3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01711" y="6294892"/>
            <a:ext cx="2545467" cy="838082"/>
          </a:xfrm>
          <a:prstGeom prst="rect">
            <a:avLst/>
          </a:prstGeom>
        </p:spPr>
      </p:pic>
      <p:pic>
        <p:nvPicPr>
          <p:cNvPr id="32" name="图形 3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31213" y="6353341"/>
            <a:ext cx="1386365" cy="558397"/>
          </a:xfrm>
          <a:prstGeom prst="rect">
            <a:avLst/>
          </a:prstGeom>
        </p:spPr>
      </p:pic>
      <p:grpSp>
        <p:nvGrpSpPr>
          <p:cNvPr id="33" name="组合 32"/>
          <p:cNvGrpSpPr/>
          <p:nvPr/>
        </p:nvGrpSpPr>
        <p:grpSpPr>
          <a:xfrm>
            <a:off x="4501613" y="6403071"/>
            <a:ext cx="2143540" cy="548820"/>
            <a:chOff x="2661280" y="5278893"/>
            <a:chExt cx="6775076" cy="1734653"/>
          </a:xfrm>
        </p:grpSpPr>
        <p:pic>
          <p:nvPicPr>
            <p:cNvPr id="34" name="图形 33"/>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661280" y="5278893"/>
              <a:ext cx="6775076" cy="1734653"/>
            </a:xfrm>
            <a:prstGeom prst="rect">
              <a:avLst/>
            </a:prstGeom>
          </p:spPr>
        </p:pic>
        <p:grpSp>
          <p:nvGrpSpPr>
            <p:cNvPr id="35" name="组合 34"/>
            <p:cNvGrpSpPr/>
            <p:nvPr/>
          </p:nvGrpSpPr>
          <p:grpSpPr>
            <a:xfrm>
              <a:off x="2780423" y="5486545"/>
              <a:ext cx="962235" cy="493528"/>
              <a:chOff x="635591" y="5239551"/>
              <a:chExt cx="1569243" cy="804861"/>
            </a:xfrm>
          </p:grpSpPr>
          <p:sp useBgFill="1">
            <p:nvSpPr>
              <p:cNvPr id="36" name="矩形 35"/>
              <p:cNvSpPr/>
              <p:nvPr/>
            </p:nvSpPr>
            <p:spPr>
              <a:xfrm>
                <a:off x="635591" y="5239551"/>
                <a:ext cx="1569243" cy="804861"/>
              </a:xfrm>
              <a:prstGeom prst="rect">
                <a:avLst/>
              </a:prstGeom>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形 36"/>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744" y="5387187"/>
                <a:ext cx="1352550" cy="533400"/>
              </a:xfrm>
              <a:prstGeom prst="rect">
                <a:avLst/>
              </a:prstGeom>
            </p:spPr>
          </p:pic>
        </p:grpSp>
      </p:grpSp>
      <p:pic>
        <p:nvPicPr>
          <p:cNvPr id="38" name="图形 37"/>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13122" y="6329430"/>
            <a:ext cx="2029706" cy="528569"/>
          </a:xfrm>
          <a:prstGeom prst="rect">
            <a:avLst/>
          </a:prstGeom>
        </p:spPr>
      </p:pic>
      <p:pic>
        <p:nvPicPr>
          <p:cNvPr id="39" name="图形 38"/>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789206" y="6613136"/>
            <a:ext cx="1477384" cy="327595"/>
          </a:xfrm>
          <a:prstGeom prst="rect">
            <a:avLst/>
          </a:prstGeom>
        </p:spPr>
      </p:pic>
      <p:pic>
        <p:nvPicPr>
          <p:cNvPr id="40" name="图形 39"/>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447280" y="5253445"/>
            <a:ext cx="5207266" cy="1281916"/>
          </a:xfrm>
          <a:prstGeom prst="rect">
            <a:avLst/>
          </a:prstGeom>
        </p:spPr>
      </p:pic>
      <p:pic>
        <p:nvPicPr>
          <p:cNvPr id="41" name="图形 40"/>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74477" y="5234739"/>
            <a:ext cx="4913471" cy="1281916"/>
          </a:xfrm>
          <a:prstGeom prst="rect">
            <a:avLst/>
          </a:prstGeom>
        </p:spPr>
      </p:pic>
      <p:pic>
        <p:nvPicPr>
          <p:cNvPr id="3" name="图形 21" descr="E:/※宣传/※力航系新版宣传物料【PPT&amp;宣传折页&amp;展板&amp;文化墙】/1、PPT/素材库/logo/logo2组合_画板 1.pnglogo2组合_画板 1"/>
          <p:cNvPicPr>
            <a:picLocks noChangeAspect="1"/>
          </p:cNvPicPr>
          <p:nvPr/>
        </p:nvPicPr>
        <p:blipFill>
          <a:blip r:embed="rId17"/>
          <a:srcRect t="37420" b="37420"/>
          <a:stretch>
            <a:fillRect/>
          </a:stretch>
        </p:blipFill>
        <p:spPr>
          <a:xfrm>
            <a:off x="8656955" y="57785"/>
            <a:ext cx="3393440" cy="855345"/>
          </a:xfrm>
          <a:prstGeom prst="rect">
            <a:avLst/>
          </a:prstGeom>
        </p:spPr>
      </p:pic>
      <p:sp>
        <p:nvSpPr>
          <p:cNvPr id="4" name="图片 56" descr="未标题-1"/>
          <p:cNvSpPr/>
          <p:nvPr>
            <p:custDataLst>
              <p:tags r:id="rId18"/>
            </p:custDataLst>
          </p:nvPr>
        </p:nvSpPr>
        <p:spPr>
          <a:xfrm>
            <a:off x="443230" y="1951990"/>
            <a:ext cx="10957560" cy="3101340"/>
          </a:xfrm>
          <a:custGeom>
            <a:avLst/>
            <a:gdLst>
              <a:gd name="connsiteX0" fmla="*/ 0 w 16893"/>
              <a:gd name="connsiteY0" fmla="*/ 2499 h 4386"/>
              <a:gd name="connsiteX1" fmla="*/ 622 w 16893"/>
              <a:gd name="connsiteY1" fmla="*/ 1965 h 4386"/>
              <a:gd name="connsiteX2" fmla="*/ 2358 w 16893"/>
              <a:gd name="connsiteY2" fmla="*/ 1262 h 4386"/>
              <a:gd name="connsiteX3" fmla="*/ 6286 w 16893"/>
              <a:gd name="connsiteY3" fmla="*/ 2564 h 4386"/>
              <a:gd name="connsiteX4" fmla="*/ 6952 w 16893"/>
              <a:gd name="connsiteY4" fmla="*/ 3155 h 4386"/>
              <a:gd name="connsiteX5" fmla="*/ 8609 w 16893"/>
              <a:gd name="connsiteY5" fmla="*/ 4168 h 4386"/>
              <a:gd name="connsiteX6" fmla="*/ 10854 w 16893"/>
              <a:gd name="connsiteY6" fmla="*/ 4318 h 4386"/>
              <a:gd name="connsiteX7" fmla="*/ 14538 w 16893"/>
              <a:gd name="connsiteY7" fmla="*/ 2343 h 4386"/>
              <a:gd name="connsiteX8" fmla="*/ 16476 w 16893"/>
              <a:gd name="connsiteY8" fmla="*/ 417 h 4386"/>
              <a:gd name="connsiteX9" fmla="*/ 16893 w 16893"/>
              <a:gd name="connsiteY9" fmla="*/ 0 h 4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893" h="4387">
                <a:moveTo>
                  <a:pt x="0" y="2499"/>
                </a:moveTo>
                <a:cubicBezTo>
                  <a:pt x="179" y="2304"/>
                  <a:pt x="388" y="2124"/>
                  <a:pt x="622" y="1965"/>
                </a:cubicBezTo>
                <a:cubicBezTo>
                  <a:pt x="1110" y="1625"/>
                  <a:pt x="1703" y="1361"/>
                  <a:pt x="2358" y="1262"/>
                </a:cubicBezTo>
                <a:cubicBezTo>
                  <a:pt x="3886" y="1030"/>
                  <a:pt x="5287" y="1770"/>
                  <a:pt x="6286" y="2564"/>
                </a:cubicBezTo>
                <a:cubicBezTo>
                  <a:pt x="6525" y="2753"/>
                  <a:pt x="6738" y="2951"/>
                  <a:pt x="6952" y="3155"/>
                </a:cubicBezTo>
                <a:cubicBezTo>
                  <a:pt x="7504" y="3593"/>
                  <a:pt x="7896" y="3931"/>
                  <a:pt x="8609" y="4168"/>
                </a:cubicBezTo>
                <a:cubicBezTo>
                  <a:pt x="9295" y="4393"/>
                  <a:pt x="10126" y="4447"/>
                  <a:pt x="10854" y="4318"/>
                </a:cubicBezTo>
                <a:cubicBezTo>
                  <a:pt x="12385" y="3972"/>
                  <a:pt x="13581" y="3246"/>
                  <a:pt x="14538" y="2343"/>
                </a:cubicBezTo>
                <a:cubicBezTo>
                  <a:pt x="15205" y="1715"/>
                  <a:pt x="15833" y="1061"/>
                  <a:pt x="16476" y="417"/>
                </a:cubicBezTo>
                <a:lnTo>
                  <a:pt x="16893" y="0"/>
                </a:lnTo>
              </a:path>
            </a:pathLst>
          </a:custGeom>
          <a:noFill/>
          <a:ln w="19055" cap="flat">
            <a:solidFill>
              <a:schemeClr val="accent1">
                <a:alpha val="35000"/>
              </a:schemeClr>
            </a:solidFill>
            <a:custDash>
              <a:ds d="300000" sp="225000"/>
            </a:custDash>
            <a:miter/>
          </a:ln>
        </p:spPr>
        <p:txBody>
          <a:bodyPr rtlCol="0" anchor="ctr"/>
          <a:lstStyle/>
          <a:p>
            <a:endParaRPr lang="zh-CN" altLang="en-US">
              <a:solidFill>
                <a:schemeClr val="tx1"/>
              </a:solidFill>
            </a:endParaRPr>
          </a:p>
        </p:txBody>
      </p:sp>
      <p:sp>
        <p:nvSpPr>
          <p:cNvPr id="29" name="任意多边形: 形状 8"/>
          <p:cNvSpPr/>
          <p:nvPr>
            <p:custDataLst>
              <p:tags r:id="rId19"/>
            </p:custDataLst>
          </p:nvPr>
        </p:nvSpPr>
        <p:spPr>
          <a:xfrm rot="21120000">
            <a:off x="11431271" y="1173798"/>
            <a:ext cx="700284" cy="700855"/>
          </a:xfrm>
          <a:custGeom>
            <a:avLst/>
            <a:gdLst>
              <a:gd name="connsiteX0" fmla="*/ 700097 w 700284"/>
              <a:gd name="connsiteY0" fmla="*/ 857 h 700855"/>
              <a:gd name="connsiteX1" fmla="*/ 697850 w 700284"/>
              <a:gd name="connsiteY1" fmla="*/ 40730 h 700855"/>
              <a:gd name="connsiteX2" fmla="*/ 668129 w 700284"/>
              <a:gd name="connsiteY2" fmla="*/ 171739 h 700855"/>
              <a:gd name="connsiteX3" fmla="*/ 567848 w 700284"/>
              <a:gd name="connsiteY3" fmla="*/ 326540 h 700855"/>
              <a:gd name="connsiteX4" fmla="*/ 370811 w 700284"/>
              <a:gd name="connsiteY4" fmla="*/ 497034 h 700855"/>
              <a:gd name="connsiteX5" fmla="*/ 365386 w 700284"/>
              <a:gd name="connsiteY5" fmla="*/ 508348 h 700855"/>
              <a:gd name="connsiteX6" fmla="*/ 366975 w 700284"/>
              <a:gd name="connsiteY6" fmla="*/ 621107 h 700855"/>
              <a:gd name="connsiteX7" fmla="*/ 359613 w 700284"/>
              <a:gd name="connsiteY7" fmla="*/ 636219 h 700855"/>
              <a:gd name="connsiteX8" fmla="*/ 281379 w 700284"/>
              <a:gd name="connsiteY8" fmla="*/ 697171 h 700855"/>
              <a:gd name="connsiteX9" fmla="*/ 270878 w 700284"/>
              <a:gd name="connsiteY9" fmla="*/ 693296 h 700855"/>
              <a:gd name="connsiteX10" fmla="*/ 249683 w 700284"/>
              <a:gd name="connsiteY10" fmla="*/ 594642 h 700855"/>
              <a:gd name="connsiteX11" fmla="*/ 222287 w 700284"/>
              <a:gd name="connsiteY11" fmla="*/ 596385 h 700855"/>
              <a:gd name="connsiteX12" fmla="*/ 199038 w 700284"/>
              <a:gd name="connsiteY12" fmla="*/ 606925 h 700855"/>
              <a:gd name="connsiteX13" fmla="*/ 176913 w 700284"/>
              <a:gd name="connsiteY13" fmla="*/ 606034 h 700855"/>
              <a:gd name="connsiteX14" fmla="*/ 132584 w 700284"/>
              <a:gd name="connsiteY14" fmla="*/ 570462 h 700855"/>
              <a:gd name="connsiteX15" fmla="*/ 93835 w 700284"/>
              <a:gd name="connsiteY15" fmla="*/ 523267 h 700855"/>
              <a:gd name="connsiteX16" fmla="*/ 92789 w 700284"/>
              <a:gd name="connsiteY16" fmla="*/ 500017 h 700855"/>
              <a:gd name="connsiteX17" fmla="*/ 104995 w 700284"/>
              <a:gd name="connsiteY17" fmla="*/ 472700 h 700855"/>
              <a:gd name="connsiteX18" fmla="*/ 106855 w 700284"/>
              <a:gd name="connsiteY18" fmla="*/ 457200 h 700855"/>
              <a:gd name="connsiteX19" fmla="*/ 98563 w 700284"/>
              <a:gd name="connsiteY19" fmla="*/ 448869 h 700855"/>
              <a:gd name="connsiteX20" fmla="*/ 7930 w 700284"/>
              <a:gd name="connsiteY20" fmla="*/ 429689 h 700855"/>
              <a:gd name="connsiteX21" fmla="*/ 3667 w 700284"/>
              <a:gd name="connsiteY21" fmla="*/ 418413 h 700855"/>
              <a:gd name="connsiteX22" fmla="*/ 62798 w 700284"/>
              <a:gd name="connsiteY22" fmla="*/ 342349 h 700855"/>
              <a:gd name="connsiteX23" fmla="*/ 80855 w 700284"/>
              <a:gd name="connsiteY23" fmla="*/ 333631 h 700855"/>
              <a:gd name="connsiteX24" fmla="*/ 190785 w 700284"/>
              <a:gd name="connsiteY24" fmla="*/ 335297 h 700855"/>
              <a:gd name="connsiteX25" fmla="*/ 201441 w 700284"/>
              <a:gd name="connsiteY25" fmla="*/ 329795 h 700855"/>
              <a:gd name="connsiteX26" fmla="*/ 367401 w 700284"/>
              <a:gd name="connsiteY26" fmla="*/ 137407 h 700855"/>
              <a:gd name="connsiteX27" fmla="*/ 517707 w 700284"/>
              <a:gd name="connsiteY27" fmla="*/ 35305 h 700855"/>
              <a:gd name="connsiteX28" fmla="*/ 691495 w 700284"/>
              <a:gd name="connsiteY28" fmla="*/ 43 h 700855"/>
              <a:gd name="connsiteX29" fmla="*/ 697888 w 700284"/>
              <a:gd name="connsiteY29" fmla="*/ 43 h 700855"/>
              <a:gd name="connsiteX30" fmla="*/ 700097 w 700284"/>
              <a:gd name="connsiteY30" fmla="*/ 857 h 700855"/>
              <a:gd name="connsiteX31" fmla="*/ 480857 w 700284"/>
              <a:gd name="connsiteY31" fmla="*/ 276554 h 700855"/>
              <a:gd name="connsiteX32" fmla="*/ 538356 w 700284"/>
              <a:gd name="connsiteY32" fmla="*/ 218404 h 700855"/>
              <a:gd name="connsiteX33" fmla="*/ 480183 w 700284"/>
              <a:gd name="connsiteY33" fmla="*/ 160932 h 700855"/>
              <a:gd name="connsiteX34" fmla="*/ 422734 w 700284"/>
              <a:gd name="connsiteY34" fmla="*/ 219128 h 700855"/>
              <a:gd name="connsiteX35" fmla="*/ 480857 w 700284"/>
              <a:gd name="connsiteY35" fmla="*/ 276399 h 700855"/>
              <a:gd name="connsiteX36" fmla="*/ 480857 w 700284"/>
              <a:gd name="connsiteY36" fmla="*/ 276554 h 700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00284" h="700855">
                <a:moveTo>
                  <a:pt x="700097" y="857"/>
                </a:moveTo>
                <a:cubicBezTo>
                  <a:pt x="699400" y="13838"/>
                  <a:pt x="699283" y="27323"/>
                  <a:pt x="697850" y="40730"/>
                </a:cubicBezTo>
                <a:cubicBezTo>
                  <a:pt x="693498" y="85476"/>
                  <a:pt x="683513" y="129495"/>
                  <a:pt x="668129" y="171739"/>
                </a:cubicBezTo>
                <a:cubicBezTo>
                  <a:pt x="646159" y="230753"/>
                  <a:pt x="613881" y="282947"/>
                  <a:pt x="567848" y="326540"/>
                </a:cubicBezTo>
                <a:cubicBezTo>
                  <a:pt x="504804" y="386406"/>
                  <a:pt x="437846" y="441701"/>
                  <a:pt x="370811" y="497034"/>
                </a:cubicBezTo>
                <a:cubicBezTo>
                  <a:pt x="367149" y="499599"/>
                  <a:pt x="365092" y="503888"/>
                  <a:pt x="365386" y="508348"/>
                </a:cubicBezTo>
                <a:cubicBezTo>
                  <a:pt x="366045" y="545935"/>
                  <a:pt x="366277" y="583521"/>
                  <a:pt x="366975" y="621107"/>
                </a:cubicBezTo>
                <a:cubicBezTo>
                  <a:pt x="367370" y="627094"/>
                  <a:pt x="364568" y="632840"/>
                  <a:pt x="359613" y="636219"/>
                </a:cubicBezTo>
                <a:cubicBezTo>
                  <a:pt x="333418" y="656368"/>
                  <a:pt x="307457" y="676828"/>
                  <a:pt x="281379" y="697171"/>
                </a:cubicBezTo>
                <a:cubicBezTo>
                  <a:pt x="274404" y="702595"/>
                  <a:pt x="272777" y="702092"/>
                  <a:pt x="270878" y="693296"/>
                </a:cubicBezTo>
                <a:cubicBezTo>
                  <a:pt x="263748" y="660359"/>
                  <a:pt x="256735" y="627423"/>
                  <a:pt x="249683" y="594642"/>
                </a:cubicBezTo>
                <a:cubicBezTo>
                  <a:pt x="240809" y="590744"/>
                  <a:pt x="230595" y="591394"/>
                  <a:pt x="222287" y="596385"/>
                </a:cubicBezTo>
                <a:cubicBezTo>
                  <a:pt x="214809" y="600454"/>
                  <a:pt x="206439" y="602895"/>
                  <a:pt x="199038" y="606925"/>
                </a:cubicBezTo>
                <a:cubicBezTo>
                  <a:pt x="192203" y="611288"/>
                  <a:pt x="183376" y="610932"/>
                  <a:pt x="176913" y="606034"/>
                </a:cubicBezTo>
                <a:cubicBezTo>
                  <a:pt x="161684" y="594719"/>
                  <a:pt x="145914" y="583792"/>
                  <a:pt x="132584" y="570462"/>
                </a:cubicBezTo>
                <a:cubicBezTo>
                  <a:pt x="118666" y="555579"/>
                  <a:pt x="105724" y="539816"/>
                  <a:pt x="93835" y="523267"/>
                </a:cubicBezTo>
                <a:cubicBezTo>
                  <a:pt x="88628" y="516509"/>
                  <a:pt x="88209" y="507213"/>
                  <a:pt x="92789" y="500017"/>
                </a:cubicBezTo>
                <a:cubicBezTo>
                  <a:pt x="97517" y="491260"/>
                  <a:pt x="100539" y="481689"/>
                  <a:pt x="104995" y="472700"/>
                </a:cubicBezTo>
                <a:cubicBezTo>
                  <a:pt x="107413" y="467910"/>
                  <a:pt x="108068" y="462423"/>
                  <a:pt x="106855" y="457200"/>
                </a:cubicBezTo>
                <a:cubicBezTo>
                  <a:pt x="106541" y="452752"/>
                  <a:pt x="103011" y="449202"/>
                  <a:pt x="98563" y="448869"/>
                </a:cubicBezTo>
                <a:cubicBezTo>
                  <a:pt x="68339" y="442708"/>
                  <a:pt x="38154" y="436121"/>
                  <a:pt x="7930" y="429689"/>
                </a:cubicBezTo>
                <a:cubicBezTo>
                  <a:pt x="-1680" y="427635"/>
                  <a:pt x="-2300" y="426046"/>
                  <a:pt x="3667" y="418413"/>
                </a:cubicBezTo>
                <a:cubicBezTo>
                  <a:pt x="23429" y="393071"/>
                  <a:pt x="43346" y="368039"/>
                  <a:pt x="62798" y="342349"/>
                </a:cubicBezTo>
                <a:cubicBezTo>
                  <a:pt x="66808" y="336405"/>
                  <a:pt x="73706" y="333073"/>
                  <a:pt x="80855" y="333631"/>
                </a:cubicBezTo>
                <a:cubicBezTo>
                  <a:pt x="117511" y="334483"/>
                  <a:pt x="154167" y="334638"/>
                  <a:pt x="190785" y="335297"/>
                </a:cubicBezTo>
                <a:cubicBezTo>
                  <a:pt x="195055" y="335448"/>
                  <a:pt x="199092" y="333363"/>
                  <a:pt x="201441" y="329795"/>
                </a:cubicBezTo>
                <a:cubicBezTo>
                  <a:pt x="255224" y="264348"/>
                  <a:pt x="309549" y="199367"/>
                  <a:pt x="367401" y="137407"/>
                </a:cubicBezTo>
                <a:cubicBezTo>
                  <a:pt x="409164" y="92478"/>
                  <a:pt x="460549" y="57574"/>
                  <a:pt x="517707" y="35305"/>
                </a:cubicBezTo>
                <a:cubicBezTo>
                  <a:pt x="573129" y="13485"/>
                  <a:pt x="631950" y="1551"/>
                  <a:pt x="691495" y="43"/>
                </a:cubicBezTo>
                <a:cubicBezTo>
                  <a:pt x="693626" y="43"/>
                  <a:pt x="695757" y="43"/>
                  <a:pt x="697888" y="43"/>
                </a:cubicBezTo>
                <a:cubicBezTo>
                  <a:pt x="698160" y="-422"/>
                  <a:pt x="698547" y="-73"/>
                  <a:pt x="700097" y="857"/>
                </a:cubicBezTo>
                <a:moveTo>
                  <a:pt x="480857" y="276554"/>
                </a:moveTo>
                <a:cubicBezTo>
                  <a:pt x="512798" y="276383"/>
                  <a:pt x="538542" y="250344"/>
                  <a:pt x="538356" y="218404"/>
                </a:cubicBezTo>
                <a:cubicBezTo>
                  <a:pt x="538170" y="186467"/>
                  <a:pt x="512123" y="160730"/>
                  <a:pt x="480183" y="160932"/>
                </a:cubicBezTo>
                <a:cubicBezTo>
                  <a:pt x="448246" y="161129"/>
                  <a:pt x="422521" y="187192"/>
                  <a:pt x="422734" y="219128"/>
                </a:cubicBezTo>
                <a:cubicBezTo>
                  <a:pt x="423404" y="250809"/>
                  <a:pt x="449172" y="276197"/>
                  <a:pt x="480857" y="276399"/>
                </a:cubicBezTo>
                <a:lnTo>
                  <a:pt x="480857" y="276554"/>
                </a:lnTo>
              </a:path>
            </a:pathLst>
          </a:custGeom>
          <a:solidFill>
            <a:schemeClr val="accent1"/>
          </a:solidFill>
          <a:ln w="3841" cap="flat">
            <a:noFill/>
            <a:prstDash val="solid"/>
            <a:miter/>
          </a:ln>
        </p:spPr>
        <p:txBody>
          <a:bodyPr rtlCol="0" anchor="ctr"/>
          <a:lstStyle/>
          <a:p>
            <a:endParaRPr lang="zh-CN" altLang="en-US">
              <a:solidFill>
                <a:schemeClr val="tx1"/>
              </a:solidFill>
            </a:endParaRPr>
          </a:p>
        </p:txBody>
      </p:sp>
      <p:sp>
        <p:nvSpPr>
          <p:cNvPr id="44" name="任意多边形: 形状 10"/>
          <p:cNvSpPr/>
          <p:nvPr>
            <p:custDataLst>
              <p:tags r:id="rId20"/>
            </p:custDataLst>
          </p:nvPr>
        </p:nvSpPr>
        <p:spPr>
          <a:xfrm rot="21120000">
            <a:off x="11444606" y="1731963"/>
            <a:ext cx="197959" cy="198238"/>
          </a:xfrm>
          <a:custGeom>
            <a:avLst/>
            <a:gdLst>
              <a:gd name="connsiteX0" fmla="*/ 197772 w 197959"/>
              <a:gd name="connsiteY0" fmla="*/ 122284 h 198238"/>
              <a:gd name="connsiteX1" fmla="*/ 154 w 197959"/>
              <a:gd name="connsiteY1" fmla="*/ 198077 h 198238"/>
              <a:gd name="connsiteX2" fmla="*/ 19179 w 197959"/>
              <a:gd name="connsiteY2" fmla="*/ 74081 h 198238"/>
              <a:gd name="connsiteX3" fmla="*/ 75946 w 197959"/>
              <a:gd name="connsiteY3" fmla="*/ -162 h 198238"/>
              <a:gd name="connsiteX4" fmla="*/ 81410 w 197959"/>
              <a:gd name="connsiteY4" fmla="*/ 9216 h 198238"/>
              <a:gd name="connsiteX5" fmla="*/ 81138 w 197959"/>
              <a:gd name="connsiteY5" fmla="*/ 15415 h 198238"/>
              <a:gd name="connsiteX6" fmla="*/ 47543 w 197959"/>
              <a:gd name="connsiteY6" fmla="*/ 142937 h 198238"/>
              <a:gd name="connsiteX7" fmla="*/ 52813 w 197959"/>
              <a:gd name="connsiteY7" fmla="*/ 150067 h 198238"/>
              <a:gd name="connsiteX8" fmla="*/ 173476 w 197959"/>
              <a:gd name="connsiteY8" fmla="*/ 122168 h 198238"/>
              <a:gd name="connsiteX9" fmla="*/ 175879 w 197959"/>
              <a:gd name="connsiteY9" fmla="*/ 120657 h 198238"/>
              <a:gd name="connsiteX10" fmla="*/ 197772 w 197959"/>
              <a:gd name="connsiteY10" fmla="*/ 122284 h 198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959" h="198238">
                <a:moveTo>
                  <a:pt x="197772" y="122284"/>
                </a:moveTo>
                <a:cubicBezTo>
                  <a:pt x="146507" y="186026"/>
                  <a:pt x="76217" y="197883"/>
                  <a:pt x="154" y="198077"/>
                </a:cubicBezTo>
                <a:cubicBezTo>
                  <a:pt x="-1629" y="154601"/>
                  <a:pt x="3409" y="113488"/>
                  <a:pt x="19179" y="74081"/>
                </a:cubicBezTo>
                <a:cubicBezTo>
                  <a:pt x="30684" y="44454"/>
                  <a:pt x="50368" y="18705"/>
                  <a:pt x="75946" y="-162"/>
                </a:cubicBezTo>
                <a:cubicBezTo>
                  <a:pt x="78007" y="2818"/>
                  <a:pt x="79836" y="5953"/>
                  <a:pt x="81410" y="9216"/>
                </a:cubicBezTo>
                <a:cubicBezTo>
                  <a:pt x="82188" y="11230"/>
                  <a:pt x="82088" y="13478"/>
                  <a:pt x="81138" y="15415"/>
                </a:cubicBezTo>
                <a:cubicBezTo>
                  <a:pt x="54712" y="53931"/>
                  <a:pt x="47621" y="97485"/>
                  <a:pt x="47543" y="142937"/>
                </a:cubicBezTo>
                <a:cubicBezTo>
                  <a:pt x="47543" y="146618"/>
                  <a:pt x="47311" y="150028"/>
                  <a:pt x="52813" y="150067"/>
                </a:cubicBezTo>
                <a:cubicBezTo>
                  <a:pt x="95437" y="150377"/>
                  <a:pt x="136161" y="144022"/>
                  <a:pt x="173476" y="122168"/>
                </a:cubicBezTo>
                <a:cubicBezTo>
                  <a:pt x="174290" y="121703"/>
                  <a:pt x="175104" y="121160"/>
                  <a:pt x="175879" y="120657"/>
                </a:cubicBezTo>
                <a:cubicBezTo>
                  <a:pt x="186380" y="113721"/>
                  <a:pt x="186341" y="113721"/>
                  <a:pt x="197772" y="122284"/>
                </a:cubicBezTo>
                <a:close/>
              </a:path>
            </a:pathLst>
          </a:custGeom>
          <a:solidFill>
            <a:schemeClr val="accent1"/>
          </a:solidFill>
          <a:ln w="3841" cap="flat">
            <a:noFill/>
            <a:prstDash val="solid"/>
            <a:miter/>
          </a:ln>
        </p:spPr>
        <p:txBody>
          <a:bodyPr rtlCol="0" anchor="ctr"/>
          <a:lstStyle/>
          <a:p>
            <a:endParaRPr lang="zh-CN" altLang="en-US">
              <a:solidFill>
                <a:schemeClr val="tx1"/>
              </a:solidFill>
            </a:endParaRPr>
          </a:p>
        </p:txBody>
      </p:sp>
      <p:sp>
        <p:nvSpPr>
          <p:cNvPr id="45" name="椭圆 44"/>
          <p:cNvSpPr/>
          <p:nvPr>
            <p:custDataLst>
              <p:tags r:id="rId21"/>
            </p:custDataLst>
          </p:nvPr>
        </p:nvSpPr>
        <p:spPr>
          <a:xfrm>
            <a:off x="11452861" y="1632903"/>
            <a:ext cx="123190" cy="123190"/>
          </a:xfrm>
          <a:prstGeom prst="ellipse">
            <a:avLst/>
          </a:prstGeom>
          <a:solidFill>
            <a:srgbClr val="FFFF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grpSp>
        <p:nvGrpSpPr>
          <p:cNvPr id="65" name="组合 64"/>
          <p:cNvGrpSpPr/>
          <p:nvPr>
            <p:custDataLst>
              <p:tags r:id="rId22"/>
            </p:custDataLst>
          </p:nvPr>
        </p:nvGrpSpPr>
        <p:grpSpPr>
          <a:xfrm>
            <a:off x="7620" y="3211195"/>
            <a:ext cx="1107440" cy="1105535"/>
            <a:chOff x="12" y="5057"/>
            <a:chExt cx="1744" cy="1741"/>
          </a:xfrm>
        </p:grpSpPr>
        <p:sp>
          <p:nvSpPr>
            <p:cNvPr id="7" name="椭圆 6"/>
            <p:cNvSpPr/>
            <p:nvPr>
              <p:custDataLst>
                <p:tags r:id="rId23"/>
              </p:custDataLst>
            </p:nvPr>
          </p:nvSpPr>
          <p:spPr>
            <a:xfrm>
              <a:off x="523" y="5057"/>
              <a:ext cx="746" cy="747"/>
            </a:xfrm>
            <a:prstGeom prst="ellipse">
              <a:avLst/>
            </a:prstGeom>
            <a:solidFill>
              <a:srgbClr val="5BB4B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42" name="图形 24" descr="333438303937363b333438313037303bb6a8cebbb2fac6b7"/>
            <p:cNvPicPr>
              <a:picLocks noChangeAspect="1"/>
            </p:cNvPicPr>
            <p:nvPr>
              <p:custDataLst>
                <p:tags r:id="rId24"/>
              </p:custDataLst>
            </p:nvPr>
          </p:nvPicPr>
          <p:blipFill>
            <a:blip r:embed="rId25">
              <a:extLst>
                <a:ext uri="{96DAC541-7B7A-43D3-8B79-37D633B846F1}">
                  <asvg:svgBlip xmlns:asvg="http://schemas.microsoft.com/office/drawing/2016/SVG/main" r:embed="rId26"/>
                </a:ext>
              </a:extLst>
            </a:blip>
            <a:stretch>
              <a:fillRect/>
            </a:stretch>
          </p:blipFill>
          <p:spPr>
            <a:xfrm>
              <a:off x="698" y="5232"/>
              <a:ext cx="397" cy="397"/>
            </a:xfrm>
            <a:prstGeom prst="rect">
              <a:avLst/>
            </a:prstGeom>
          </p:spPr>
        </p:pic>
        <p:sp>
          <p:nvSpPr>
            <p:cNvPr id="8" name="文本框 7"/>
            <p:cNvSpPr txBox="1"/>
            <p:nvPr/>
          </p:nvSpPr>
          <p:spPr>
            <a:xfrm>
              <a:off x="12" y="5782"/>
              <a:ext cx="1745" cy="1016"/>
            </a:xfrm>
            <a:prstGeom prst="rect">
              <a:avLst/>
            </a:prstGeom>
            <a:noFill/>
          </p:spPr>
          <p:txBody>
            <a:bodyPr wrap="square" rtlCol="0">
              <a:spAutoFit/>
            </a:bodyPr>
            <a:lstStyle/>
            <a:p>
              <a:pPr algn="ctr">
                <a:lnSpc>
                  <a:spcPct val="150000"/>
                </a:lnSpc>
              </a:pPr>
              <a:r>
                <a:rPr lang="en-US" altLang="zh-CN" sz="1200" b="1">
                  <a:latin typeface="微软雅黑" panose="020B0503020204020204" charset="-122"/>
                  <a:ea typeface="微软雅黑" panose="020B0503020204020204" charset="-122"/>
                  <a:cs typeface="微软雅黑" panose="020B0503020204020204" charset="-122"/>
                </a:rPr>
                <a:t>2015.12</a:t>
              </a:r>
              <a:endParaRPr lang="en-US" altLang="zh-CN" sz="1200" b="1">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200" b="1">
                  <a:latin typeface="微软雅黑" panose="020B0503020204020204" charset="-122"/>
                  <a:ea typeface="微软雅黑" panose="020B0503020204020204" charset="-122"/>
                  <a:cs typeface="微软雅黑" panose="020B0503020204020204" charset="-122"/>
                </a:rPr>
                <a:t>力航系成立</a:t>
              </a:r>
              <a:endParaRPr lang="zh-CN" altLang="en-US" sz="1200" b="1">
                <a:latin typeface="微软雅黑" panose="020B0503020204020204" charset="-122"/>
                <a:ea typeface="微软雅黑" panose="020B0503020204020204" charset="-122"/>
                <a:cs typeface="微软雅黑" panose="020B0503020204020204" charset="-122"/>
              </a:endParaRPr>
            </a:p>
          </p:txBody>
        </p:sp>
      </p:grpSp>
      <p:grpSp>
        <p:nvGrpSpPr>
          <p:cNvPr id="23" name="组合 22"/>
          <p:cNvGrpSpPr/>
          <p:nvPr/>
        </p:nvGrpSpPr>
        <p:grpSpPr>
          <a:xfrm>
            <a:off x="316865" y="1943100"/>
            <a:ext cx="1862455" cy="1406525"/>
            <a:chOff x="1090" y="2473"/>
            <a:chExt cx="2933" cy="2215"/>
          </a:xfrm>
        </p:grpSpPr>
        <p:grpSp>
          <p:nvGrpSpPr>
            <p:cNvPr id="22" name="组合 21"/>
            <p:cNvGrpSpPr/>
            <p:nvPr/>
          </p:nvGrpSpPr>
          <p:grpSpPr>
            <a:xfrm>
              <a:off x="2264" y="3942"/>
              <a:ext cx="746" cy="746"/>
              <a:chOff x="2264" y="3942"/>
              <a:chExt cx="746" cy="746"/>
            </a:xfrm>
          </p:grpSpPr>
          <p:sp>
            <p:nvSpPr>
              <p:cNvPr id="57" name="椭圆 56"/>
              <p:cNvSpPr/>
              <p:nvPr>
                <p:custDataLst>
                  <p:tags r:id="rId27"/>
                </p:custDataLst>
              </p:nvPr>
            </p:nvSpPr>
            <p:spPr>
              <a:xfrm>
                <a:off x="2264" y="3942"/>
                <a:ext cx="746" cy="747"/>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2" name="图片 1" descr="单曲线图"/>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2465" y="4117"/>
                <a:ext cx="390" cy="390"/>
              </a:xfrm>
              <a:prstGeom prst="rect">
                <a:avLst/>
              </a:prstGeom>
            </p:spPr>
          </p:pic>
        </p:grpSp>
        <p:sp>
          <p:nvSpPr>
            <p:cNvPr id="9" name="文本框 8"/>
            <p:cNvSpPr txBox="1"/>
            <p:nvPr/>
          </p:nvSpPr>
          <p:spPr>
            <a:xfrm>
              <a:off x="1090" y="2473"/>
              <a:ext cx="2933" cy="1452"/>
            </a:xfrm>
            <a:prstGeom prst="rect">
              <a:avLst/>
            </a:prstGeom>
            <a:noFill/>
          </p:spPr>
          <p:txBody>
            <a:bodyPr wrap="square" rtlCol="0">
              <a:spAutoFit/>
            </a:bodyPr>
            <a:lstStyle/>
            <a:p>
              <a:pPr algn="ctr">
                <a:lnSpc>
                  <a:spcPct val="150000"/>
                </a:lnSpc>
              </a:pPr>
              <a:r>
                <a:rPr lang="en-US" altLang="zh-CN" sz="1200" b="1" dirty="0">
                  <a:latin typeface="微软雅黑" panose="020B0503020204020204" charset="-122"/>
                  <a:ea typeface="微软雅黑" panose="020B0503020204020204" charset="-122"/>
                  <a:cs typeface="微软雅黑" panose="020B0503020204020204" charset="-122"/>
                  <a:sym typeface="+mn-ea"/>
                </a:rPr>
                <a:t>2017.3 </a:t>
              </a:r>
              <a:r>
                <a:rPr lang="zh-CN" altLang="en-US" sz="1200" b="1" dirty="0">
                  <a:latin typeface="微软雅黑" panose="020B0503020204020204" charset="-122"/>
                  <a:ea typeface="微软雅黑" panose="020B0503020204020204" charset="-122"/>
                  <a:cs typeface="微软雅黑" panose="020B0503020204020204" charset="-122"/>
                  <a:sym typeface="+mn-ea"/>
                </a:rPr>
                <a:t>获批</a:t>
              </a:r>
              <a:endParaRPr lang="zh-CN" altLang="en-US" sz="1200" b="1" dirty="0">
                <a:latin typeface="微软雅黑" panose="020B0503020204020204" charset="-122"/>
                <a:ea typeface="微软雅黑" panose="020B0503020204020204" charset="-122"/>
                <a:cs typeface="微软雅黑" panose="020B0503020204020204" charset="-122"/>
              </a:endParaRPr>
            </a:p>
            <a:p>
              <a:pPr algn="ctr">
                <a:lnSpc>
                  <a:spcPct val="150000"/>
                </a:lnSpc>
              </a:pPr>
              <a:r>
                <a:rPr lang="en-US" altLang="zh-CN" sz="1200" b="1" dirty="0">
                  <a:latin typeface="微软雅黑" panose="020B0503020204020204" charset="-122"/>
                  <a:ea typeface="微软雅黑" panose="020B0503020204020204" charset="-122"/>
                  <a:cs typeface="微软雅黑" panose="020B0503020204020204" charset="-122"/>
                  <a:sym typeface="+mn-ea"/>
                </a:rPr>
                <a:t>“</a:t>
              </a:r>
              <a:r>
                <a:rPr lang="zh-CN" altLang="en-US" sz="1200" b="1" dirty="0">
                  <a:latin typeface="微软雅黑" panose="020B0503020204020204" charset="-122"/>
                  <a:ea typeface="微软雅黑" panose="020B0503020204020204" charset="-122"/>
                  <a:cs typeface="微软雅黑" panose="020B0503020204020204" charset="-122"/>
                  <a:sym typeface="+mn-ea"/>
                </a:rPr>
                <a:t>理论与应用力学</a:t>
              </a:r>
              <a:r>
                <a:rPr lang="en-US" altLang="zh-CN" sz="1200" b="1" dirty="0">
                  <a:latin typeface="微软雅黑" panose="020B0503020204020204" charset="-122"/>
                  <a:ea typeface="微软雅黑" panose="020B0503020204020204" charset="-122"/>
                  <a:cs typeface="微软雅黑" panose="020B0503020204020204" charset="-122"/>
                  <a:sym typeface="+mn-ea"/>
                </a:rPr>
                <a:t>”</a:t>
              </a:r>
              <a:endParaRPr lang="en-US" altLang="zh-CN" sz="1200" b="1" dirty="0">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200" b="1" dirty="0">
                  <a:latin typeface="微软雅黑" panose="020B0503020204020204" charset="-122"/>
                  <a:ea typeface="微软雅黑" panose="020B0503020204020204" charset="-122"/>
                  <a:cs typeface="微软雅黑" panose="020B0503020204020204" charset="-122"/>
                  <a:sym typeface="+mn-ea"/>
                </a:rPr>
                <a:t>本科专业</a:t>
              </a:r>
              <a:endParaRPr lang="zh-CN" altLang="en-US" sz="1200" b="1" dirty="0">
                <a:latin typeface="微软雅黑" panose="020B0503020204020204" charset="-122"/>
                <a:ea typeface="微软雅黑" panose="020B0503020204020204" charset="-122"/>
                <a:cs typeface="微软雅黑" panose="020B0503020204020204" charset="-122"/>
              </a:endParaRPr>
            </a:p>
          </p:txBody>
        </p:sp>
      </p:grpSp>
      <p:grpSp>
        <p:nvGrpSpPr>
          <p:cNvPr id="24" name="组合 23"/>
          <p:cNvGrpSpPr/>
          <p:nvPr>
            <p:custDataLst>
              <p:tags r:id="rId30"/>
            </p:custDataLst>
          </p:nvPr>
        </p:nvGrpSpPr>
        <p:grpSpPr>
          <a:xfrm>
            <a:off x="1238250" y="2654300"/>
            <a:ext cx="1861820" cy="1416685"/>
            <a:chOff x="3439" y="4278"/>
            <a:chExt cx="2932" cy="2231"/>
          </a:xfrm>
        </p:grpSpPr>
        <p:sp>
          <p:nvSpPr>
            <p:cNvPr id="5" name="椭圆 4"/>
            <p:cNvSpPr/>
            <p:nvPr>
              <p:custDataLst>
                <p:tags r:id="rId31"/>
              </p:custDataLst>
            </p:nvPr>
          </p:nvSpPr>
          <p:spPr>
            <a:xfrm>
              <a:off x="4641" y="4278"/>
              <a:ext cx="746" cy="747"/>
            </a:xfrm>
            <a:prstGeom prst="ellipse">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48" name="图形 28" descr="333438303937363b333438313035353bb2fac6b7c4a3d0cd"/>
            <p:cNvPicPr>
              <a:picLocks noChangeAspect="1"/>
            </p:cNvPicPr>
            <p:nvPr>
              <p:custDataLst>
                <p:tags r:id="rId32"/>
              </p:custDataLst>
            </p:nvPr>
          </p:nvPicPr>
          <p:blipFill>
            <a:blip r:embed="rId33">
              <a:extLst>
                <a:ext uri="{96DAC541-7B7A-43D3-8B79-37D633B846F1}">
                  <asvg:svgBlip xmlns:asvg="http://schemas.microsoft.com/office/drawing/2016/SVG/main" r:embed="rId34"/>
                </a:ext>
              </a:extLst>
            </a:blip>
            <a:stretch>
              <a:fillRect/>
            </a:stretch>
          </p:blipFill>
          <p:spPr>
            <a:xfrm>
              <a:off x="4844" y="4481"/>
              <a:ext cx="340" cy="340"/>
            </a:xfrm>
            <a:prstGeom prst="rect">
              <a:avLst/>
            </a:prstGeom>
          </p:spPr>
        </p:pic>
        <p:sp>
          <p:nvSpPr>
            <p:cNvPr id="10" name="文本框 9"/>
            <p:cNvSpPr txBox="1"/>
            <p:nvPr/>
          </p:nvSpPr>
          <p:spPr>
            <a:xfrm>
              <a:off x="3439" y="5057"/>
              <a:ext cx="2933" cy="1452"/>
            </a:xfrm>
            <a:prstGeom prst="rect">
              <a:avLst/>
            </a:prstGeom>
            <a:noFill/>
          </p:spPr>
          <p:txBody>
            <a:bodyPr wrap="square" rtlCol="0">
              <a:spAutoFit/>
            </a:bodyPr>
            <a:lstStyle/>
            <a:p>
              <a:pPr algn="ctr">
                <a:lnSpc>
                  <a:spcPct val="150000"/>
                </a:lnSpc>
              </a:pPr>
              <a:r>
                <a:rPr lang="en-US" altLang="zh-CN" sz="1200" b="1">
                  <a:latin typeface="微软雅黑" panose="020B0503020204020204" charset="-122"/>
                  <a:ea typeface="微软雅黑" panose="020B0503020204020204" charset="-122"/>
                  <a:cs typeface="微软雅黑" panose="020B0503020204020204" charset="-122"/>
                  <a:sym typeface="+mn-ea"/>
                </a:rPr>
                <a:t>2018.1</a:t>
              </a:r>
              <a:endParaRPr lang="en-US" altLang="zh-CN" sz="1200" b="1">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200" b="1">
                  <a:latin typeface="微软雅黑" panose="020B0503020204020204" charset="-122"/>
                  <a:ea typeface="微软雅黑" panose="020B0503020204020204" charset="-122"/>
                  <a:cs typeface="微软雅黑" panose="020B0503020204020204" charset="-122"/>
                  <a:sym typeface="+mn-ea"/>
                </a:rPr>
                <a:t>力学学科入选</a:t>
              </a:r>
              <a:endParaRPr lang="zh-CN" altLang="en-US" sz="1200" b="1">
                <a:latin typeface="微软雅黑" panose="020B0503020204020204" charset="-122"/>
                <a:ea typeface="微软雅黑" panose="020B0503020204020204" charset="-122"/>
                <a:cs typeface="微软雅黑" panose="020B0503020204020204" charset="-122"/>
              </a:endParaRPr>
            </a:p>
            <a:p>
              <a:pPr algn="ctr">
                <a:lnSpc>
                  <a:spcPct val="150000"/>
                </a:lnSpc>
              </a:pPr>
              <a:r>
                <a:rPr lang="zh-CN" altLang="en-US" sz="1200" b="1">
                  <a:latin typeface="微软雅黑" panose="020B0503020204020204" charset="-122"/>
                  <a:ea typeface="微软雅黑" panose="020B0503020204020204" charset="-122"/>
                  <a:cs typeface="微软雅黑" panose="020B0503020204020204" charset="-122"/>
                  <a:sym typeface="+mn-ea"/>
                </a:rPr>
                <a:t>广东省</a:t>
              </a:r>
              <a:r>
                <a:rPr lang="en-US" altLang="zh-CN" sz="1200" b="1">
                  <a:latin typeface="微软雅黑" panose="020B0503020204020204" charset="-122"/>
                  <a:ea typeface="微软雅黑" panose="020B0503020204020204" charset="-122"/>
                  <a:cs typeface="微软雅黑" panose="020B0503020204020204" charset="-122"/>
                  <a:sym typeface="+mn-ea"/>
                </a:rPr>
                <a:t>“</a:t>
              </a:r>
              <a:r>
                <a:rPr lang="zh-CN" altLang="en-US" sz="1200" b="1">
                  <a:latin typeface="微软雅黑" panose="020B0503020204020204" charset="-122"/>
                  <a:ea typeface="微软雅黑" panose="020B0503020204020204" charset="-122"/>
                  <a:cs typeface="微软雅黑" panose="020B0503020204020204" charset="-122"/>
                  <a:sym typeface="+mn-ea"/>
                </a:rPr>
                <a:t>攀峰</a:t>
              </a:r>
              <a:r>
                <a:rPr lang="en-US" altLang="zh-CN" sz="1200" b="1">
                  <a:latin typeface="微软雅黑" panose="020B0503020204020204" charset="-122"/>
                  <a:ea typeface="微软雅黑" panose="020B0503020204020204" charset="-122"/>
                  <a:cs typeface="微软雅黑" panose="020B0503020204020204" charset="-122"/>
                  <a:sym typeface="+mn-ea"/>
                </a:rPr>
                <a:t>”</a:t>
              </a:r>
              <a:r>
                <a:rPr lang="zh-CN" altLang="en-US" sz="1200" b="1">
                  <a:latin typeface="微软雅黑" panose="020B0503020204020204" charset="-122"/>
                  <a:ea typeface="微软雅黑" panose="020B0503020204020204" charset="-122"/>
                  <a:cs typeface="微软雅黑" panose="020B0503020204020204" charset="-122"/>
                  <a:sym typeface="+mn-ea"/>
                </a:rPr>
                <a:t>重点学科</a:t>
              </a:r>
              <a:endParaRPr lang="zh-CN" altLang="en-US" sz="1200" b="1">
                <a:latin typeface="微软雅黑" panose="020B0503020204020204" charset="-122"/>
                <a:ea typeface="微软雅黑" panose="020B0503020204020204" charset="-122"/>
                <a:cs typeface="微软雅黑" panose="020B0503020204020204" charset="-122"/>
              </a:endParaRPr>
            </a:p>
          </p:txBody>
        </p:sp>
      </p:grpSp>
      <p:grpSp>
        <p:nvGrpSpPr>
          <p:cNvPr id="25" name="组合 24"/>
          <p:cNvGrpSpPr/>
          <p:nvPr>
            <p:custDataLst>
              <p:tags r:id="rId35"/>
            </p:custDataLst>
          </p:nvPr>
        </p:nvGrpSpPr>
        <p:grpSpPr>
          <a:xfrm>
            <a:off x="2725420" y="2041525"/>
            <a:ext cx="1343660" cy="1403350"/>
            <a:chOff x="6023" y="4121"/>
            <a:chExt cx="2116" cy="2210"/>
          </a:xfrm>
        </p:grpSpPr>
        <p:sp>
          <p:nvSpPr>
            <p:cNvPr id="55" name="椭圆 54"/>
            <p:cNvSpPr/>
            <p:nvPr>
              <p:custDataLst>
                <p:tags r:id="rId36"/>
              </p:custDataLst>
            </p:nvPr>
          </p:nvSpPr>
          <p:spPr>
            <a:xfrm>
              <a:off x="6648" y="5585"/>
              <a:ext cx="746" cy="747"/>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43" name="图形 27" descr="333438303937363b333438313039323bcfeec4bfbcc6bbae"/>
            <p:cNvPicPr>
              <a:picLocks noChangeAspect="1"/>
            </p:cNvPicPr>
            <p:nvPr>
              <p:custDataLst>
                <p:tags r:id="rId37"/>
              </p:custDataLst>
            </p:nvPr>
          </p:nvPicPr>
          <p:blipFill>
            <a:blip r:embed="rId38">
              <a:extLst>
                <a:ext uri="{96DAC541-7B7A-43D3-8B79-37D633B846F1}">
                  <asvg:svgBlip xmlns:asvg="http://schemas.microsoft.com/office/drawing/2016/SVG/main" r:embed="rId39"/>
                </a:ext>
              </a:extLst>
            </a:blip>
            <a:stretch>
              <a:fillRect/>
            </a:stretch>
          </p:blipFill>
          <p:spPr>
            <a:xfrm>
              <a:off x="6851" y="5788"/>
              <a:ext cx="340" cy="340"/>
            </a:xfrm>
            <a:prstGeom prst="rect">
              <a:avLst/>
            </a:prstGeom>
          </p:spPr>
        </p:pic>
        <p:sp>
          <p:nvSpPr>
            <p:cNvPr id="11" name="文本框 10"/>
            <p:cNvSpPr txBox="1"/>
            <p:nvPr/>
          </p:nvSpPr>
          <p:spPr>
            <a:xfrm>
              <a:off x="6023" y="4121"/>
              <a:ext cx="2116" cy="1452"/>
            </a:xfrm>
            <a:prstGeom prst="rect">
              <a:avLst/>
            </a:prstGeom>
            <a:noFill/>
          </p:spPr>
          <p:txBody>
            <a:bodyPr wrap="square" rtlCol="0" anchor="t">
              <a:spAutoFit/>
            </a:bodyPr>
            <a:lstStyle/>
            <a:p>
              <a:pPr marL="0" algn="ctr" defTabSz="914400">
                <a:lnSpc>
                  <a:spcPct val="150000"/>
                </a:lnSpc>
                <a:buClrTx/>
                <a:buSzTx/>
                <a:buNone/>
              </a:pPr>
              <a:r>
                <a:rPr lang="en-US" altLang="zh-CN" sz="1200" b="1">
                  <a:latin typeface="微软雅黑" panose="020B0503020204020204" charset="-122"/>
                  <a:ea typeface="微软雅黑" panose="020B0503020204020204" charset="-122"/>
                  <a:cs typeface="微软雅黑" panose="020B0503020204020204" charset="-122"/>
                  <a:sym typeface="+mn-ea"/>
                </a:rPr>
                <a:t>2018.3 获批</a:t>
              </a:r>
              <a:endParaRPr lang="en-US" altLang="zh-CN" sz="1200" b="1">
                <a:latin typeface="微软雅黑" panose="020B0503020204020204" charset="-122"/>
                <a:ea typeface="微软雅黑" panose="020B0503020204020204" charset="-122"/>
                <a:cs typeface="微软雅黑" panose="020B0503020204020204" charset="-122"/>
              </a:endParaRPr>
            </a:p>
            <a:p>
              <a:pPr marL="0" algn="ctr" defTabSz="914400">
                <a:lnSpc>
                  <a:spcPct val="150000"/>
                </a:lnSpc>
                <a:buClrTx/>
                <a:buSzTx/>
                <a:buNone/>
              </a:pPr>
              <a:r>
                <a:rPr lang="en-US" altLang="zh-CN" sz="1200" b="1">
                  <a:latin typeface="微软雅黑" panose="020B0503020204020204" charset="-122"/>
                  <a:ea typeface="微软雅黑" panose="020B0503020204020204" charset="-122"/>
                  <a:cs typeface="微软雅黑" panose="020B0503020204020204" charset="-122"/>
                  <a:sym typeface="+mn-ea"/>
                </a:rPr>
                <a:t>“航空航天工程”</a:t>
              </a:r>
              <a:endParaRPr lang="en-US" altLang="zh-CN" sz="1200" b="1">
                <a:latin typeface="微软雅黑" panose="020B0503020204020204" charset="-122"/>
                <a:ea typeface="微软雅黑" panose="020B0503020204020204" charset="-122"/>
                <a:cs typeface="微软雅黑" panose="020B0503020204020204" charset="-122"/>
              </a:endParaRPr>
            </a:p>
            <a:p>
              <a:pPr marL="0" algn="ctr" defTabSz="914400">
                <a:lnSpc>
                  <a:spcPct val="150000"/>
                </a:lnSpc>
                <a:buClrTx/>
                <a:buSzTx/>
                <a:buNone/>
              </a:pPr>
              <a:r>
                <a:rPr lang="en-US" altLang="zh-CN" sz="1200" b="1">
                  <a:latin typeface="微软雅黑" panose="020B0503020204020204" charset="-122"/>
                  <a:ea typeface="微软雅黑" panose="020B0503020204020204" charset="-122"/>
                  <a:cs typeface="微软雅黑" panose="020B0503020204020204" charset="-122"/>
                  <a:sym typeface="+mn-ea"/>
                </a:rPr>
                <a:t>本科专业</a:t>
              </a:r>
              <a:endParaRPr lang="en-US" altLang="zh-CN" sz="1200" b="1">
                <a:latin typeface="微软雅黑" panose="020B0503020204020204" charset="-122"/>
                <a:ea typeface="微软雅黑" panose="020B0503020204020204" charset="-122"/>
                <a:cs typeface="微软雅黑" panose="020B0503020204020204" charset="-122"/>
                <a:sym typeface="+mn-ea"/>
              </a:endParaRPr>
            </a:p>
          </p:txBody>
        </p:sp>
      </p:grpSp>
      <p:grpSp>
        <p:nvGrpSpPr>
          <p:cNvPr id="53" name="组合 52"/>
          <p:cNvGrpSpPr/>
          <p:nvPr/>
        </p:nvGrpSpPr>
        <p:grpSpPr>
          <a:xfrm>
            <a:off x="5067300" y="4841558"/>
            <a:ext cx="2758440" cy="1396682"/>
            <a:chOff x="9220" y="7105"/>
            <a:chExt cx="4344" cy="2199"/>
          </a:xfrm>
        </p:grpSpPr>
        <p:sp>
          <p:nvSpPr>
            <p:cNvPr id="59" name="椭圆 58"/>
            <p:cNvSpPr/>
            <p:nvPr>
              <p:custDataLst>
                <p:tags r:id="rId40"/>
              </p:custDataLst>
            </p:nvPr>
          </p:nvSpPr>
          <p:spPr>
            <a:xfrm>
              <a:off x="10929" y="7105"/>
              <a:ext cx="746" cy="747"/>
            </a:xfrm>
            <a:prstGeom prst="ellipse">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12" name="图片 11" descr="画画"/>
            <p:cNvPicPr>
              <a:picLocks noChangeAspect="1"/>
            </p:cNvPicPr>
            <p:nvPr/>
          </p:nvPicPr>
          <p:blipFill>
            <a:blip r:embed="rId41">
              <a:extLst>
                <a:ext uri="{96DAC541-7B7A-43D3-8B79-37D633B846F1}">
                  <asvg:svgBlip xmlns:asvg="http://schemas.microsoft.com/office/drawing/2016/SVG/main" r:embed="rId42"/>
                </a:ext>
              </a:extLst>
            </a:blip>
            <a:stretch>
              <a:fillRect/>
            </a:stretch>
          </p:blipFill>
          <p:spPr>
            <a:xfrm>
              <a:off x="11056" y="7226"/>
              <a:ext cx="492" cy="492"/>
            </a:xfrm>
            <a:prstGeom prst="rect">
              <a:avLst/>
            </a:prstGeom>
          </p:spPr>
        </p:pic>
        <p:sp>
          <p:nvSpPr>
            <p:cNvPr id="14" name="文本框 13"/>
            <p:cNvSpPr txBox="1"/>
            <p:nvPr/>
          </p:nvSpPr>
          <p:spPr>
            <a:xfrm>
              <a:off x="9220" y="7852"/>
              <a:ext cx="4344" cy="1452"/>
            </a:xfrm>
            <a:prstGeom prst="rect">
              <a:avLst/>
            </a:prstGeom>
            <a:noFill/>
          </p:spPr>
          <p:txBody>
            <a:bodyPr wrap="square" rtlCol="0" anchor="t">
              <a:spAutoFit/>
            </a:bodyPr>
            <a:lstStyle/>
            <a:p>
              <a:pPr lvl="0" algn="ctr">
                <a:lnSpc>
                  <a:spcPct val="150000"/>
                </a:lnSpc>
                <a:buClrTx/>
                <a:buSzTx/>
                <a:buFontTx/>
              </a:pPr>
              <a:r>
                <a:rPr lang="en-US" altLang="zh-CN" sz="1200" b="1">
                  <a:latin typeface="微软雅黑" panose="020B0503020204020204" charset="-122"/>
                  <a:ea typeface="微软雅黑" panose="020B0503020204020204" charset="-122"/>
                  <a:cs typeface="微软雅黑" panose="020B0503020204020204" charset="-122"/>
                  <a:sym typeface="+mn-ea"/>
                </a:rPr>
                <a:t>2018.11</a:t>
              </a:r>
              <a:endParaRPr lang="en-US" altLang="zh-CN" sz="1200" b="1">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a:latin typeface="微软雅黑" panose="020B0503020204020204" charset="-122"/>
                  <a:ea typeface="微软雅黑" panose="020B0503020204020204" charset="-122"/>
                  <a:cs typeface="微软雅黑" panose="020B0503020204020204" charset="-122"/>
                  <a:sym typeface="+mn-ea"/>
                </a:rPr>
                <a:t>力学学科入选</a:t>
              </a:r>
              <a:endParaRPr lang="en-US" altLang="zh-CN" sz="1200" b="1">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a:latin typeface="微软雅黑" panose="020B0503020204020204" charset="-122"/>
                  <a:ea typeface="微软雅黑" panose="020B0503020204020204" charset="-122"/>
                  <a:cs typeface="微软雅黑" panose="020B0503020204020204" charset="-122"/>
                  <a:sym typeface="+mn-ea"/>
                </a:rPr>
                <a:t>广东省高等教育重点建设学科</a:t>
              </a:r>
              <a:endParaRPr lang="en-US" altLang="zh-CN" sz="1200" b="1">
                <a:latin typeface="微软雅黑" panose="020B0503020204020204" charset="-122"/>
                <a:ea typeface="微软雅黑" panose="020B0503020204020204" charset="-122"/>
                <a:cs typeface="微软雅黑" panose="020B0503020204020204" charset="-122"/>
                <a:sym typeface="+mn-ea"/>
              </a:endParaRPr>
            </a:p>
          </p:txBody>
        </p:sp>
      </p:grpSp>
      <p:grpSp>
        <p:nvGrpSpPr>
          <p:cNvPr id="66" name="组合 65"/>
          <p:cNvGrpSpPr/>
          <p:nvPr>
            <p:custDataLst>
              <p:tags r:id="rId43"/>
            </p:custDataLst>
          </p:nvPr>
        </p:nvGrpSpPr>
        <p:grpSpPr>
          <a:xfrm>
            <a:off x="8049895" y="4278630"/>
            <a:ext cx="1586230" cy="1336040"/>
            <a:chOff x="13577" y="5732"/>
            <a:chExt cx="2498" cy="2104"/>
          </a:xfrm>
        </p:grpSpPr>
        <p:sp>
          <p:nvSpPr>
            <p:cNvPr id="6" name="椭圆 5"/>
            <p:cNvSpPr/>
            <p:nvPr>
              <p:custDataLst>
                <p:tags r:id="rId44"/>
              </p:custDataLst>
            </p:nvPr>
          </p:nvSpPr>
          <p:spPr>
            <a:xfrm>
              <a:off x="14015" y="5732"/>
              <a:ext cx="746" cy="747"/>
            </a:xfrm>
            <a:prstGeom prst="ellipse">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46" name="图形 29" descr="333438303937363b333438313038383bcfeec4bfd0a7c2ca"/>
            <p:cNvPicPr>
              <a:picLocks noChangeAspect="1"/>
            </p:cNvPicPr>
            <p:nvPr>
              <p:custDataLst>
                <p:tags r:id="rId45"/>
              </p:custDataLst>
            </p:nvPr>
          </p:nvPicPr>
          <p:blipFill>
            <a:blip r:embed="rId46">
              <a:extLst>
                <a:ext uri="{96DAC541-7B7A-43D3-8B79-37D633B846F1}">
                  <asvg:svgBlip xmlns:asvg="http://schemas.microsoft.com/office/drawing/2016/SVG/main" r:embed="rId47"/>
                </a:ext>
              </a:extLst>
            </a:blip>
            <a:stretch>
              <a:fillRect/>
            </a:stretch>
          </p:blipFill>
          <p:spPr>
            <a:xfrm>
              <a:off x="14158" y="5879"/>
              <a:ext cx="454" cy="454"/>
            </a:xfrm>
            <a:prstGeom prst="rect">
              <a:avLst/>
            </a:prstGeom>
          </p:spPr>
        </p:pic>
        <p:sp>
          <p:nvSpPr>
            <p:cNvPr id="15" name="文本框 14"/>
            <p:cNvSpPr txBox="1"/>
            <p:nvPr/>
          </p:nvSpPr>
          <p:spPr>
            <a:xfrm>
              <a:off x="13577" y="6384"/>
              <a:ext cx="2498" cy="1452"/>
            </a:xfrm>
            <a:prstGeom prst="rect">
              <a:avLst/>
            </a:prstGeom>
            <a:noFill/>
          </p:spPr>
          <p:txBody>
            <a:bodyPr wrap="square" rtlCol="0" anchor="t">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2019.10</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获批力学学科</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博士后科研流动站</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p:txBody>
        </p:sp>
      </p:grpSp>
      <p:grpSp>
        <p:nvGrpSpPr>
          <p:cNvPr id="67" name="组合 66"/>
          <p:cNvGrpSpPr/>
          <p:nvPr>
            <p:custDataLst>
              <p:tags r:id="rId48"/>
            </p:custDataLst>
          </p:nvPr>
        </p:nvGrpSpPr>
        <p:grpSpPr>
          <a:xfrm>
            <a:off x="7797165" y="2755842"/>
            <a:ext cx="2134870" cy="1503680"/>
            <a:chOff x="13204" y="2953"/>
            <a:chExt cx="3362" cy="2368"/>
          </a:xfrm>
        </p:grpSpPr>
        <p:grpSp>
          <p:nvGrpSpPr>
            <p:cNvPr id="61" name="组合 60"/>
            <p:cNvGrpSpPr/>
            <p:nvPr>
              <p:custDataLst>
                <p:tags r:id="rId49"/>
              </p:custDataLst>
            </p:nvPr>
          </p:nvGrpSpPr>
          <p:grpSpPr>
            <a:xfrm>
              <a:off x="15354" y="4575"/>
              <a:ext cx="746" cy="746"/>
              <a:chOff x="15014" y="4817"/>
              <a:chExt cx="746" cy="746"/>
            </a:xfrm>
            <a:solidFill>
              <a:schemeClr val="accent1"/>
            </a:solidFill>
          </p:grpSpPr>
          <p:sp>
            <p:nvSpPr>
              <p:cNvPr id="17" name="椭圆 16"/>
              <p:cNvSpPr/>
              <p:nvPr>
                <p:custDataLst>
                  <p:tags r:id="rId50"/>
                </p:custDataLst>
              </p:nvPr>
            </p:nvSpPr>
            <p:spPr>
              <a:xfrm>
                <a:off x="15014" y="4817"/>
                <a:ext cx="746" cy="747"/>
              </a:xfrm>
              <a:prstGeom prst="ellipse">
                <a:avLst/>
              </a:prstGeom>
              <a:grp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47" name="图形 30" descr="333438303937363b333438313038303bd7e9d6afbcdcb9b9"/>
              <p:cNvPicPr>
                <a:picLocks noChangeAspect="1"/>
              </p:cNvPicPr>
              <p:nvPr>
                <p:custDataLst>
                  <p:tags r:id="rId51"/>
                </p:custDataLst>
              </p:nvPr>
            </p:nvPicPr>
            <p:blipFill>
              <a:blip r:embed="rId52">
                <a:extLst>
                  <a:ext uri="{96DAC541-7B7A-43D3-8B79-37D633B846F1}">
                    <asvg:svgBlip xmlns:asvg="http://schemas.microsoft.com/office/drawing/2016/SVG/main" r:embed="rId53"/>
                  </a:ext>
                </a:extLst>
              </a:blip>
              <a:stretch>
                <a:fillRect/>
              </a:stretch>
            </p:blipFill>
            <p:spPr>
              <a:xfrm>
                <a:off x="15217" y="5017"/>
                <a:ext cx="340" cy="340"/>
              </a:xfrm>
              <a:prstGeom prst="rect">
                <a:avLst/>
              </a:prstGeom>
            </p:spPr>
          </p:pic>
        </p:grpSp>
        <p:sp>
          <p:nvSpPr>
            <p:cNvPr id="16" name="文本框 15"/>
            <p:cNvSpPr txBox="1"/>
            <p:nvPr/>
          </p:nvSpPr>
          <p:spPr>
            <a:xfrm>
              <a:off x="13204" y="2953"/>
              <a:ext cx="3362" cy="1452"/>
            </a:xfrm>
            <a:prstGeom prst="rect">
              <a:avLst/>
            </a:prstGeom>
            <a:noFill/>
          </p:spPr>
          <p:txBody>
            <a:bodyPr wrap="square" rtlCol="0" anchor="t">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2020.12</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zh-CN" altLang="en-US" sz="1200" b="1" dirty="0">
                  <a:latin typeface="微软雅黑" panose="020B0503020204020204" charset="-122"/>
                  <a:ea typeface="微软雅黑" panose="020B0503020204020204" charset="-122"/>
                  <a:cs typeface="微软雅黑" panose="020B0503020204020204" charset="-122"/>
                  <a:sym typeface="+mn-ea"/>
                </a:rPr>
                <a:t>主办第十一届全国流体力学</a:t>
              </a:r>
              <a:endParaRPr lang="zh-CN" altLang="en-US"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zh-CN" altLang="en-US" sz="1200" b="1" dirty="0">
                  <a:latin typeface="微软雅黑" panose="020B0503020204020204" charset="-122"/>
                  <a:ea typeface="微软雅黑" panose="020B0503020204020204" charset="-122"/>
                  <a:cs typeface="微软雅黑" panose="020B0503020204020204" charset="-122"/>
                  <a:sym typeface="+mn-ea"/>
                </a:rPr>
                <a:t>学术会议</a:t>
              </a:r>
              <a:endParaRPr lang="zh-CN" altLang="en-US" sz="1200" b="1" dirty="0">
                <a:latin typeface="微软雅黑" panose="020B0503020204020204" charset="-122"/>
                <a:ea typeface="微软雅黑" panose="020B0503020204020204" charset="-122"/>
                <a:cs typeface="微软雅黑" panose="020B0503020204020204" charset="-122"/>
                <a:sym typeface="+mn-ea"/>
              </a:endParaRPr>
            </a:p>
          </p:txBody>
        </p:sp>
      </p:grpSp>
      <p:grpSp>
        <p:nvGrpSpPr>
          <p:cNvPr id="60" name="组合 59"/>
          <p:cNvGrpSpPr/>
          <p:nvPr>
            <p:custDataLst>
              <p:tags r:id="rId54"/>
            </p:custDataLst>
          </p:nvPr>
        </p:nvGrpSpPr>
        <p:grpSpPr>
          <a:xfrm>
            <a:off x="9964421" y="2950529"/>
            <a:ext cx="2085974" cy="1409383"/>
            <a:chOff x="16326" y="3546"/>
            <a:chExt cx="3285" cy="2219"/>
          </a:xfrm>
        </p:grpSpPr>
        <p:sp>
          <p:nvSpPr>
            <p:cNvPr id="28" name="椭圆 27"/>
            <p:cNvSpPr/>
            <p:nvPr>
              <p:custDataLst>
                <p:tags r:id="rId55"/>
              </p:custDataLst>
            </p:nvPr>
          </p:nvSpPr>
          <p:spPr>
            <a:xfrm>
              <a:off x="16326" y="3546"/>
              <a:ext cx="746" cy="747"/>
            </a:xfrm>
            <a:prstGeom prst="ellipse">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accent2"/>
                </a:solidFill>
              </a:endParaRPr>
            </a:p>
          </p:txBody>
        </p:sp>
        <p:pic>
          <p:nvPicPr>
            <p:cNvPr id="56" name="图形 32" descr="333438303937363b333438313037333bcad0b3a1bebad5f9"/>
            <p:cNvPicPr>
              <a:picLocks noChangeAspect="1"/>
            </p:cNvPicPr>
            <p:nvPr>
              <p:custDataLst>
                <p:tags r:id="rId56"/>
              </p:custDataLst>
            </p:nvPr>
          </p:nvPicPr>
          <p:blipFill>
            <a:blip r:embed="rId57">
              <a:extLst>
                <a:ext uri="{96DAC541-7B7A-43D3-8B79-37D633B846F1}">
                  <asvg:svgBlip xmlns:asvg="http://schemas.microsoft.com/office/drawing/2016/SVG/main" r:embed="rId58"/>
                </a:ext>
              </a:extLst>
            </a:blip>
            <a:stretch>
              <a:fillRect/>
            </a:stretch>
          </p:blipFill>
          <p:spPr>
            <a:xfrm>
              <a:off x="16500" y="3721"/>
              <a:ext cx="397" cy="397"/>
            </a:xfrm>
            <a:prstGeom prst="rect">
              <a:avLst/>
            </a:prstGeom>
          </p:spPr>
        </p:pic>
        <p:sp>
          <p:nvSpPr>
            <p:cNvPr id="18" name="文本框 17"/>
            <p:cNvSpPr txBox="1"/>
            <p:nvPr/>
          </p:nvSpPr>
          <p:spPr>
            <a:xfrm>
              <a:off x="16404" y="3877"/>
              <a:ext cx="3207" cy="1888"/>
            </a:xfrm>
            <a:prstGeom prst="rect">
              <a:avLst/>
            </a:prstGeom>
            <a:noFill/>
          </p:spPr>
          <p:txBody>
            <a:bodyPr wrap="square" rtlCol="0" anchor="t">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2021.3</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a:t>
              </a:r>
              <a:r>
                <a:rPr lang="en-US" altLang="zh-CN" sz="1200" b="1" dirty="0" err="1">
                  <a:latin typeface="微软雅黑" panose="020B0503020204020204" charset="-122"/>
                  <a:ea typeface="微软雅黑" panose="020B0503020204020204" charset="-122"/>
                  <a:cs typeface="微软雅黑" panose="020B0503020204020204" charset="-122"/>
                  <a:sym typeface="+mn-ea"/>
                </a:rPr>
                <a:t>理论与应用力学”专业</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入选国家级一流</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本科专业建设点</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p:txBody>
        </p:sp>
      </p:grpSp>
      <p:grpSp>
        <p:nvGrpSpPr>
          <p:cNvPr id="26" name="组合 25"/>
          <p:cNvGrpSpPr/>
          <p:nvPr/>
        </p:nvGrpSpPr>
        <p:grpSpPr>
          <a:xfrm>
            <a:off x="2629535" y="3349931"/>
            <a:ext cx="2589530" cy="1705929"/>
            <a:chOff x="6628" y="6797"/>
            <a:chExt cx="4078" cy="2686"/>
          </a:xfrm>
        </p:grpSpPr>
        <p:sp>
          <p:nvSpPr>
            <p:cNvPr id="58" name="椭圆 57"/>
            <p:cNvSpPr/>
            <p:nvPr>
              <p:custDataLst>
                <p:tags r:id="rId59"/>
              </p:custDataLst>
            </p:nvPr>
          </p:nvSpPr>
          <p:spPr>
            <a:xfrm>
              <a:off x="8830" y="6797"/>
              <a:ext cx="746" cy="747"/>
            </a:xfrm>
            <a:prstGeom prst="ellipse">
              <a:avLst/>
            </a:prstGeom>
            <a:solidFill>
              <a:schemeClr val="accent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3" name="文本框 12"/>
            <p:cNvSpPr txBox="1"/>
            <p:nvPr/>
          </p:nvSpPr>
          <p:spPr>
            <a:xfrm>
              <a:off x="6628" y="7595"/>
              <a:ext cx="4078" cy="1888"/>
            </a:xfrm>
            <a:prstGeom prst="rect">
              <a:avLst/>
            </a:prstGeom>
            <a:noFill/>
          </p:spPr>
          <p:txBody>
            <a:bodyPr wrap="square" rtlCol="0" anchor="t">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2018.5</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获批力学学科</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博士&amp;硕士学位授权点</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建成本、硕、博三级人才培养体系</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p:txBody>
        </p:sp>
        <p:pic>
          <p:nvPicPr>
            <p:cNvPr id="19" name="图片 18" descr="人"/>
            <p:cNvPicPr>
              <a:picLocks noChangeAspect="1"/>
            </p:cNvPicPr>
            <p:nvPr/>
          </p:nvPicPr>
          <p:blipFill>
            <a:blip r:embed="rId60">
              <a:extLst>
                <a:ext uri="{96DAC541-7B7A-43D3-8B79-37D633B846F1}">
                  <asvg:svgBlip xmlns:asvg="http://schemas.microsoft.com/office/drawing/2016/SVG/main" r:embed="rId61"/>
                </a:ext>
              </a:extLst>
            </a:blip>
            <a:stretch>
              <a:fillRect/>
            </a:stretch>
          </p:blipFill>
          <p:spPr>
            <a:xfrm>
              <a:off x="8990" y="6953"/>
              <a:ext cx="448" cy="448"/>
            </a:xfrm>
            <a:prstGeom prst="rect">
              <a:avLst/>
            </a:prstGeom>
          </p:spPr>
        </p:pic>
      </p:grpSp>
      <p:sp>
        <p:nvSpPr>
          <p:cNvPr id="20" name="文本框 19"/>
          <p:cNvSpPr txBox="1"/>
          <p:nvPr/>
        </p:nvSpPr>
        <p:spPr>
          <a:xfrm>
            <a:off x="332305" y="267018"/>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力航系大事记</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pSp>
        <p:nvGrpSpPr>
          <p:cNvPr id="52" name="组合 51"/>
          <p:cNvGrpSpPr/>
          <p:nvPr/>
        </p:nvGrpSpPr>
        <p:grpSpPr>
          <a:xfrm>
            <a:off x="4882515" y="3375007"/>
            <a:ext cx="1343660" cy="1500867"/>
            <a:chOff x="7689" y="4951"/>
            <a:chExt cx="2116" cy="2364"/>
          </a:xfrm>
        </p:grpSpPr>
        <p:sp>
          <p:nvSpPr>
            <p:cNvPr id="27" name="椭圆 26"/>
            <p:cNvSpPr/>
            <p:nvPr>
              <p:custDataLst>
                <p:tags r:id="rId62"/>
              </p:custDataLst>
            </p:nvPr>
          </p:nvSpPr>
          <p:spPr>
            <a:xfrm>
              <a:off x="8170" y="6568"/>
              <a:ext cx="746" cy="747"/>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50" name="图片 49" descr="体育奖学金"/>
            <p:cNvPicPr>
              <a:picLocks noChangeAspect="1"/>
            </p:cNvPicPr>
            <p:nvPr/>
          </p:nvPicPr>
          <p:blipFill>
            <a:blip r:embed="rId63">
              <a:extLst>
                <a:ext uri="{96DAC541-7B7A-43D3-8B79-37D633B846F1}">
                  <asvg:svgBlip xmlns:asvg="http://schemas.microsoft.com/office/drawing/2016/SVG/main" r:embed="rId64"/>
                </a:ext>
              </a:extLst>
            </a:blip>
            <a:stretch>
              <a:fillRect/>
            </a:stretch>
          </p:blipFill>
          <p:spPr>
            <a:xfrm>
              <a:off x="8294" y="6726"/>
              <a:ext cx="508" cy="508"/>
            </a:xfrm>
            <a:prstGeom prst="rect">
              <a:avLst/>
            </a:prstGeom>
          </p:spPr>
        </p:pic>
        <p:sp>
          <p:nvSpPr>
            <p:cNvPr id="51" name="文本框 50"/>
            <p:cNvSpPr txBox="1"/>
            <p:nvPr/>
          </p:nvSpPr>
          <p:spPr>
            <a:xfrm>
              <a:off x="7689" y="4951"/>
              <a:ext cx="2116" cy="1403"/>
            </a:xfrm>
            <a:prstGeom prst="rect">
              <a:avLst/>
            </a:prstGeom>
            <a:noFill/>
          </p:spPr>
          <p:txBody>
            <a:bodyPr wrap="square" rtlCol="0" anchor="t">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2018.06</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zh-CN" altLang="en-US" sz="1200" b="1" dirty="0">
                  <a:latin typeface="微软雅黑" panose="020B0503020204020204" charset="-122"/>
                  <a:ea typeface="微软雅黑" panose="020B0503020204020204" charset="-122"/>
                  <a:cs typeface="微软雅黑" panose="020B0503020204020204" charset="-122"/>
                  <a:sym typeface="+mn-ea"/>
                </a:rPr>
                <a:t>首届毕业生</a:t>
              </a:r>
              <a:endParaRPr lang="zh-CN" altLang="en-US"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zh-CN" altLang="en-US" sz="1200" b="1" dirty="0">
                  <a:latin typeface="微软雅黑" panose="020B0503020204020204" charset="-122"/>
                  <a:ea typeface="微软雅黑" panose="020B0503020204020204" charset="-122"/>
                  <a:cs typeface="微软雅黑" panose="020B0503020204020204" charset="-122"/>
                  <a:sym typeface="+mn-ea"/>
                </a:rPr>
                <a:t>（本科生、硕士）</a:t>
              </a:r>
              <a:endParaRPr lang="zh-CN" altLang="en-US" sz="1200" b="1" dirty="0">
                <a:latin typeface="微软雅黑" panose="020B0503020204020204" charset="-122"/>
                <a:ea typeface="微软雅黑" panose="020B0503020204020204" charset="-122"/>
                <a:cs typeface="微软雅黑" panose="020B0503020204020204" charset="-122"/>
                <a:sym typeface="+mn-ea"/>
              </a:endParaRPr>
            </a:p>
          </p:txBody>
        </p:sp>
      </p:grpSp>
      <p:grpSp>
        <p:nvGrpSpPr>
          <p:cNvPr id="64" name="组合 63"/>
          <p:cNvGrpSpPr/>
          <p:nvPr/>
        </p:nvGrpSpPr>
        <p:grpSpPr>
          <a:xfrm>
            <a:off x="6789420" y="3831590"/>
            <a:ext cx="1343660" cy="1414145"/>
            <a:chOff x="11307" y="5316"/>
            <a:chExt cx="2116" cy="2227"/>
          </a:xfrm>
        </p:grpSpPr>
        <p:sp>
          <p:nvSpPr>
            <p:cNvPr id="54" name="椭圆 53"/>
            <p:cNvSpPr/>
            <p:nvPr>
              <p:custDataLst>
                <p:tags r:id="rId65"/>
              </p:custDataLst>
            </p:nvPr>
          </p:nvSpPr>
          <p:spPr>
            <a:xfrm>
              <a:off x="11992" y="6796"/>
              <a:ext cx="746" cy="747"/>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62" name="文本框 61"/>
            <p:cNvSpPr txBox="1"/>
            <p:nvPr/>
          </p:nvSpPr>
          <p:spPr>
            <a:xfrm>
              <a:off x="11307" y="5316"/>
              <a:ext cx="2116" cy="1403"/>
            </a:xfrm>
            <a:prstGeom prst="rect">
              <a:avLst/>
            </a:prstGeom>
            <a:noFill/>
          </p:spPr>
          <p:txBody>
            <a:bodyPr wrap="square" rtlCol="0" anchor="t">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2019.09</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zh-CN" altLang="en-US" sz="1200" b="1" dirty="0">
                  <a:latin typeface="微软雅黑" panose="020B0503020204020204" charset="-122"/>
                  <a:ea typeface="微软雅黑" panose="020B0503020204020204" charset="-122"/>
                  <a:cs typeface="微软雅黑" panose="020B0503020204020204" charset="-122"/>
                  <a:sym typeface="+mn-ea"/>
                </a:rPr>
                <a:t>首批自主培养的</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zh-CN" altLang="en-US" sz="1200" b="1" dirty="0">
                  <a:latin typeface="微软雅黑" panose="020B0503020204020204" charset="-122"/>
                  <a:ea typeface="微软雅黑" panose="020B0503020204020204" charset="-122"/>
                  <a:cs typeface="微软雅黑" panose="020B0503020204020204" charset="-122"/>
                  <a:sym typeface="+mn-ea"/>
                </a:rPr>
                <a:t>硕、博士生入学</a:t>
              </a:r>
              <a:endParaRPr lang="zh-CN" altLang="en-US" sz="1200" b="1" dirty="0">
                <a:latin typeface="微软雅黑" panose="020B0503020204020204" charset="-122"/>
                <a:ea typeface="微软雅黑" panose="020B0503020204020204" charset="-122"/>
                <a:cs typeface="微软雅黑" panose="020B0503020204020204" charset="-122"/>
                <a:sym typeface="+mn-ea"/>
              </a:endParaRPr>
            </a:p>
          </p:txBody>
        </p:sp>
        <p:pic>
          <p:nvPicPr>
            <p:cNvPr id="63" name="图片 62" descr="读书"/>
            <p:cNvPicPr>
              <a:picLocks noChangeAspect="1"/>
            </p:cNvPicPr>
            <p:nvPr/>
          </p:nvPicPr>
          <p:blipFill>
            <a:blip r:embed="rId66">
              <a:extLst>
                <a:ext uri="{96DAC541-7B7A-43D3-8B79-37D633B846F1}">
                  <asvg:svgBlip xmlns:asvg="http://schemas.microsoft.com/office/drawing/2016/SVG/main" r:embed="rId67"/>
                </a:ext>
              </a:extLst>
            </a:blip>
            <a:stretch>
              <a:fillRect/>
            </a:stretch>
          </p:blipFill>
          <p:spPr>
            <a:xfrm>
              <a:off x="12156" y="6961"/>
              <a:ext cx="423" cy="423"/>
            </a:xfrm>
            <a:prstGeom prst="rect">
              <a:avLst/>
            </a:prstGeom>
          </p:spPr>
        </p:pic>
      </p:grpSp>
      <p:grpSp>
        <p:nvGrpSpPr>
          <p:cNvPr id="73" name="组合 72"/>
          <p:cNvGrpSpPr/>
          <p:nvPr/>
        </p:nvGrpSpPr>
        <p:grpSpPr>
          <a:xfrm>
            <a:off x="10708005" y="2235835"/>
            <a:ext cx="473710" cy="473710"/>
            <a:chOff x="2264" y="3942"/>
            <a:chExt cx="746" cy="746"/>
          </a:xfrm>
        </p:grpSpPr>
        <p:sp>
          <p:nvSpPr>
            <p:cNvPr id="74" name="椭圆 73"/>
            <p:cNvSpPr/>
            <p:nvPr>
              <p:custDataLst>
                <p:tags r:id="rId68"/>
              </p:custDataLst>
            </p:nvPr>
          </p:nvSpPr>
          <p:spPr>
            <a:xfrm>
              <a:off x="2264" y="3942"/>
              <a:ext cx="746" cy="747"/>
            </a:xfrm>
            <a:prstGeom prst="ellipse">
              <a:avLst/>
            </a:pr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pic>
          <p:nvPicPr>
            <p:cNvPr id="75" name="图片 74" descr="单曲线图"/>
            <p:cNvPicPr>
              <a:picLocks noChangeAspect="1"/>
            </p:cNvPicPr>
            <p:nvPr/>
          </p:nvPicPr>
          <p:blipFill>
            <a:blip r:embed="rId28">
              <a:extLst>
                <a:ext uri="{96DAC541-7B7A-43D3-8B79-37D633B846F1}">
                  <asvg:svgBlip xmlns:asvg="http://schemas.microsoft.com/office/drawing/2016/SVG/main" r:embed="rId29"/>
                </a:ext>
              </a:extLst>
            </a:blip>
            <a:stretch>
              <a:fillRect/>
            </a:stretch>
          </p:blipFill>
          <p:spPr>
            <a:xfrm>
              <a:off x="2465" y="4117"/>
              <a:ext cx="390" cy="390"/>
            </a:xfrm>
            <a:prstGeom prst="rect">
              <a:avLst/>
            </a:prstGeom>
          </p:spPr>
        </p:pic>
      </p:grpSp>
      <p:sp>
        <p:nvSpPr>
          <p:cNvPr id="76" name="文本框 75"/>
          <p:cNvSpPr txBox="1"/>
          <p:nvPr/>
        </p:nvSpPr>
        <p:spPr>
          <a:xfrm>
            <a:off x="8851265" y="1242695"/>
            <a:ext cx="2446020" cy="922020"/>
          </a:xfrm>
          <a:prstGeom prst="rect">
            <a:avLst/>
          </a:prstGeom>
          <a:noFill/>
        </p:spPr>
        <p:txBody>
          <a:bodyPr wrap="square" rtlCol="0">
            <a:spAutoFit/>
          </a:bodyPr>
          <a:lstStyle/>
          <a:p>
            <a:pPr lvl="0" algn="ctr">
              <a:lnSpc>
                <a:spcPct val="150000"/>
              </a:lnSpc>
              <a:buClrTx/>
              <a:buSzTx/>
              <a:buFontTx/>
            </a:pPr>
            <a:r>
              <a:rPr lang="en-US" altLang="zh-CN" sz="1200" b="1" dirty="0">
                <a:latin typeface="微软雅黑" panose="020B0503020204020204" charset="-122"/>
                <a:ea typeface="微软雅黑" panose="020B0503020204020204" charset="-122"/>
                <a:cs typeface="微软雅黑" panose="020B0503020204020204" charset="-122"/>
                <a:sym typeface="+mn-ea"/>
              </a:rPr>
              <a:t>2021.11</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夏克青讲席教授</a:t>
            </a:r>
            <a:endParaRPr lang="en-US" altLang="zh-CN" sz="1200" b="1" dirty="0">
              <a:latin typeface="微软雅黑" panose="020B0503020204020204" charset="-122"/>
              <a:ea typeface="微软雅黑" panose="020B0503020204020204" charset="-122"/>
              <a:cs typeface="微软雅黑" panose="020B0503020204020204" charset="-122"/>
              <a:sym typeface="+mn-ea"/>
            </a:endParaRPr>
          </a:p>
          <a:p>
            <a:pPr lvl="0" algn="ctr">
              <a:lnSpc>
                <a:spcPct val="150000"/>
              </a:lnSpc>
              <a:buClrTx/>
              <a:buSzTx/>
              <a:buFontTx/>
            </a:pPr>
            <a:r>
              <a:rPr lang="en-US" altLang="zh-CN" sz="1200" b="1" dirty="0" err="1">
                <a:latin typeface="微软雅黑" panose="020B0503020204020204" charset="-122"/>
                <a:ea typeface="微软雅黑" panose="020B0503020204020204" charset="-122"/>
                <a:cs typeface="微软雅黑" panose="020B0503020204020204" charset="-122"/>
                <a:sym typeface="+mn-ea"/>
              </a:rPr>
              <a:t>当选中国科学院院士</a:t>
            </a:r>
            <a:endParaRPr lang="zh-CN" altLang="en-US" sz="12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形 2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418144" y="5484233"/>
            <a:ext cx="1208707" cy="2209582"/>
          </a:xfrm>
          <a:prstGeom prst="rect">
            <a:avLst/>
          </a:prstGeom>
        </p:spPr>
      </p:pic>
      <p:pic>
        <p:nvPicPr>
          <p:cNvPr id="31" name="图形 3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01711" y="6152017"/>
            <a:ext cx="2545467" cy="838082"/>
          </a:xfrm>
          <a:prstGeom prst="rect">
            <a:avLst/>
          </a:prstGeom>
        </p:spPr>
      </p:pic>
      <p:pic>
        <p:nvPicPr>
          <p:cNvPr id="32" name="图形 3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31213" y="6296191"/>
            <a:ext cx="1386365" cy="558397"/>
          </a:xfrm>
          <a:prstGeom prst="rect">
            <a:avLst/>
          </a:prstGeom>
        </p:spPr>
      </p:pic>
      <p:grpSp>
        <p:nvGrpSpPr>
          <p:cNvPr id="33" name="组合 32"/>
          <p:cNvGrpSpPr/>
          <p:nvPr/>
        </p:nvGrpSpPr>
        <p:grpSpPr>
          <a:xfrm>
            <a:off x="4501613" y="6317346"/>
            <a:ext cx="2143540" cy="548820"/>
            <a:chOff x="2661280" y="5278893"/>
            <a:chExt cx="6775076" cy="1734653"/>
          </a:xfrm>
        </p:grpSpPr>
        <p:pic>
          <p:nvPicPr>
            <p:cNvPr id="34" name="图形 33"/>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661280" y="5278893"/>
              <a:ext cx="6775076" cy="1734653"/>
            </a:xfrm>
            <a:prstGeom prst="rect">
              <a:avLst/>
            </a:prstGeom>
          </p:spPr>
        </p:pic>
        <p:grpSp>
          <p:nvGrpSpPr>
            <p:cNvPr id="35" name="组合 34"/>
            <p:cNvGrpSpPr/>
            <p:nvPr/>
          </p:nvGrpSpPr>
          <p:grpSpPr>
            <a:xfrm>
              <a:off x="2780423" y="5486545"/>
              <a:ext cx="962235" cy="493528"/>
              <a:chOff x="635591" y="5239551"/>
              <a:chExt cx="1569243" cy="804861"/>
            </a:xfrm>
          </p:grpSpPr>
          <p:sp useBgFill="1">
            <p:nvSpPr>
              <p:cNvPr id="36" name="矩形 35"/>
              <p:cNvSpPr/>
              <p:nvPr/>
            </p:nvSpPr>
            <p:spPr>
              <a:xfrm>
                <a:off x="635591" y="5239551"/>
                <a:ext cx="1569243" cy="804861"/>
              </a:xfrm>
              <a:prstGeom prst="rect">
                <a:avLst/>
              </a:prstGeom>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形 36"/>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744" y="5387187"/>
                <a:ext cx="1352550" cy="533400"/>
              </a:xfrm>
              <a:prstGeom prst="rect">
                <a:avLst/>
              </a:prstGeom>
            </p:spPr>
          </p:pic>
        </p:grpSp>
      </p:grpSp>
      <p:pic>
        <p:nvPicPr>
          <p:cNvPr id="38" name="图形 37"/>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13122" y="6329430"/>
            <a:ext cx="2029706" cy="528569"/>
          </a:xfrm>
          <a:prstGeom prst="rect">
            <a:avLst/>
          </a:prstGeom>
        </p:spPr>
      </p:pic>
      <p:pic>
        <p:nvPicPr>
          <p:cNvPr id="39" name="图形 38"/>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789206" y="6527411"/>
            <a:ext cx="1477384" cy="327595"/>
          </a:xfrm>
          <a:prstGeom prst="rect">
            <a:avLst/>
          </a:prstGeom>
        </p:spPr>
      </p:pic>
      <p:pic>
        <p:nvPicPr>
          <p:cNvPr id="40" name="图形 39"/>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447280" y="5253445"/>
            <a:ext cx="5207266" cy="1281916"/>
          </a:xfrm>
          <a:prstGeom prst="rect">
            <a:avLst/>
          </a:prstGeom>
        </p:spPr>
      </p:pic>
      <p:pic>
        <p:nvPicPr>
          <p:cNvPr id="41" name="图形 40"/>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321747" y="5272204"/>
            <a:ext cx="4913471" cy="1281916"/>
          </a:xfrm>
          <a:prstGeom prst="rect">
            <a:avLst/>
          </a:prstGeom>
        </p:spPr>
      </p:pic>
      <p:pic>
        <p:nvPicPr>
          <p:cNvPr id="3" name="图形 21" descr="E:/※宣传/※力航系新版宣传物料【PPT&amp;宣传折页&amp;展板&amp;文化墙】/1、PPT/素材库/logo/logo2组合_画板 1.pnglogo2组合_画板 1"/>
          <p:cNvPicPr>
            <a:picLocks noChangeAspect="1"/>
          </p:cNvPicPr>
          <p:nvPr/>
        </p:nvPicPr>
        <p:blipFill>
          <a:blip r:embed="rId17"/>
          <a:srcRect t="37420" b="37420"/>
          <a:stretch>
            <a:fillRect/>
          </a:stretch>
        </p:blipFill>
        <p:spPr>
          <a:xfrm>
            <a:off x="8306435" y="401955"/>
            <a:ext cx="3393440" cy="855345"/>
          </a:xfrm>
          <a:prstGeom prst="rect">
            <a:avLst/>
          </a:prstGeom>
        </p:spPr>
      </p:pic>
      <p:sp>
        <p:nvSpPr>
          <p:cNvPr id="20" name="文本框 19"/>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学科建设成效</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2" name="矩形 20"/>
          <p:cNvSpPr/>
          <p:nvPr/>
        </p:nvSpPr>
        <p:spPr>
          <a:xfrm>
            <a:off x="10004443" y="6554787"/>
            <a:ext cx="1757212" cy="307777"/>
          </a:xfrm>
          <a:prstGeom prst="rect">
            <a:avLst/>
          </a:prstGeom>
        </p:spPr>
        <p:txBody>
          <a:bodyPr wrap="none">
            <a:spAutoFit/>
          </a:bodyPr>
          <a:lstStyle/>
          <a:p>
            <a:r>
              <a:rPr lang="en-US" altLang="zh-CN" sz="1400" kern="100" dirty="0">
                <a:solidFill>
                  <a:schemeClr val="bg1"/>
                </a:solidFill>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http://sustech.edu.cn/.</a:t>
            </a:r>
            <a:endParaRPr lang="zh-CN" altLang="en-US" sz="1400" kern="100" dirty="0" err="1">
              <a:solidFill>
                <a:schemeClr val="bg1"/>
              </a:solidFill>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pic>
        <p:nvPicPr>
          <p:cNvPr id="18" name="图片 17"/>
          <p:cNvPicPr>
            <a:picLocks noChangeAspect="1"/>
          </p:cNvPicPr>
          <p:nvPr/>
        </p:nvPicPr>
        <p:blipFill>
          <a:blip r:embed="rId18"/>
          <a:srcRect l="2248" r="3200" b="73577"/>
          <a:stretch>
            <a:fillRect/>
          </a:stretch>
        </p:blipFill>
        <p:spPr>
          <a:xfrm>
            <a:off x="8949055" y="1301750"/>
            <a:ext cx="2670810" cy="2317750"/>
          </a:xfrm>
          <a:prstGeom prst="rect">
            <a:avLst/>
          </a:prstGeom>
        </p:spPr>
      </p:pic>
      <p:pic>
        <p:nvPicPr>
          <p:cNvPr id="4" name="图片 3"/>
          <p:cNvPicPr>
            <a:picLocks noChangeAspect="1"/>
          </p:cNvPicPr>
          <p:nvPr/>
        </p:nvPicPr>
        <p:blipFill>
          <a:blip r:embed="rId19"/>
          <a:srcRect l="4701" t="5" r="4894" b="72036"/>
          <a:stretch>
            <a:fillRect/>
          </a:stretch>
        </p:blipFill>
        <p:spPr>
          <a:xfrm>
            <a:off x="6426835" y="1301750"/>
            <a:ext cx="2522855" cy="2449195"/>
          </a:xfrm>
          <a:prstGeom prst="rect">
            <a:avLst/>
          </a:prstGeom>
        </p:spPr>
      </p:pic>
      <p:sp>
        <p:nvSpPr>
          <p:cNvPr id="5" name="矩形 25"/>
          <p:cNvSpPr/>
          <p:nvPr/>
        </p:nvSpPr>
        <p:spPr>
          <a:xfrm>
            <a:off x="537210" y="1390015"/>
            <a:ext cx="5930265" cy="3969385"/>
          </a:xfrm>
          <a:prstGeom prst="rect">
            <a:avLst/>
          </a:prstGeom>
        </p:spPr>
        <p:txBody>
          <a:bodyPr wrap="square">
            <a:spAutoFit/>
          </a:bodyPr>
          <a:lstStyle/>
          <a:p>
            <a:pPr marL="342900" indent="-342900">
              <a:lnSpc>
                <a:spcPct val="200000"/>
              </a:lnSpc>
              <a:spcBef>
                <a:spcPts val="0"/>
              </a:spcBef>
              <a:spcAft>
                <a:spcPts val="0"/>
              </a:spcAft>
              <a:buFont typeface="Wingdings" panose="05000000000000000000" pitchFamily="2" charset="2"/>
              <a:buChar char="l"/>
            </a:pPr>
            <a:r>
              <a:rPr lang="zh-CN" altLang="en-US" b="1" cap="all" dirty="0">
                <a:solidFill>
                  <a:srgbClr val="ED6D0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国家级一流本科专业</a:t>
            </a:r>
            <a:r>
              <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建设点</a:t>
            </a:r>
            <a:endPar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marL="342900" indent="-342900">
              <a:lnSpc>
                <a:spcPct val="200000"/>
              </a:lnSpc>
              <a:spcBef>
                <a:spcPts val="0"/>
              </a:spcBef>
              <a:spcAft>
                <a:spcPts val="0"/>
              </a:spcAft>
              <a:buFont typeface="Wingdings" panose="05000000000000000000" pitchFamily="2" charset="2"/>
              <a:buChar char="l"/>
            </a:pPr>
            <a:r>
              <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广东省“攀峰”重点学科</a:t>
            </a:r>
            <a:endPar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marL="342900" indent="-342900">
              <a:lnSpc>
                <a:spcPct val="200000"/>
              </a:lnSpc>
              <a:spcBef>
                <a:spcPts val="0"/>
              </a:spcBef>
              <a:spcAft>
                <a:spcPts val="0"/>
              </a:spcAft>
              <a:buFont typeface="Wingdings" panose="05000000000000000000" pitchFamily="2" charset="2"/>
              <a:buChar char="l"/>
            </a:pPr>
            <a:r>
              <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广东省高等教育重点建设学科</a:t>
            </a:r>
            <a:endParaRPr lang="en-US" altLang="zh-CN"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marL="342900" indent="-342900">
              <a:lnSpc>
                <a:spcPct val="200000"/>
              </a:lnSpc>
              <a:spcBef>
                <a:spcPts val="0"/>
              </a:spcBef>
              <a:spcAft>
                <a:spcPts val="0"/>
              </a:spcAft>
              <a:buFont typeface="Wingdings" panose="05000000000000000000" pitchFamily="2" charset="2"/>
              <a:buChar char="l"/>
            </a:pPr>
            <a:r>
              <a:rPr lang="en-US" altLang="zh-CN"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2025</a:t>
            </a:r>
            <a:r>
              <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年软科全国力学学科排名第 </a:t>
            </a:r>
            <a:r>
              <a:rPr lang="en-US" altLang="zh-CN" b="1" cap="all" dirty="0">
                <a:solidFill>
                  <a:srgbClr val="ED6C0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19 </a:t>
            </a:r>
            <a:endParaRPr lang="en-US" altLang="zh-CN"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marL="342900" indent="-342900">
              <a:lnSpc>
                <a:spcPct val="200000"/>
              </a:lnSpc>
              <a:spcBef>
                <a:spcPts val="0"/>
              </a:spcBef>
              <a:spcAft>
                <a:spcPts val="0"/>
              </a:spcAft>
              <a:buFont typeface="Wingdings" panose="05000000000000000000" charset="0"/>
              <a:buChar char="l"/>
            </a:pPr>
            <a:r>
              <a:rPr lang="en-US" altLang="zh-CN"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2025</a:t>
            </a:r>
            <a:r>
              <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年软科全国高校理论与应用力学专业排名第</a:t>
            </a:r>
            <a:r>
              <a:rPr lang="en-US" altLang="zh-CN"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a:t>
            </a:r>
            <a:r>
              <a:rPr lang="en-US" altLang="zh-CN" b="1" cap="all" dirty="0">
                <a:solidFill>
                  <a:srgbClr val="ED6D0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5 </a:t>
            </a:r>
            <a:endParaRPr lang="zh-CN" altLang="en-US" b="1"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marL="342900" indent="-342900">
              <a:lnSpc>
                <a:spcPct val="200000"/>
              </a:lnSpc>
              <a:spcBef>
                <a:spcPts val="0"/>
              </a:spcBef>
              <a:spcAft>
                <a:spcPts val="0"/>
              </a:spcAft>
              <a:buFont typeface="Wingdings" panose="05000000000000000000" pitchFamily="2" charset="2"/>
              <a:buChar char="l"/>
            </a:pPr>
            <a:r>
              <a:rPr lang="en-US" altLang="zh-CN"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2024年泰晤士高等教育</a:t>
            </a:r>
            <a:r>
              <a:rPr lang="en-US" altLang="zh-CN" sz="1400"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（Times Higher Education, </a:t>
            </a:r>
            <a:r>
              <a:rPr lang="en-US" altLang="zh-CN" sz="1400" b="1" kern="100" dirty="0" err="1">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THE）</a:t>
            </a:r>
            <a:r>
              <a:rPr lang="en-US" altLang="zh-CN" b="1" kern="100" dirty="0" err="1">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学科评级</a:t>
            </a:r>
            <a:r>
              <a:rPr lang="zh-CN" altLang="en-US"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t>
            </a:r>
            <a:r>
              <a:rPr lang="en-US" altLang="zh-CN" b="1" kern="100" dirty="0" err="1">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力学</a:t>
            </a:r>
            <a:r>
              <a:rPr lang="en-US" altLang="zh-CN"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a:t>
            </a:r>
            <a:r>
              <a:rPr lang="zh-CN" altLang="en-US"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及 </a:t>
            </a:r>
            <a:r>
              <a:rPr lang="en-US" altLang="zh-CN" b="1" kern="100" dirty="0" err="1">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航空宇航科学与技术</a:t>
            </a:r>
            <a:r>
              <a:rPr lang="en-US" altLang="zh-CN"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a:t>
            </a:r>
            <a:r>
              <a:rPr lang="zh-CN" altLang="en-US"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均</a:t>
            </a:r>
            <a:r>
              <a:rPr lang="en-US" altLang="zh-CN" b="1" kern="100" dirty="0" err="1">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获评</a:t>
            </a:r>
            <a:r>
              <a:rPr lang="en-US" altLang="zh-CN"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a:t>
            </a:r>
            <a:r>
              <a:rPr lang="en-US" altLang="zh-CN" b="1" cap="all" dirty="0">
                <a:solidFill>
                  <a:srgbClr val="ED6D0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a:t>
            </a:r>
            <a:r>
              <a:rPr lang="en-US" altLang="zh-CN"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a:t>
            </a:r>
            <a:r>
              <a:rPr lang="zh-CN" altLang="en-US"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级</a:t>
            </a:r>
            <a:r>
              <a:rPr lang="en-US" altLang="zh-CN" b="1" kern="100"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t>
            </a:r>
            <a:endParaRPr lang="en-US" altLang="zh-CN" b="1" kern="100" cap="all" dirty="0">
              <a:solidFill>
                <a:srgbClr val="002060"/>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pic>
        <p:nvPicPr>
          <p:cNvPr id="6" name="图片 5" descr="d3c884dd3746802b96b5f4c818d24453"/>
          <p:cNvPicPr>
            <a:picLocks noChangeAspect="1"/>
          </p:cNvPicPr>
          <p:nvPr/>
        </p:nvPicPr>
        <p:blipFill>
          <a:blip r:embed="rId20"/>
          <a:srcRect l="1300" t="10752" r="-1300" b="55918"/>
          <a:stretch>
            <a:fillRect/>
          </a:stretch>
        </p:blipFill>
        <p:spPr>
          <a:xfrm>
            <a:off x="6467475" y="3663950"/>
            <a:ext cx="2482215" cy="1791335"/>
          </a:xfrm>
          <a:prstGeom prst="rect">
            <a:avLst/>
          </a:prstGeom>
        </p:spPr>
      </p:pic>
      <p:pic>
        <p:nvPicPr>
          <p:cNvPr id="7" name="图片 6" descr="191878db3cd70dd7306f450c9ad216ea"/>
          <p:cNvPicPr>
            <a:picLocks noChangeAspect="1"/>
          </p:cNvPicPr>
          <p:nvPr/>
        </p:nvPicPr>
        <p:blipFill>
          <a:blip r:embed="rId21"/>
          <a:srcRect t="10864" b="54868"/>
          <a:stretch>
            <a:fillRect/>
          </a:stretch>
        </p:blipFill>
        <p:spPr>
          <a:xfrm>
            <a:off x="9121775" y="3662680"/>
            <a:ext cx="2386330" cy="17703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形 4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76540" y="309245"/>
            <a:ext cx="4315460" cy="6345555"/>
          </a:xfrm>
          <a:prstGeom prst="rect">
            <a:avLst/>
          </a:prstGeom>
        </p:spPr>
      </p:pic>
      <p:sp>
        <p:nvSpPr>
          <p:cNvPr id="12" name="文本框 11"/>
          <p:cNvSpPr txBox="1"/>
          <p:nvPr/>
        </p:nvSpPr>
        <p:spPr>
          <a:xfrm>
            <a:off x="469900" y="1270635"/>
            <a:ext cx="10685145" cy="738505"/>
          </a:xfrm>
          <a:prstGeom prst="rect">
            <a:avLst/>
          </a:prstGeom>
          <a:noFill/>
        </p:spPr>
        <p:txBody>
          <a:bodyPr wrap="square" lIns="0" tIns="0" rIns="0" bIns="0" rtlCol="0">
            <a:spAutoFit/>
          </a:bodyPr>
          <a:lstStyle/>
          <a:p>
            <a:pPr lvl="0" indent="0" algn="just" defTabSz="266700" fontAlgn="auto">
              <a:lnSpc>
                <a:spcPct val="150000"/>
              </a:lnSpc>
              <a:spcBef>
                <a:spcPts val="0"/>
              </a:spcBef>
              <a:spcAft>
                <a:spcPts val="0"/>
              </a:spcAft>
              <a:buClrTx/>
              <a:buSzTx/>
              <a:buFontTx/>
            </a:pPr>
            <a:r>
              <a:rPr lang="zh-CN" altLang="en-US" sz="1600" b="1" dirty="0">
                <a:latin typeface="微软雅黑" panose="020B0503020204020204" charset="-122"/>
                <a:ea typeface="微软雅黑" panose="020B0503020204020204" charset="-122"/>
                <a:cs typeface="微软雅黑" panose="020B0503020204020204" charset="-122"/>
                <a:sym typeface="+mn-ea"/>
              </a:rPr>
              <a:t>力航系自成立以来，引进和培育了一批活跃在学术前沿的国际知名学者和高水平青年人才。截止202</a:t>
            </a:r>
            <a:r>
              <a:rPr lang="en-US" altLang="zh-CN" sz="1600" b="1" dirty="0">
                <a:latin typeface="微软雅黑" panose="020B0503020204020204" charset="-122"/>
                <a:ea typeface="微软雅黑" panose="020B0503020204020204" charset="-122"/>
                <a:cs typeface="微软雅黑" panose="020B0503020204020204" charset="-122"/>
                <a:sym typeface="+mn-ea"/>
              </a:rPr>
              <a:t>6</a:t>
            </a:r>
            <a:r>
              <a:rPr lang="zh-CN" altLang="en-US" sz="1600" b="1" dirty="0">
                <a:latin typeface="微软雅黑" panose="020B0503020204020204" charset="-122"/>
                <a:ea typeface="微软雅黑" panose="020B0503020204020204" charset="-122"/>
                <a:cs typeface="微软雅黑" panose="020B0503020204020204" charset="-122"/>
                <a:sym typeface="+mn-ea"/>
              </a:rPr>
              <a:t>年</a:t>
            </a:r>
            <a:r>
              <a:rPr lang="en-US" altLang="zh-CN" sz="1600" b="1" dirty="0">
                <a:latin typeface="微软雅黑" panose="020B0503020204020204" charset="-122"/>
                <a:ea typeface="微软雅黑" panose="020B0503020204020204" charset="-122"/>
                <a:cs typeface="微软雅黑" panose="020B0503020204020204" charset="-122"/>
                <a:sym typeface="+mn-ea"/>
              </a:rPr>
              <a:t>8</a:t>
            </a:r>
            <a:r>
              <a:rPr lang="zh-CN" altLang="en-US" sz="1600" b="1" dirty="0">
                <a:latin typeface="微软雅黑" panose="020B0503020204020204" charset="-122"/>
                <a:ea typeface="微软雅黑" panose="020B0503020204020204" charset="-122"/>
                <a:cs typeface="微软雅黑" panose="020B0503020204020204" charset="-122"/>
                <a:sym typeface="+mn-ea"/>
              </a:rPr>
              <a:t>月，力航系拥有包括</a:t>
            </a:r>
            <a:r>
              <a:rPr lang="en-US" altLang="zh-CN" sz="1600" b="1" dirty="0">
                <a:latin typeface="微软雅黑" panose="020B0503020204020204" charset="-122"/>
                <a:ea typeface="微软雅黑" panose="020B0503020204020204" charset="-122"/>
                <a:cs typeface="微软雅黑" panose="020B0503020204020204" charset="-122"/>
                <a:sym typeface="+mn-ea"/>
              </a:rPr>
              <a:t>3</a:t>
            </a:r>
            <a:r>
              <a:rPr lang="zh-CN" altLang="en-US" sz="1600" b="1" dirty="0">
                <a:latin typeface="微软雅黑" panose="020B0503020204020204" charset="-122"/>
                <a:ea typeface="微软雅黑" panose="020B0503020204020204" charset="-122"/>
                <a:cs typeface="微软雅黑" panose="020B0503020204020204" charset="-122"/>
                <a:sym typeface="+mn-ea"/>
              </a:rPr>
              <a:t>位院士、</a:t>
            </a:r>
            <a:r>
              <a:rPr lang="en-US" altLang="zh-CN" sz="1600" b="1" dirty="0">
                <a:latin typeface="微软雅黑" panose="020B0503020204020204" charset="-122"/>
                <a:ea typeface="微软雅黑" panose="020B0503020204020204" charset="-122"/>
                <a:cs typeface="微软雅黑" panose="020B0503020204020204" charset="-122"/>
                <a:sym typeface="+mn-ea"/>
              </a:rPr>
              <a:t>9</a:t>
            </a:r>
            <a:r>
              <a:rPr lang="zh-CN" altLang="en-US" sz="1600" b="1" dirty="0">
                <a:latin typeface="微软雅黑" panose="020B0503020204020204" charset="-122"/>
                <a:ea typeface="微软雅黑" panose="020B0503020204020204" charset="-122"/>
                <a:cs typeface="微软雅黑" panose="020B0503020204020204" charset="-122"/>
                <a:sym typeface="+mn-ea"/>
              </a:rPr>
              <a:t>位国际学会会士、</a:t>
            </a:r>
            <a:r>
              <a:rPr lang="en-US" altLang="zh-CN" sz="1600" b="1" dirty="0">
                <a:latin typeface="微软雅黑" panose="020B0503020204020204" charset="-122"/>
                <a:ea typeface="微软雅黑" panose="020B0503020204020204" charset="-122"/>
                <a:cs typeface="微软雅黑" panose="020B0503020204020204" charset="-122"/>
                <a:sym typeface="+mn-ea"/>
              </a:rPr>
              <a:t>19</a:t>
            </a:r>
            <a:r>
              <a:rPr lang="zh-CN" altLang="en-US" sz="1600" b="1" dirty="0">
                <a:latin typeface="微软雅黑" panose="020B0503020204020204" charset="-122"/>
                <a:ea typeface="微软雅黑" panose="020B0503020204020204" charset="-122"/>
                <a:cs typeface="微软雅黑" panose="020B0503020204020204" charset="-122"/>
                <a:sym typeface="+mn-ea"/>
              </a:rPr>
              <a:t>位国家级人才在内的</a:t>
            </a:r>
            <a:r>
              <a:rPr lang="en-US" altLang="zh-CN" sz="1600" b="1" dirty="0">
                <a:latin typeface="微软雅黑" panose="020B0503020204020204" charset="-122"/>
                <a:ea typeface="微软雅黑" panose="020B0503020204020204" charset="-122"/>
                <a:cs typeface="微软雅黑" panose="020B0503020204020204" charset="-122"/>
                <a:sym typeface="+mn-ea"/>
              </a:rPr>
              <a:t>34</a:t>
            </a:r>
            <a:r>
              <a:rPr lang="zh-CN" altLang="en-US" sz="1600" b="1" dirty="0">
                <a:latin typeface="微软雅黑" panose="020B0503020204020204" charset="-122"/>
                <a:ea typeface="微软雅黑" panose="020B0503020204020204" charset="-122"/>
                <a:cs typeface="微软雅黑" panose="020B0503020204020204" charset="-122"/>
                <a:sym typeface="+mn-ea"/>
              </a:rPr>
              <a:t>位全职教授，以及</a:t>
            </a:r>
            <a:r>
              <a:rPr lang="en-US" altLang="zh-CN" sz="1600" b="1" dirty="0">
                <a:latin typeface="微软雅黑" panose="020B0503020204020204" charset="-122"/>
                <a:ea typeface="微软雅黑" panose="020B0503020204020204" charset="-122"/>
                <a:cs typeface="微软雅黑" panose="020B0503020204020204" charset="-122"/>
                <a:sym typeface="+mn-ea"/>
              </a:rPr>
              <a:t>19</a:t>
            </a:r>
            <a:r>
              <a:rPr lang="zh-CN" altLang="en-US" sz="1600" b="1" dirty="0">
                <a:latin typeface="微软雅黑" panose="020B0503020204020204" charset="-122"/>
                <a:ea typeface="微软雅黑" panose="020B0503020204020204" charset="-122"/>
                <a:cs typeface="微软雅黑" panose="020B0503020204020204" charset="-122"/>
                <a:sym typeface="+mn-ea"/>
              </a:rPr>
              <a:t>位研究系列教师和</a:t>
            </a:r>
            <a:r>
              <a:rPr lang="en-US" altLang="zh-CN" sz="1600" b="1" dirty="0">
                <a:latin typeface="微软雅黑" panose="020B0503020204020204" charset="-122"/>
                <a:ea typeface="微软雅黑" panose="020B0503020204020204" charset="-122"/>
                <a:cs typeface="微软雅黑" panose="020B0503020204020204" charset="-122"/>
                <a:sym typeface="+mn-ea"/>
              </a:rPr>
              <a:t>3</a:t>
            </a:r>
            <a:r>
              <a:rPr lang="zh-CN" altLang="en-US" sz="1600" b="1" dirty="0">
                <a:latin typeface="微软雅黑" panose="020B0503020204020204" charset="-122"/>
                <a:ea typeface="微软雅黑" panose="020B0503020204020204" charset="-122"/>
                <a:cs typeface="微软雅黑" panose="020B0503020204020204" charset="-122"/>
                <a:sym typeface="+mn-ea"/>
              </a:rPr>
              <a:t>位实验师。</a:t>
            </a:r>
            <a:endParaRPr kumimoji="0" lang="zh-CN" altLang="en-US" sz="1600" b="0" i="0" u="none" strike="noStrike" kern="1200" cap="none" spc="0" normalizeH="0" baseline="0" noProof="0" dirty="0">
              <a:ln>
                <a:noFill/>
              </a:ln>
              <a:solidFill>
                <a:prstClr val="black"/>
              </a:solidFill>
              <a:effectLst/>
              <a:uLnTx/>
              <a:uFillTx/>
              <a:latin typeface="思源黑体 CN ExtraLight" panose="020B0200000000000000" pitchFamily="34" charset="-122"/>
              <a:ea typeface="思源黑体 CN ExtraLight" panose="020B0200000000000000" pitchFamily="34" charset="-122"/>
              <a:cs typeface="+mn-cs"/>
            </a:endParaRPr>
          </a:p>
        </p:txBody>
      </p:sp>
      <p:sp>
        <p:nvSpPr>
          <p:cNvPr id="5" name="文本框 4"/>
          <p:cNvSpPr txBox="1"/>
          <p:nvPr/>
        </p:nvSpPr>
        <p:spPr>
          <a:xfrm>
            <a:off x="412750" y="482283"/>
            <a:ext cx="302450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师资概况</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8"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306435" y="415290"/>
            <a:ext cx="3393440" cy="855345"/>
          </a:xfrm>
          <a:prstGeom prst="rect">
            <a:avLst/>
          </a:prstGeom>
        </p:spPr>
      </p:pic>
      <p:pic>
        <p:nvPicPr>
          <p:cNvPr id="11" name="图片 10" descr="微信图片_20251219184551_453_270"/>
          <p:cNvPicPr>
            <a:picLocks noChangeAspect="1"/>
          </p:cNvPicPr>
          <p:nvPr/>
        </p:nvPicPr>
        <p:blipFill>
          <a:blip r:embed="rId5"/>
          <a:stretch>
            <a:fillRect/>
          </a:stretch>
        </p:blipFill>
        <p:spPr>
          <a:xfrm>
            <a:off x="5760720" y="4190365"/>
            <a:ext cx="3999865" cy="2667635"/>
          </a:xfrm>
          <a:prstGeom prst="rect">
            <a:avLst/>
          </a:prstGeom>
          <a:ln w="28575">
            <a:solidFill>
              <a:srgbClr val="EF8735"/>
            </a:solidFill>
          </a:ln>
        </p:spPr>
      </p:pic>
      <p:pic>
        <p:nvPicPr>
          <p:cNvPr id="14" name="图片 13" descr="微信图片_20251219142019_65_105"/>
          <p:cNvPicPr>
            <a:picLocks noChangeAspect="1"/>
          </p:cNvPicPr>
          <p:nvPr/>
        </p:nvPicPr>
        <p:blipFill>
          <a:blip r:embed="rId6"/>
          <a:stretch>
            <a:fillRect/>
          </a:stretch>
        </p:blipFill>
        <p:spPr>
          <a:xfrm>
            <a:off x="8041640" y="2538730"/>
            <a:ext cx="3957320" cy="2638425"/>
          </a:xfrm>
          <a:prstGeom prst="rect">
            <a:avLst/>
          </a:prstGeom>
          <a:ln w="28575">
            <a:solidFill>
              <a:srgbClr val="2DB8B3"/>
            </a:solidFill>
          </a:ln>
          <a:effectLst/>
        </p:spPr>
      </p:pic>
      <p:graphicFrame>
        <p:nvGraphicFramePr>
          <p:cNvPr id="2" name="图表 1" descr="7b0a202020202263686172745265734964223a202234353338343530220a7d0a"/>
          <p:cNvGraphicFramePr/>
          <p:nvPr/>
        </p:nvGraphicFramePr>
        <p:xfrm>
          <a:off x="-663575" y="2309495"/>
          <a:ext cx="6515100" cy="4345305"/>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custDataLst>
              <p:tags r:id="rId1"/>
            </p:custDataLst>
          </p:nvPr>
        </p:nvSpPr>
        <p:spPr>
          <a:xfrm>
            <a:off x="6985" y="3956685"/>
            <a:ext cx="402526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4158615" y="1106170"/>
            <a:ext cx="391477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3175" y="1108075"/>
            <a:ext cx="404050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583930" y="245110"/>
            <a:ext cx="3393440" cy="855345"/>
          </a:xfrm>
          <a:prstGeom prst="rect">
            <a:avLst/>
          </a:prstGeom>
        </p:spPr>
      </p:pic>
      <p:sp>
        <p:nvSpPr>
          <p:cNvPr id="4" name="文本框 3"/>
          <p:cNvSpPr txBox="1"/>
          <p:nvPr>
            <p:custDataLst>
              <p:tags r:id="rId5"/>
            </p:custDataLst>
          </p:nvPr>
        </p:nvSpPr>
        <p:spPr>
          <a:xfrm>
            <a:off x="1631315" y="1534160"/>
            <a:ext cx="4719955" cy="454660"/>
          </a:xfrm>
          <a:prstGeom prst="rect">
            <a:avLst/>
          </a:prstGeom>
          <a:noFill/>
        </p:spPr>
        <p:txBody>
          <a:bodyPr wrap="square" rtlCol="0">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中国科学院院士、讲席教授</a:t>
            </a:r>
            <a:endPar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lnSpc>
                <a:spcPct val="115000"/>
              </a:lnSpc>
              <a:spcBef>
                <a:spcPts val="0"/>
              </a:spcBef>
              <a:spcAft>
                <a:spcPts val="0"/>
              </a:spcAft>
            </a:pP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国家级高层次人才、APS Fellow</a:t>
            </a:r>
            <a:endParaRPr kumimoji="0" altLang="zh-CN" sz="1100" b="0" i="0" u="none" strike="noStrike" kern="1200" cap="none" spc="0" normalizeH="0" baseline="0">
              <a:latin typeface="微软雅黑" panose="020B0503020204020204" charset="-122"/>
              <a:ea typeface="微软雅黑" panose="020B0503020204020204" charset="-122"/>
              <a:cs typeface="微软雅黑" panose="020B0503020204020204" charset="-122"/>
            </a:endParaRPr>
          </a:p>
        </p:txBody>
      </p:sp>
      <p:sp>
        <p:nvSpPr>
          <p:cNvPr id="118" name="椭圆 7"/>
          <p:cNvSpPr/>
          <p:nvPr>
            <p:custDataLst>
              <p:tags r:id="rId6"/>
            </p:custDataLst>
          </p:nvPr>
        </p:nvSpPr>
        <p:spPr>
          <a:xfrm>
            <a:off x="20320" y="1454785"/>
            <a:ext cx="1654175" cy="161988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9" name="图片 25" descr="单肖文.png"/>
          <p:cNvPicPr>
            <a:picLocks noChangeAspect="1"/>
          </p:cNvPicPr>
          <p:nvPr>
            <p:custDataLst>
              <p:tags r:id="rId7"/>
            </p:custDataLst>
          </p:nvPr>
        </p:nvPicPr>
        <p:blipFill>
          <a:blip r:embed="rId8" cstate="print"/>
          <a:stretch>
            <a:fillRect/>
          </a:stretch>
        </p:blipFill>
        <p:spPr>
          <a:xfrm>
            <a:off x="121920" y="1545590"/>
            <a:ext cx="1468755" cy="1438275"/>
          </a:xfrm>
          <a:prstGeom prst="ellipse">
            <a:avLst/>
          </a:prstGeom>
          <a:ln>
            <a:noFill/>
          </a:ln>
        </p:spPr>
      </p:pic>
      <p:grpSp>
        <p:nvGrpSpPr>
          <p:cNvPr id="124" name="组合 12"/>
          <p:cNvGrpSpPr/>
          <p:nvPr>
            <p:custDataLst>
              <p:tags r:id="rId9"/>
            </p:custDataLst>
          </p:nvPr>
        </p:nvGrpSpPr>
        <p:grpSpPr>
          <a:xfrm>
            <a:off x="4207510" y="1471930"/>
            <a:ext cx="1611630" cy="1617345"/>
            <a:chOff x="6574513" y="1088308"/>
            <a:chExt cx="1824596" cy="1824596"/>
          </a:xfrm>
        </p:grpSpPr>
        <p:sp>
          <p:nvSpPr>
            <p:cNvPr id="125" name="椭圆 5"/>
            <p:cNvSpPr/>
            <p:nvPr>
              <p:custDataLst>
                <p:tags r:id="rId10"/>
              </p:custDataLst>
            </p:nvPr>
          </p:nvSpPr>
          <p:spPr>
            <a:xfrm>
              <a:off x="6574513" y="1088308"/>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6" name="图片 29" descr="A person wearing a suit and tie smiling at the camera&#10;&#10;Description automatically generated"/>
            <p:cNvPicPr>
              <a:picLocks noChangeAspect="1"/>
            </p:cNvPicPr>
            <p:nvPr>
              <p:custDataLst>
                <p:tags r:id="rId11"/>
              </p:custDataLst>
            </p:nvPr>
          </p:nvPicPr>
          <p:blipFill rotWithShape="1">
            <a:blip r:embed="rId12" cstate="print"/>
            <a:srcRect l="753" t="5674" r="753" b="1816"/>
            <a:stretch>
              <a:fillRect/>
            </a:stretch>
          </p:blipFill>
          <p:spPr>
            <a:xfrm>
              <a:off x="6665121" y="1190606"/>
              <a:ext cx="1643381" cy="1620000"/>
            </a:xfrm>
            <a:custGeom>
              <a:avLst/>
              <a:gdLst>
                <a:gd name="connsiteX0" fmla="*/ 1273283 w 2546566"/>
                <a:gd name="connsiteY0" fmla="*/ 0 h 2510337"/>
                <a:gd name="connsiteX1" fmla="*/ 2546566 w 2546566"/>
                <a:gd name="connsiteY1" fmla="*/ 1255169 h 2510337"/>
                <a:gd name="connsiteX2" fmla="*/ 1403469 w 2546566"/>
                <a:gd name="connsiteY2" fmla="*/ 2503858 h 2510337"/>
                <a:gd name="connsiteX3" fmla="*/ 1273303 w 2546566"/>
                <a:gd name="connsiteY3" fmla="*/ 2510337 h 2510337"/>
                <a:gd name="connsiteX4" fmla="*/ 1273263 w 2546566"/>
                <a:gd name="connsiteY4" fmla="*/ 2510337 h 2510337"/>
                <a:gd name="connsiteX5" fmla="*/ 1143097 w 2546566"/>
                <a:gd name="connsiteY5" fmla="*/ 2503858 h 2510337"/>
                <a:gd name="connsiteX6" fmla="*/ 0 w 2546566"/>
                <a:gd name="connsiteY6" fmla="*/ 1255169 h 2510337"/>
                <a:gd name="connsiteX7" fmla="*/ 1273283 w 2546566"/>
                <a:gd name="connsiteY7" fmla="*/ 0 h 2510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46566" h="2510337">
                  <a:moveTo>
                    <a:pt x="1273283" y="0"/>
                  </a:moveTo>
                  <a:cubicBezTo>
                    <a:pt x="1976498" y="0"/>
                    <a:pt x="2546566" y="561958"/>
                    <a:pt x="2546566" y="1255169"/>
                  </a:cubicBezTo>
                  <a:cubicBezTo>
                    <a:pt x="2546566" y="1905054"/>
                    <a:pt x="2045530" y="2439581"/>
                    <a:pt x="1403469" y="2503858"/>
                  </a:cubicBezTo>
                  <a:lnTo>
                    <a:pt x="1273303" y="2510337"/>
                  </a:lnTo>
                  <a:lnTo>
                    <a:pt x="1273263" y="2510337"/>
                  </a:lnTo>
                  <a:lnTo>
                    <a:pt x="1143097" y="2503858"/>
                  </a:lnTo>
                  <a:cubicBezTo>
                    <a:pt x="501036" y="2439581"/>
                    <a:pt x="0" y="1905054"/>
                    <a:pt x="0" y="1255169"/>
                  </a:cubicBezTo>
                  <a:cubicBezTo>
                    <a:pt x="0" y="561958"/>
                    <a:pt x="570068" y="0"/>
                    <a:pt x="1273283" y="0"/>
                  </a:cubicBezTo>
                  <a:close/>
                </a:path>
              </a:pathLst>
            </a:custGeom>
            <a:ln>
              <a:noFill/>
            </a:ln>
            <a:effectLst>
              <a:outerShdw blurRad="292100" dist="139700" dir="2700000" algn="tl" rotWithShape="0">
                <a:srgbClr val="333333">
                  <a:alpha val="65000"/>
                </a:srgbClr>
              </a:outerShdw>
            </a:effectLst>
          </p:spPr>
        </p:pic>
      </p:grpSp>
      <p:grpSp>
        <p:nvGrpSpPr>
          <p:cNvPr id="141" name="组合 1"/>
          <p:cNvGrpSpPr/>
          <p:nvPr>
            <p:custDataLst>
              <p:tags r:id="rId13"/>
            </p:custDataLst>
          </p:nvPr>
        </p:nvGrpSpPr>
        <p:grpSpPr>
          <a:xfrm>
            <a:off x="9122421" y="1369611"/>
            <a:ext cx="1824355" cy="1824596"/>
            <a:chOff x="1772800" y="1705365"/>
            <a:chExt cx="1824596" cy="1824596"/>
          </a:xfrm>
        </p:grpSpPr>
        <p:sp>
          <p:nvSpPr>
            <p:cNvPr id="142" name="椭圆 8"/>
            <p:cNvSpPr/>
            <p:nvPr>
              <p:custDataLst>
                <p:tags r:id="rId14"/>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30"/>
            <p:cNvPicPr>
              <a:picLocks noChangeAspect="1"/>
            </p:cNvPicPr>
            <p:nvPr>
              <p:custDataLst>
                <p:tags r:id="rId15"/>
              </p:custDataLst>
            </p:nvPr>
          </p:nvPicPr>
          <p:blipFill>
            <a:blip r:embed="rId16"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144" name="文本框 24"/>
          <p:cNvSpPr txBox="1"/>
          <p:nvPr>
            <p:custDataLst>
              <p:tags r:id="rId17"/>
            </p:custDataLst>
          </p:nvPr>
        </p:nvSpPr>
        <p:spPr>
          <a:xfrm>
            <a:off x="8988747" y="319430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5024" name="文本框 30"/>
          <p:cNvSpPr txBox="1"/>
          <p:nvPr>
            <p:custDataLst>
              <p:tags r:id="rId18"/>
            </p:custDataLst>
          </p:nvPr>
        </p:nvSpPr>
        <p:spPr>
          <a:xfrm>
            <a:off x="1631315" y="1174115"/>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陈十一</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cxnSp>
        <p:nvCxnSpPr>
          <p:cNvPr id="32" name="直接连接符 31"/>
          <p:cNvCxnSpPr/>
          <p:nvPr>
            <p:custDataLst>
              <p:tags r:id="rId19"/>
            </p:custDataLst>
          </p:nvPr>
        </p:nvCxnSpPr>
        <p:spPr>
          <a:xfrm flipV="1">
            <a:off x="1717020" y="198882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023" name="文本框 29"/>
          <p:cNvSpPr txBox="1"/>
          <p:nvPr>
            <p:custDataLst>
              <p:tags r:id="rId20"/>
            </p:custDataLst>
          </p:nvPr>
        </p:nvSpPr>
        <p:spPr>
          <a:xfrm>
            <a:off x="1659890" y="1989455"/>
            <a:ext cx="2879725" cy="1743075"/>
          </a:xfrm>
          <a:prstGeom prst="rect">
            <a:avLst/>
          </a:prstGeom>
          <a:noFill/>
          <a:ln w="9525">
            <a:noFill/>
          </a:ln>
        </p:spPr>
        <p:txBody>
          <a:bodyPr wrap="square" anchor="t" anchorCtr="0">
            <a:spAutoFit/>
          </a:bodyPr>
          <a:lstStyle/>
          <a:p>
            <a:pPr algn="just">
              <a:lnSpc>
                <a:spcPts val="1840"/>
              </a:lnSpc>
            </a:pPr>
            <a:r>
              <a:rPr lang="zh-CN" sz="1100">
                <a:solidFill>
                  <a:schemeClr val="tx1"/>
                </a:solidFill>
                <a:latin typeface="微软雅黑" panose="020B0503020204020204" charset="-122"/>
                <a:ea typeface="微软雅黑" panose="020B0503020204020204" charset="-122"/>
                <a:cs typeface="微软雅黑" panose="020B0503020204020204" charset="-122"/>
              </a:rPr>
              <a:t>湍流理论</a:t>
            </a:r>
            <a:endParaRPr 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大涡模拟与亚格子模型</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直接数值模拟</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湍流的工业应用研究</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多相流与燃烧物理</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多尺度动力学系统和多尺度计算方法</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颗粒介质物理</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1" name="矩形 10"/>
          <p:cNvSpPr/>
          <p:nvPr>
            <p:custDataLst>
              <p:tags r:id="rId21"/>
            </p:custDataLst>
          </p:nvPr>
        </p:nvSpPr>
        <p:spPr>
          <a:xfrm>
            <a:off x="8188325" y="1116965"/>
            <a:ext cx="399478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30"/>
          <p:cNvSpPr txBox="1"/>
          <p:nvPr>
            <p:custDataLst>
              <p:tags r:id="rId22"/>
            </p:custDataLst>
          </p:nvPr>
        </p:nvSpPr>
        <p:spPr>
          <a:xfrm>
            <a:off x="5821680" y="1783715"/>
            <a:ext cx="2773680" cy="400685"/>
          </a:xfrm>
          <a:prstGeom prst="rect">
            <a:avLst/>
          </a:prstGeom>
          <a:noFill/>
          <a:ln w="9525">
            <a:noFill/>
          </a:ln>
        </p:spPr>
        <p:txBody>
          <a:bodyPr wrap="none" anchor="t" anchorCtr="0">
            <a:noAutofit/>
          </a:bodyPr>
          <a:lstStyle/>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中国科学院院士、讲席教授</a:t>
            </a:r>
            <a:endPar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lnSpc>
                <a:spcPct val="115000"/>
              </a:lnSpc>
              <a:spcBef>
                <a:spcPts val="0"/>
              </a:spcBef>
              <a:spcAft>
                <a:spcPts val="0"/>
              </a:spcAft>
            </a:pPr>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国家级高层次人才、APS Fellow</a:t>
            </a:r>
            <a:endParaRPr lang="zh-CN" altLang="en-US" sz="1100">
              <a:latin typeface="微软雅黑" panose="020B0503020204020204" charset="-122"/>
              <a:ea typeface="微软雅黑" panose="020B0503020204020204" charset="-122"/>
              <a:cs typeface="微软雅黑" panose="020B0503020204020204" charset="-122"/>
              <a:sym typeface="等线" panose="02010600030101010101" charset="-122"/>
            </a:endParaRPr>
          </a:p>
        </p:txBody>
      </p:sp>
      <p:sp>
        <p:nvSpPr>
          <p:cNvPr id="13" name="文本框 29"/>
          <p:cNvSpPr txBox="1"/>
          <p:nvPr>
            <p:custDataLst>
              <p:tags r:id="rId23"/>
            </p:custDataLst>
          </p:nvPr>
        </p:nvSpPr>
        <p:spPr>
          <a:xfrm>
            <a:off x="5853430" y="2316480"/>
            <a:ext cx="2879725" cy="103505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湍流，多相流</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地球物理流体力学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细菌运动，复杂流动</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软物质物理</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14" name="直接连接符 13"/>
          <p:cNvCxnSpPr/>
          <p:nvPr>
            <p:custDataLst>
              <p:tags r:id="rId24"/>
            </p:custDataLst>
          </p:nvPr>
        </p:nvCxnSpPr>
        <p:spPr>
          <a:xfrm flipV="1">
            <a:off x="5901670" y="2272030"/>
            <a:ext cx="2110740"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20" name="组合 11"/>
          <p:cNvGrpSpPr/>
          <p:nvPr>
            <p:custDataLst>
              <p:tags r:id="rId25"/>
            </p:custDataLst>
          </p:nvPr>
        </p:nvGrpSpPr>
        <p:grpSpPr>
          <a:xfrm>
            <a:off x="8241665" y="1456055"/>
            <a:ext cx="1530350" cy="1542415"/>
            <a:chOff x="9329339" y="1083348"/>
            <a:chExt cx="1854123" cy="1830160"/>
          </a:xfrm>
        </p:grpSpPr>
        <p:sp>
          <p:nvSpPr>
            <p:cNvPr id="121" name="椭圆 8"/>
            <p:cNvSpPr/>
            <p:nvPr>
              <p:custDataLst>
                <p:tags r:id="rId26"/>
              </p:custDataLst>
            </p:nvPr>
          </p:nvSpPr>
          <p:spPr>
            <a:xfrm>
              <a:off x="9329339" y="1083348"/>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27"/>
            <p:cNvSpPr/>
            <p:nvPr>
              <p:custDataLst>
                <p:tags r:id="rId27"/>
              </p:custDataLst>
            </p:nvPr>
          </p:nvSpPr>
          <p:spPr>
            <a:xfrm>
              <a:off x="9358262" y="1088308"/>
              <a:ext cx="1825200" cy="1825200"/>
            </a:xfrm>
            <a:prstGeom prst="ellipse">
              <a:avLst/>
            </a:prstGeom>
            <a:solidFill>
              <a:schemeClr val="bg1">
                <a:lumMod val="75000"/>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ea typeface="微软雅黑" panose="020B0503020204020204" charset="-122"/>
                <a:sym typeface="Times New Roman" panose="02020603050405020304" pitchFamily="18" charset="0"/>
              </a:endParaRPr>
            </a:p>
          </p:txBody>
        </p:sp>
        <p:pic>
          <p:nvPicPr>
            <p:cNvPr id="123" name="图片 28"/>
            <p:cNvPicPr>
              <a:picLocks noChangeAspect="1"/>
            </p:cNvPicPr>
            <p:nvPr>
              <p:custDataLst>
                <p:tags r:id="rId28"/>
              </p:custDataLst>
            </p:nvPr>
          </p:nvPicPr>
          <p:blipFill>
            <a:blip r:embed="rId29" cstate="print"/>
            <a:srcRect l="5100" t="2229" r="3013" b="7279"/>
            <a:stretch>
              <a:fillRect/>
            </a:stretch>
          </p:blipFill>
          <p:spPr>
            <a:xfrm>
              <a:off x="9440895" y="1208424"/>
              <a:ext cx="1611010" cy="1583778"/>
            </a:xfrm>
            <a:prstGeom prst="ellipse">
              <a:avLst/>
            </a:prstGeom>
          </p:spPr>
        </p:pic>
      </p:grpSp>
      <p:sp>
        <p:nvSpPr>
          <p:cNvPr id="15" name="文本框 30"/>
          <p:cNvSpPr txBox="1"/>
          <p:nvPr>
            <p:custDataLst>
              <p:tags r:id="rId30"/>
            </p:custDataLst>
          </p:nvPr>
        </p:nvSpPr>
        <p:spPr>
          <a:xfrm>
            <a:off x="9814560" y="138493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王连平</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cxnSp>
        <p:nvCxnSpPr>
          <p:cNvPr id="16" name="直接连接符 15"/>
          <p:cNvCxnSpPr/>
          <p:nvPr>
            <p:custDataLst>
              <p:tags r:id="rId31"/>
            </p:custDataLst>
          </p:nvPr>
        </p:nvCxnSpPr>
        <p:spPr>
          <a:xfrm flipV="1">
            <a:off x="9867880" y="229362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29"/>
          <p:cNvSpPr txBox="1"/>
          <p:nvPr>
            <p:custDataLst>
              <p:tags r:id="rId32"/>
            </p:custDataLst>
          </p:nvPr>
        </p:nvSpPr>
        <p:spPr>
          <a:xfrm>
            <a:off x="9799320" y="2285365"/>
            <a:ext cx="2879725" cy="103505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计算流体力学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多相流</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湍流理论与数值模拟</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高性能平行计算</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3" name="文本框 30"/>
          <p:cNvSpPr txBox="1"/>
          <p:nvPr>
            <p:custDataLst>
              <p:tags r:id="rId33"/>
            </p:custDataLst>
          </p:nvPr>
        </p:nvSpPr>
        <p:spPr>
          <a:xfrm>
            <a:off x="5810250" y="136525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夏克青</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24" name="文本框 23"/>
          <p:cNvSpPr txBox="1"/>
          <p:nvPr/>
        </p:nvSpPr>
        <p:spPr>
          <a:xfrm>
            <a:off x="9780905" y="1796415"/>
            <a:ext cx="2333625" cy="454660"/>
          </a:xfrm>
          <a:prstGeom prst="rect">
            <a:avLst/>
          </a:prstGeom>
          <a:noFill/>
        </p:spPr>
        <p:txBody>
          <a:bodyPr wrap="square" rtlCol="0" anchor="t">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讲席教授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t>
            </a:r>
            <a:r>
              <a:rPr 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APS Fellow</a:t>
            </a:r>
            <a:endPar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lnSpc>
                <a:spcPct val="115000"/>
              </a:lnSpc>
              <a:spcBef>
                <a:spcPts val="0"/>
              </a:spcBef>
              <a:spcAft>
                <a:spcPts val="0"/>
              </a:spcAft>
            </a:pP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国家级高层次人才、</a:t>
            </a:r>
            <a:r>
              <a:rPr 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ASME Fellow</a:t>
            </a:r>
            <a:endParaRPr lang="en-US"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cxnSp>
        <p:nvCxnSpPr>
          <p:cNvPr id="30" name="直接连接符 29"/>
          <p:cNvCxnSpPr/>
          <p:nvPr>
            <p:custDataLst>
              <p:tags r:id="rId34"/>
            </p:custDataLst>
          </p:nvPr>
        </p:nvCxnSpPr>
        <p:spPr>
          <a:xfrm flipV="1">
            <a:off x="1761470" y="5108575"/>
            <a:ext cx="2174240" cy="1524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4" name="组合 1"/>
          <p:cNvGrpSpPr/>
          <p:nvPr>
            <p:custDataLst>
              <p:tags r:id="rId35"/>
            </p:custDataLst>
          </p:nvPr>
        </p:nvGrpSpPr>
        <p:grpSpPr>
          <a:xfrm>
            <a:off x="4996191" y="4175041"/>
            <a:ext cx="1824355" cy="1824596"/>
            <a:chOff x="1772800" y="1705365"/>
            <a:chExt cx="1824596" cy="1824596"/>
          </a:xfrm>
        </p:grpSpPr>
        <p:sp>
          <p:nvSpPr>
            <p:cNvPr id="35" name="椭圆 8"/>
            <p:cNvSpPr/>
            <p:nvPr>
              <p:custDataLst>
                <p:tags r:id="rId36"/>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0"/>
            <p:cNvPicPr>
              <a:picLocks noChangeAspect="1"/>
            </p:cNvPicPr>
            <p:nvPr>
              <p:custDataLst>
                <p:tags r:id="rId37"/>
              </p:custDataLst>
            </p:nvPr>
          </p:nvPicPr>
          <p:blipFill>
            <a:blip r:embed="rId16"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37" name="文本框 24"/>
          <p:cNvSpPr txBox="1"/>
          <p:nvPr>
            <p:custDataLst>
              <p:tags r:id="rId38"/>
            </p:custDataLst>
          </p:nvPr>
        </p:nvSpPr>
        <p:spPr>
          <a:xfrm>
            <a:off x="4862517" y="599973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38" name="矩形 37"/>
          <p:cNvSpPr/>
          <p:nvPr>
            <p:custDataLst>
              <p:tags r:id="rId39"/>
            </p:custDataLst>
          </p:nvPr>
        </p:nvSpPr>
        <p:spPr>
          <a:xfrm>
            <a:off x="4170680" y="3959860"/>
            <a:ext cx="390652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44" name="直接连接符 43"/>
          <p:cNvCxnSpPr/>
          <p:nvPr>
            <p:custDataLst>
              <p:tags r:id="rId40"/>
            </p:custDataLst>
          </p:nvPr>
        </p:nvCxnSpPr>
        <p:spPr>
          <a:xfrm flipV="1">
            <a:off x="5775940" y="5083810"/>
            <a:ext cx="2232025" cy="1651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5734685" y="4773295"/>
            <a:ext cx="2333625" cy="260350"/>
          </a:xfrm>
          <a:prstGeom prst="rect">
            <a:avLst/>
          </a:prstGeom>
          <a:noFill/>
        </p:spPr>
        <p:txBody>
          <a:bodyPr wrap="square" rtlCol="0" anchor="t">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、杰青</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46" name="文本框 30"/>
          <p:cNvSpPr txBox="1"/>
          <p:nvPr>
            <p:custDataLst>
              <p:tags r:id="rId41"/>
            </p:custDataLst>
          </p:nvPr>
        </p:nvSpPr>
        <p:spPr>
          <a:xfrm>
            <a:off x="1708785" y="438404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邓巍巍</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grpSp>
        <p:nvGrpSpPr>
          <p:cNvPr id="47" name="组合 1"/>
          <p:cNvGrpSpPr/>
          <p:nvPr/>
        </p:nvGrpSpPr>
        <p:grpSpPr>
          <a:xfrm>
            <a:off x="18415" y="4362450"/>
            <a:ext cx="1683385" cy="1637030"/>
            <a:chOff x="1772800" y="1705365"/>
            <a:chExt cx="1824596" cy="1824596"/>
          </a:xfrm>
        </p:grpSpPr>
        <p:sp>
          <p:nvSpPr>
            <p:cNvPr id="48" name="椭圆 8"/>
            <p:cNvSpPr/>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30"/>
            <p:cNvPicPr>
              <a:picLocks noChangeAspect="1"/>
            </p:cNvPicPr>
            <p:nvPr/>
          </p:nvPicPr>
          <p:blipFill>
            <a:blip r:embed="rId16"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50" name="文本框 49"/>
          <p:cNvSpPr txBox="1"/>
          <p:nvPr>
            <p:custDataLst>
              <p:tags r:id="rId42"/>
            </p:custDataLst>
          </p:nvPr>
        </p:nvSpPr>
        <p:spPr>
          <a:xfrm>
            <a:off x="1708785" y="4795520"/>
            <a:ext cx="4719955" cy="260350"/>
          </a:xfrm>
          <a:prstGeom prst="rect">
            <a:avLst/>
          </a:prstGeom>
          <a:noFill/>
        </p:spPr>
        <p:txBody>
          <a:bodyPr wrap="square" rtlCol="0">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、长江学者</a:t>
            </a:r>
            <a:endParaRPr kumimoji="0" altLang="zh-CN" sz="1100" b="0" i="0" u="none" strike="noStrike" kern="1200" cap="none" spc="0" normalizeH="0" baseline="0">
              <a:latin typeface="微软雅黑" panose="020B0503020204020204" charset="-122"/>
              <a:ea typeface="微软雅黑" panose="020B0503020204020204" charset="-122"/>
              <a:cs typeface="微软雅黑" panose="020B0503020204020204" charset="-122"/>
            </a:endParaRPr>
          </a:p>
        </p:txBody>
      </p:sp>
      <p:sp>
        <p:nvSpPr>
          <p:cNvPr id="51" name="文本框 50"/>
          <p:cNvSpPr txBox="1"/>
          <p:nvPr/>
        </p:nvSpPr>
        <p:spPr>
          <a:xfrm>
            <a:off x="1685925" y="5187950"/>
            <a:ext cx="1737995" cy="127127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极紫外(EUV)光源</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微小尺度实验流体力学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超均匀微小液滴的产生</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打印以及无掩膜图案化</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基于喷雾的强化散热</a:t>
            </a:r>
            <a:endParaRPr lang="zh-CN" altLang="en-US" sz="1100">
              <a:latin typeface="微软雅黑" panose="020B0503020204020204" charset="-122"/>
              <a:ea typeface="微软雅黑" panose="020B0503020204020204" charset="-122"/>
              <a:cs typeface="微软雅黑" panose="020B0503020204020204" charset="-122"/>
            </a:endParaRPr>
          </a:p>
        </p:txBody>
      </p:sp>
      <p:grpSp>
        <p:nvGrpSpPr>
          <p:cNvPr id="52" name="组合 1"/>
          <p:cNvGrpSpPr/>
          <p:nvPr>
            <p:custDataLst>
              <p:tags r:id="rId43"/>
            </p:custDataLst>
          </p:nvPr>
        </p:nvGrpSpPr>
        <p:grpSpPr>
          <a:xfrm>
            <a:off x="9122421" y="4175041"/>
            <a:ext cx="1824355" cy="1824596"/>
            <a:chOff x="1772800" y="1705365"/>
            <a:chExt cx="1824596" cy="1824596"/>
          </a:xfrm>
        </p:grpSpPr>
        <p:sp>
          <p:nvSpPr>
            <p:cNvPr id="53" name="椭圆 8"/>
            <p:cNvSpPr/>
            <p:nvPr>
              <p:custDataLst>
                <p:tags r:id="rId44"/>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30"/>
            <p:cNvPicPr>
              <a:picLocks noChangeAspect="1"/>
            </p:cNvPicPr>
            <p:nvPr>
              <p:custDataLst>
                <p:tags r:id="rId45"/>
              </p:custDataLst>
            </p:nvPr>
          </p:nvPicPr>
          <p:blipFill>
            <a:blip r:embed="rId16"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55" name="文本框 24"/>
          <p:cNvSpPr txBox="1"/>
          <p:nvPr>
            <p:custDataLst>
              <p:tags r:id="rId46"/>
            </p:custDataLst>
          </p:nvPr>
        </p:nvSpPr>
        <p:spPr>
          <a:xfrm>
            <a:off x="8988747" y="599973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56" name="矩形 55"/>
          <p:cNvSpPr/>
          <p:nvPr>
            <p:custDataLst>
              <p:tags r:id="rId47"/>
            </p:custDataLst>
          </p:nvPr>
        </p:nvSpPr>
        <p:spPr>
          <a:xfrm>
            <a:off x="8188325" y="3956685"/>
            <a:ext cx="399478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61" name="直接连接符 60"/>
          <p:cNvCxnSpPr/>
          <p:nvPr>
            <p:custDataLst>
              <p:tags r:id="rId48"/>
            </p:custDataLst>
          </p:nvPr>
        </p:nvCxnSpPr>
        <p:spPr>
          <a:xfrm flipV="1">
            <a:off x="9867880" y="500761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9826625" y="4658995"/>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副教授、国家级青年人才</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63" name="组合 13"/>
          <p:cNvGrpSpPr/>
          <p:nvPr/>
        </p:nvGrpSpPr>
        <p:grpSpPr>
          <a:xfrm>
            <a:off x="4202430" y="4363085"/>
            <a:ext cx="1536700" cy="1530350"/>
            <a:chOff x="8934453" y="1759664"/>
            <a:chExt cx="1825200" cy="1825200"/>
          </a:xfrm>
        </p:grpSpPr>
        <p:sp>
          <p:nvSpPr>
            <p:cNvPr id="64" name="椭圆 7"/>
            <p:cNvSpPr/>
            <p:nvPr/>
          </p:nvSpPr>
          <p:spPr>
            <a:xfrm>
              <a:off x="8934453" y="1759664"/>
              <a:ext cx="1825200" cy="18252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5" name="图片 31"/>
            <p:cNvPicPr>
              <a:picLocks noChangeAspect="1"/>
            </p:cNvPicPr>
            <p:nvPr/>
          </p:nvPicPr>
          <p:blipFill>
            <a:blip r:embed="rId49" cstate="print"/>
            <a:srcRect l="4760" t="1022" r="8406" b="38405"/>
            <a:stretch>
              <a:fillRect/>
            </a:stretch>
          </p:blipFill>
          <p:spPr>
            <a:xfrm>
              <a:off x="9037053" y="1824713"/>
              <a:ext cx="1620000" cy="1695102"/>
            </a:xfrm>
            <a:custGeom>
              <a:avLst/>
              <a:gdLst>
                <a:gd name="connsiteX0" fmla="*/ 2010792 w 4021584"/>
                <a:gd name="connsiteY0" fmla="*/ 0 h 4208016"/>
                <a:gd name="connsiteX1" fmla="*/ 4021584 w 4021584"/>
                <a:gd name="connsiteY1" fmla="*/ 2104008 h 4208016"/>
                <a:gd name="connsiteX2" fmla="*/ 2010792 w 4021584"/>
                <a:gd name="connsiteY2" fmla="*/ 4208016 h 4208016"/>
                <a:gd name="connsiteX3" fmla="*/ 0 w 4021584"/>
                <a:gd name="connsiteY3" fmla="*/ 2104008 h 4208016"/>
                <a:gd name="connsiteX4" fmla="*/ 2010792 w 4021584"/>
                <a:gd name="connsiteY4" fmla="*/ 0 h 4208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21584" h="4208016">
                  <a:moveTo>
                    <a:pt x="2010792" y="0"/>
                  </a:moveTo>
                  <a:cubicBezTo>
                    <a:pt x="3121322" y="0"/>
                    <a:pt x="4021584" y="941996"/>
                    <a:pt x="4021584" y="2104008"/>
                  </a:cubicBezTo>
                  <a:cubicBezTo>
                    <a:pt x="4021584" y="3266020"/>
                    <a:pt x="3121322" y="4208016"/>
                    <a:pt x="2010792" y="4208016"/>
                  </a:cubicBezTo>
                  <a:cubicBezTo>
                    <a:pt x="900262" y="4208016"/>
                    <a:pt x="0" y="3266020"/>
                    <a:pt x="0" y="2104008"/>
                  </a:cubicBezTo>
                  <a:cubicBezTo>
                    <a:pt x="0" y="941996"/>
                    <a:pt x="900262" y="0"/>
                    <a:pt x="2010792" y="0"/>
                  </a:cubicBezTo>
                  <a:close/>
                </a:path>
              </a:pathLst>
            </a:custGeom>
          </p:spPr>
        </p:pic>
      </p:grpSp>
      <p:sp>
        <p:nvSpPr>
          <p:cNvPr id="66" name="文本框 30"/>
          <p:cNvSpPr txBox="1"/>
          <p:nvPr>
            <p:custDataLst>
              <p:tags r:id="rId50"/>
            </p:custDataLst>
          </p:nvPr>
        </p:nvSpPr>
        <p:spPr>
          <a:xfrm>
            <a:off x="5723255" y="435864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万敏平</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67" name="文本框 66"/>
          <p:cNvSpPr txBox="1"/>
          <p:nvPr/>
        </p:nvSpPr>
        <p:spPr>
          <a:xfrm>
            <a:off x="5684520" y="5199380"/>
            <a:ext cx="1666875"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湍流理论与数值模拟</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计算流体力学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磁流体与地球流体力学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风能与环境流体</a:t>
            </a:r>
            <a:endParaRPr lang="zh-CN" altLang="en-US" sz="1100">
              <a:latin typeface="微软雅黑" panose="020B0503020204020204" charset="-122"/>
              <a:ea typeface="微软雅黑" panose="020B0503020204020204" charset="-122"/>
              <a:cs typeface="微软雅黑" panose="020B0503020204020204" charset="-122"/>
            </a:endParaRPr>
          </a:p>
        </p:txBody>
      </p:sp>
      <p:grpSp>
        <p:nvGrpSpPr>
          <p:cNvPr id="68" name="组合 6"/>
          <p:cNvGrpSpPr/>
          <p:nvPr/>
        </p:nvGrpSpPr>
        <p:grpSpPr>
          <a:xfrm>
            <a:off x="8237855" y="4252595"/>
            <a:ext cx="1584960" cy="1586865"/>
            <a:chOff x="5329105" y="1775131"/>
            <a:chExt cx="1825200" cy="1825200"/>
          </a:xfrm>
        </p:grpSpPr>
        <p:sp>
          <p:nvSpPr>
            <p:cNvPr id="69" name="椭圆 5"/>
            <p:cNvSpPr/>
            <p:nvPr/>
          </p:nvSpPr>
          <p:spPr>
            <a:xfrm>
              <a:off x="5329105" y="1775131"/>
              <a:ext cx="1825200" cy="18252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0" name="图片 9"/>
            <p:cNvPicPr>
              <a:picLocks noChangeAspect="1"/>
            </p:cNvPicPr>
            <p:nvPr/>
          </p:nvPicPr>
          <p:blipFill>
            <a:blip r:embed="rId51" cstate="print"/>
            <a:srcRect r="5858" b="35405"/>
            <a:stretch>
              <a:fillRect/>
            </a:stretch>
          </p:blipFill>
          <p:spPr>
            <a:xfrm>
              <a:off x="5431705" y="1854064"/>
              <a:ext cx="1620000" cy="1667334"/>
            </a:xfrm>
            <a:custGeom>
              <a:avLst/>
              <a:gdLst>
                <a:gd name="connsiteX0" fmla="*/ 2152095 w 4304190"/>
                <a:gd name="connsiteY0" fmla="*/ 0 h 4429958"/>
                <a:gd name="connsiteX1" fmla="*/ 4304190 w 4304190"/>
                <a:gd name="connsiteY1" fmla="*/ 2214979 h 4429958"/>
                <a:gd name="connsiteX2" fmla="*/ 2152095 w 4304190"/>
                <a:gd name="connsiteY2" fmla="*/ 4429958 h 4429958"/>
                <a:gd name="connsiteX3" fmla="*/ 0 w 4304190"/>
                <a:gd name="connsiteY3" fmla="*/ 2214979 h 4429958"/>
                <a:gd name="connsiteX4" fmla="*/ 2152095 w 4304190"/>
                <a:gd name="connsiteY4" fmla="*/ 0 h 4429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4190" h="4429958">
                  <a:moveTo>
                    <a:pt x="2152095" y="0"/>
                  </a:moveTo>
                  <a:cubicBezTo>
                    <a:pt x="3340664" y="0"/>
                    <a:pt x="4304190" y="991680"/>
                    <a:pt x="4304190" y="2214979"/>
                  </a:cubicBezTo>
                  <a:cubicBezTo>
                    <a:pt x="4304190" y="3438278"/>
                    <a:pt x="3340664" y="4429958"/>
                    <a:pt x="2152095" y="4429958"/>
                  </a:cubicBezTo>
                  <a:cubicBezTo>
                    <a:pt x="963526" y="4429958"/>
                    <a:pt x="0" y="3438278"/>
                    <a:pt x="0" y="2214979"/>
                  </a:cubicBezTo>
                  <a:cubicBezTo>
                    <a:pt x="0" y="991680"/>
                    <a:pt x="963526" y="0"/>
                    <a:pt x="2152095" y="0"/>
                  </a:cubicBezTo>
                  <a:close/>
                </a:path>
              </a:pathLst>
            </a:custGeom>
          </p:spPr>
        </p:pic>
      </p:grpSp>
      <p:sp>
        <p:nvSpPr>
          <p:cNvPr id="71" name="文本框 30"/>
          <p:cNvSpPr txBox="1"/>
          <p:nvPr>
            <p:custDataLst>
              <p:tags r:id="rId52"/>
            </p:custDataLst>
          </p:nvPr>
        </p:nvSpPr>
        <p:spPr>
          <a:xfrm>
            <a:off x="9811385" y="425259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余鹏</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72" name="文本框 71"/>
          <p:cNvSpPr txBox="1"/>
          <p:nvPr/>
        </p:nvSpPr>
        <p:spPr>
          <a:xfrm>
            <a:off x="9867900" y="5030470"/>
            <a:ext cx="1154430" cy="150685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磁流体多相流</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粘弹性流动</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多孔介质流动</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射流传热</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沸腾传热</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流固耦合</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73" name="文本框 72"/>
          <p:cNvSpPr txBox="1"/>
          <p:nvPr/>
        </p:nvSpPr>
        <p:spPr>
          <a:xfrm>
            <a:off x="276225" y="349885"/>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流体力学</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Tree>
    <p:custDataLst>
      <p:tags r:id="rId5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custDataLst>
              <p:tags r:id="rId1"/>
            </p:custDataLst>
          </p:nvPr>
        </p:nvSpPr>
        <p:spPr>
          <a:xfrm>
            <a:off x="4158615" y="1191895"/>
            <a:ext cx="391477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custDataLst>
              <p:tags r:id="rId2"/>
            </p:custDataLst>
          </p:nvPr>
        </p:nvSpPr>
        <p:spPr>
          <a:xfrm>
            <a:off x="3175" y="1193800"/>
            <a:ext cx="404050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3"/>
          <a:srcRect t="37420" b="37420"/>
          <a:stretch>
            <a:fillRect/>
          </a:stretch>
        </p:blipFill>
        <p:spPr>
          <a:xfrm>
            <a:off x="8583930" y="245110"/>
            <a:ext cx="3393440" cy="855345"/>
          </a:xfrm>
          <a:prstGeom prst="rect">
            <a:avLst/>
          </a:prstGeom>
        </p:spPr>
      </p:pic>
      <p:sp>
        <p:nvSpPr>
          <p:cNvPr id="4" name="文本框 3"/>
          <p:cNvSpPr txBox="1"/>
          <p:nvPr>
            <p:custDataLst>
              <p:tags r:id="rId4"/>
            </p:custDataLst>
          </p:nvPr>
        </p:nvSpPr>
        <p:spPr>
          <a:xfrm>
            <a:off x="1619885" y="1951355"/>
            <a:ext cx="4719955" cy="260350"/>
          </a:xfrm>
          <a:prstGeom prst="rect">
            <a:avLst/>
          </a:prstGeom>
          <a:noFill/>
        </p:spPr>
        <p:txBody>
          <a:bodyPr wrap="square" rtlCol="0">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副教授、国家级青年人才</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141" name="组合 1"/>
          <p:cNvGrpSpPr/>
          <p:nvPr>
            <p:custDataLst>
              <p:tags r:id="rId5"/>
            </p:custDataLst>
          </p:nvPr>
        </p:nvGrpSpPr>
        <p:grpSpPr>
          <a:xfrm>
            <a:off x="9122421" y="1455336"/>
            <a:ext cx="1824355" cy="1824596"/>
            <a:chOff x="1772800" y="1705365"/>
            <a:chExt cx="1824596" cy="1824596"/>
          </a:xfrm>
        </p:grpSpPr>
        <p:sp>
          <p:nvSpPr>
            <p:cNvPr id="142" name="椭圆 8"/>
            <p:cNvSpPr/>
            <p:nvPr>
              <p:custDataLst>
                <p:tags r:id="rId6"/>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30"/>
            <p:cNvPicPr>
              <a:picLocks noChangeAspect="1"/>
            </p:cNvPicPr>
            <p:nvPr>
              <p:custDataLst>
                <p:tags r:id="rId7"/>
              </p:custDataLst>
            </p:nvPr>
          </p:nvPicPr>
          <p:blipFill>
            <a:blip r:embed="rId8"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144" name="文本框 24"/>
          <p:cNvSpPr txBox="1"/>
          <p:nvPr>
            <p:custDataLst>
              <p:tags r:id="rId9"/>
            </p:custDataLst>
          </p:nvPr>
        </p:nvSpPr>
        <p:spPr>
          <a:xfrm>
            <a:off x="8988747" y="3280033"/>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5024" name="文本框 30"/>
          <p:cNvSpPr txBox="1"/>
          <p:nvPr>
            <p:custDataLst>
              <p:tags r:id="rId10"/>
            </p:custDataLst>
          </p:nvPr>
        </p:nvSpPr>
        <p:spPr>
          <a:xfrm>
            <a:off x="1608455" y="154559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王建春</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cxnSp>
        <p:nvCxnSpPr>
          <p:cNvPr id="32" name="直接连接符 31"/>
          <p:cNvCxnSpPr/>
          <p:nvPr>
            <p:custDataLst>
              <p:tags r:id="rId11"/>
            </p:custDataLst>
          </p:nvPr>
        </p:nvCxnSpPr>
        <p:spPr>
          <a:xfrm flipV="1">
            <a:off x="1705590" y="2268855"/>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023" name="文本框 29"/>
          <p:cNvSpPr txBox="1"/>
          <p:nvPr>
            <p:custDataLst>
              <p:tags r:id="rId12"/>
            </p:custDataLst>
          </p:nvPr>
        </p:nvSpPr>
        <p:spPr>
          <a:xfrm>
            <a:off x="1625600" y="2303780"/>
            <a:ext cx="2879725" cy="798830"/>
          </a:xfrm>
          <a:prstGeom prst="rect">
            <a:avLst/>
          </a:prstGeom>
          <a:noFill/>
          <a:ln w="9525">
            <a:noFill/>
          </a:ln>
        </p:spPr>
        <p:txBody>
          <a:bodyPr wrap="square" anchor="t" anchorCtr="0">
            <a:spAutoFit/>
          </a:bodyPr>
          <a:lstStyle/>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湍流的数值模拟和流动机理</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基于机器学习的湍流模拟方法</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计算流体力学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1" name="矩形 10"/>
          <p:cNvSpPr/>
          <p:nvPr>
            <p:custDataLst>
              <p:tags r:id="rId13"/>
            </p:custDataLst>
          </p:nvPr>
        </p:nvSpPr>
        <p:spPr>
          <a:xfrm>
            <a:off x="8188325" y="1202690"/>
            <a:ext cx="399478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30"/>
          <p:cNvSpPr txBox="1"/>
          <p:nvPr>
            <p:custDataLst>
              <p:tags r:id="rId14"/>
            </p:custDataLst>
          </p:nvPr>
        </p:nvSpPr>
        <p:spPr>
          <a:xfrm>
            <a:off x="5821680" y="1960880"/>
            <a:ext cx="2773680" cy="400685"/>
          </a:xfrm>
          <a:prstGeom prst="rect">
            <a:avLst/>
          </a:prstGeom>
          <a:noFill/>
          <a:ln w="9525">
            <a:noFill/>
          </a:ln>
        </p:spPr>
        <p:txBody>
          <a:bodyPr wrap="none" anchor="t" anchorCtr="0">
            <a:noAutofit/>
          </a:bodyPr>
          <a:lstStyle/>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国家级青年人才</a:t>
            </a:r>
            <a:endParaRPr lang="zh-CN" altLang="en-US" sz="1100">
              <a:latin typeface="微软雅黑" panose="020B0503020204020204" charset="-122"/>
              <a:ea typeface="微软雅黑" panose="020B0503020204020204" charset="-122"/>
              <a:cs typeface="微软雅黑" panose="020B0503020204020204" charset="-122"/>
              <a:sym typeface="等线" panose="02010600030101010101" charset="-122"/>
            </a:endParaRPr>
          </a:p>
        </p:txBody>
      </p:sp>
      <p:sp>
        <p:nvSpPr>
          <p:cNvPr id="13" name="文本框 29"/>
          <p:cNvSpPr txBox="1"/>
          <p:nvPr>
            <p:custDataLst>
              <p:tags r:id="rId15"/>
            </p:custDataLst>
          </p:nvPr>
        </p:nvSpPr>
        <p:spPr>
          <a:xfrm>
            <a:off x="5853430" y="2299335"/>
            <a:ext cx="2879725" cy="760721"/>
          </a:xfrm>
          <a:prstGeom prst="rect">
            <a:avLst/>
          </a:prstGeom>
          <a:noFill/>
          <a:ln w="9525">
            <a:noFill/>
          </a:ln>
        </p:spPr>
        <p:txBody>
          <a:bodyPr wrap="square" anchor="t" anchorCtr="0">
            <a:spAutoFit/>
          </a:bodyPr>
          <a:lstStyle/>
          <a:p>
            <a:pPr algn="just">
              <a:lnSpc>
                <a:spcPts val="1840"/>
              </a:lnSpc>
            </a:pPr>
            <a:r>
              <a:rPr lang="zh-CN" altLang="en-US" sz="1100" dirty="0">
                <a:solidFill>
                  <a:schemeClr val="tx1"/>
                </a:solidFill>
                <a:latin typeface="微软雅黑" panose="020B0503020204020204" charset="-122"/>
                <a:ea typeface="微软雅黑" panose="020B0503020204020204" charset="-122"/>
                <a:cs typeface="微软雅黑" panose="020B0503020204020204" charset="-122"/>
              </a:rPr>
              <a:t>湍流基础研究</a:t>
            </a:r>
            <a:endParaRPr lang="en-US" altLang="zh-CN" sz="1100" dirty="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dirty="0">
                <a:solidFill>
                  <a:schemeClr val="tx1"/>
                </a:solidFill>
                <a:latin typeface="微软雅黑" panose="020B0503020204020204" charset="-122"/>
                <a:ea typeface="微软雅黑" panose="020B0503020204020204" charset="-122"/>
                <a:cs typeface="微软雅黑" panose="020B0503020204020204" charset="-122"/>
              </a:rPr>
              <a:t>生物流体</a:t>
            </a:r>
            <a:endParaRPr lang="en-US" altLang="zh-CN" sz="1100" dirty="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dirty="0">
                <a:solidFill>
                  <a:schemeClr val="tx1"/>
                </a:solidFill>
                <a:latin typeface="微软雅黑" panose="020B0503020204020204" charset="-122"/>
                <a:ea typeface="微软雅黑" panose="020B0503020204020204" charset="-122"/>
                <a:cs typeface="微软雅黑" panose="020B0503020204020204" charset="-122"/>
              </a:rPr>
              <a:t>活性物质</a:t>
            </a:r>
            <a:endParaRPr lang="zh-CN" altLang="en-US" sz="1100" dirty="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14" name="直接连接符 13"/>
          <p:cNvCxnSpPr/>
          <p:nvPr>
            <p:custDataLst>
              <p:tags r:id="rId16"/>
            </p:custDataLst>
          </p:nvPr>
        </p:nvCxnSpPr>
        <p:spPr>
          <a:xfrm flipV="1">
            <a:off x="5901670" y="2266315"/>
            <a:ext cx="2110740"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30"/>
          <p:cNvSpPr txBox="1"/>
          <p:nvPr>
            <p:custDataLst>
              <p:tags r:id="rId17"/>
            </p:custDataLst>
          </p:nvPr>
        </p:nvSpPr>
        <p:spPr>
          <a:xfrm>
            <a:off x="9768840" y="150495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唐欣</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cxnSp>
        <p:nvCxnSpPr>
          <p:cNvPr id="16" name="直接连接符 15"/>
          <p:cNvCxnSpPr/>
          <p:nvPr>
            <p:custDataLst>
              <p:tags r:id="rId18"/>
            </p:custDataLst>
          </p:nvPr>
        </p:nvCxnSpPr>
        <p:spPr>
          <a:xfrm flipV="1">
            <a:off x="9867880" y="2242185"/>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29"/>
          <p:cNvSpPr txBox="1"/>
          <p:nvPr>
            <p:custDataLst>
              <p:tags r:id="rId19"/>
            </p:custDataLst>
          </p:nvPr>
        </p:nvSpPr>
        <p:spPr>
          <a:xfrm>
            <a:off x="9799320" y="2374900"/>
            <a:ext cx="2879725" cy="79883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微纳与界面流动</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液滴动力学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超润湿与液固界面</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3" name="文本框 30"/>
          <p:cNvSpPr txBox="1"/>
          <p:nvPr>
            <p:custDataLst>
              <p:tags r:id="rId20"/>
            </p:custDataLst>
          </p:nvPr>
        </p:nvSpPr>
        <p:spPr>
          <a:xfrm>
            <a:off x="5810250" y="1530985"/>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黄仕迪</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24" name="文本框 23"/>
          <p:cNvSpPr txBox="1"/>
          <p:nvPr/>
        </p:nvSpPr>
        <p:spPr>
          <a:xfrm>
            <a:off x="9780905" y="1927860"/>
            <a:ext cx="2333625" cy="260350"/>
          </a:xfrm>
          <a:prstGeom prst="rect">
            <a:avLst/>
          </a:prstGeom>
          <a:noFill/>
        </p:spPr>
        <p:txBody>
          <a:bodyPr wrap="square" rtlCol="0" anchor="t">
            <a:spAutoFit/>
          </a:bodyPr>
          <a:lstStyle/>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国家级青年人才</a:t>
            </a:r>
            <a:endParaRPr lang="en-US"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73" name="文本框 72"/>
          <p:cNvSpPr txBox="1"/>
          <p:nvPr/>
        </p:nvSpPr>
        <p:spPr>
          <a:xfrm>
            <a:off x="276225" y="349885"/>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流体力学</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pSp>
        <p:nvGrpSpPr>
          <p:cNvPr id="167" name="组合 3"/>
          <p:cNvGrpSpPr/>
          <p:nvPr/>
        </p:nvGrpSpPr>
        <p:grpSpPr>
          <a:xfrm>
            <a:off x="22225" y="1510030"/>
            <a:ext cx="1623060" cy="1628775"/>
            <a:chOff x="841172" y="1000800"/>
            <a:chExt cx="1824596" cy="1824596"/>
          </a:xfrm>
        </p:grpSpPr>
        <p:sp>
          <p:nvSpPr>
            <p:cNvPr id="168" name="椭圆 6"/>
            <p:cNvSpPr/>
            <p:nvPr>
              <p:custDataLst>
                <p:tags r:id="rId21"/>
              </p:custDataLst>
            </p:nvPr>
          </p:nvSpPr>
          <p:spPr>
            <a:xfrm>
              <a:off x="841172" y="1000800"/>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169" name="图片 34"/>
            <p:cNvPicPr/>
            <p:nvPr>
              <p:custDataLst>
                <p:tags r:id="rId22"/>
              </p:custDataLst>
            </p:nvPr>
          </p:nvPicPr>
          <p:blipFill>
            <a:blip r:embed="rId23" cstate="print"/>
            <a:srcRect l="10197" r="8028" b="43819"/>
            <a:stretch>
              <a:fillRect/>
            </a:stretch>
          </p:blipFill>
          <p:spPr>
            <a:xfrm>
              <a:off x="943470" y="1103098"/>
              <a:ext cx="1620000" cy="1620000"/>
            </a:xfrm>
            <a:custGeom>
              <a:avLst/>
              <a:gdLst>
                <a:gd name="connsiteX0" fmla="*/ 1896862 w 3793724"/>
                <a:gd name="connsiteY0" fmla="*/ 0 h 3852910"/>
                <a:gd name="connsiteX1" fmla="*/ 3793724 w 3793724"/>
                <a:gd name="connsiteY1" fmla="*/ 1926455 h 3852910"/>
                <a:gd name="connsiteX2" fmla="*/ 1896862 w 3793724"/>
                <a:gd name="connsiteY2" fmla="*/ 3852910 h 3852910"/>
                <a:gd name="connsiteX3" fmla="*/ 0 w 3793724"/>
                <a:gd name="connsiteY3" fmla="*/ 1926455 h 3852910"/>
                <a:gd name="connsiteX4" fmla="*/ 1896862 w 3793724"/>
                <a:gd name="connsiteY4" fmla="*/ 0 h 3852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93724" h="3852910">
                  <a:moveTo>
                    <a:pt x="1896862" y="0"/>
                  </a:moveTo>
                  <a:cubicBezTo>
                    <a:pt x="2944470" y="0"/>
                    <a:pt x="3793724" y="862503"/>
                    <a:pt x="3793724" y="1926455"/>
                  </a:cubicBezTo>
                  <a:cubicBezTo>
                    <a:pt x="3793724" y="2990407"/>
                    <a:pt x="2944470" y="3852910"/>
                    <a:pt x="1896862" y="3852910"/>
                  </a:cubicBezTo>
                  <a:cubicBezTo>
                    <a:pt x="849254" y="3852910"/>
                    <a:pt x="0" y="2990407"/>
                    <a:pt x="0" y="1926455"/>
                  </a:cubicBezTo>
                  <a:cubicBezTo>
                    <a:pt x="0" y="862503"/>
                    <a:pt x="849254" y="0"/>
                    <a:pt x="1896862" y="0"/>
                  </a:cubicBezTo>
                  <a:close/>
                </a:path>
              </a:pathLst>
            </a:custGeom>
          </p:spPr>
        </p:pic>
      </p:grpSp>
      <p:grpSp>
        <p:nvGrpSpPr>
          <p:cNvPr id="174" name="组合 9"/>
          <p:cNvGrpSpPr/>
          <p:nvPr/>
        </p:nvGrpSpPr>
        <p:grpSpPr>
          <a:xfrm>
            <a:off x="4203065" y="1450340"/>
            <a:ext cx="1649730" cy="1652270"/>
            <a:chOff x="3763654" y="1237938"/>
            <a:chExt cx="1824596" cy="1824596"/>
          </a:xfrm>
        </p:grpSpPr>
        <p:sp>
          <p:nvSpPr>
            <p:cNvPr id="175" name="椭圆 39"/>
            <p:cNvSpPr/>
            <p:nvPr>
              <p:custDataLst>
                <p:tags r:id="rId24"/>
              </p:custDataLst>
            </p:nvPr>
          </p:nvSpPr>
          <p:spPr>
            <a:xfrm>
              <a:off x="3763654" y="1237938"/>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176" name="图片 43"/>
            <p:cNvPicPr/>
            <p:nvPr>
              <p:custDataLst>
                <p:tags r:id="rId25"/>
              </p:custDataLst>
            </p:nvPr>
          </p:nvPicPr>
          <p:blipFill>
            <a:blip r:embed="rId26" cstate="print"/>
            <a:srcRect l="7767" t="1295" r="7767" b="43689"/>
            <a:stretch>
              <a:fillRect/>
            </a:stretch>
          </p:blipFill>
          <p:spPr>
            <a:xfrm>
              <a:off x="3847952" y="1340236"/>
              <a:ext cx="1656000" cy="1620000"/>
            </a:xfrm>
            <a:custGeom>
              <a:avLst/>
              <a:gdLst>
                <a:gd name="connsiteX0" fmla="*/ 1930893 w 3861786"/>
                <a:gd name="connsiteY0" fmla="*/ 0 h 3773008"/>
                <a:gd name="connsiteX1" fmla="*/ 3861786 w 3861786"/>
                <a:gd name="connsiteY1" fmla="*/ 1886504 h 3773008"/>
                <a:gd name="connsiteX2" fmla="*/ 1930893 w 3861786"/>
                <a:gd name="connsiteY2" fmla="*/ 3773008 h 3773008"/>
                <a:gd name="connsiteX3" fmla="*/ 0 w 3861786"/>
                <a:gd name="connsiteY3" fmla="*/ 1886504 h 3773008"/>
                <a:gd name="connsiteX4" fmla="*/ 1930893 w 3861786"/>
                <a:gd name="connsiteY4" fmla="*/ 0 h 3773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61786" h="3773008">
                  <a:moveTo>
                    <a:pt x="1930893" y="0"/>
                  </a:moveTo>
                  <a:cubicBezTo>
                    <a:pt x="2997296" y="0"/>
                    <a:pt x="3861786" y="844617"/>
                    <a:pt x="3861786" y="1886504"/>
                  </a:cubicBezTo>
                  <a:cubicBezTo>
                    <a:pt x="3861786" y="2928391"/>
                    <a:pt x="2997296" y="3773008"/>
                    <a:pt x="1930893" y="3773008"/>
                  </a:cubicBezTo>
                  <a:cubicBezTo>
                    <a:pt x="864490" y="3773008"/>
                    <a:pt x="0" y="2928391"/>
                    <a:pt x="0" y="1886504"/>
                  </a:cubicBezTo>
                  <a:cubicBezTo>
                    <a:pt x="0" y="844617"/>
                    <a:pt x="864490" y="0"/>
                    <a:pt x="1930893" y="0"/>
                  </a:cubicBezTo>
                  <a:close/>
                </a:path>
              </a:pathLst>
            </a:custGeom>
          </p:spPr>
        </p:pic>
      </p:grpSp>
      <p:grpSp>
        <p:nvGrpSpPr>
          <p:cNvPr id="5" name="组合 4"/>
          <p:cNvGrpSpPr/>
          <p:nvPr/>
        </p:nvGrpSpPr>
        <p:grpSpPr>
          <a:xfrm>
            <a:off x="8237855" y="1456055"/>
            <a:ext cx="1570990" cy="1566545"/>
            <a:chOff x="10649" y="6412"/>
            <a:chExt cx="2873" cy="2873"/>
          </a:xfrm>
        </p:grpSpPr>
        <p:sp>
          <p:nvSpPr>
            <p:cNvPr id="183" name="椭圆 7"/>
            <p:cNvSpPr/>
            <p:nvPr>
              <p:custDataLst>
                <p:tags r:id="rId27"/>
              </p:custDataLst>
            </p:nvPr>
          </p:nvSpPr>
          <p:spPr>
            <a:xfrm>
              <a:off x="10649" y="6412"/>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190" name="图片 6"/>
            <p:cNvPicPr>
              <a:picLocks noChangeAspect="1"/>
            </p:cNvPicPr>
            <p:nvPr>
              <p:custDataLst>
                <p:tags r:id="rId28"/>
              </p:custDataLst>
            </p:nvPr>
          </p:nvPicPr>
          <p:blipFill>
            <a:blip r:embed="rId29"/>
            <a:srcRect l="2230" t="7272" r="56" b="21768"/>
            <a:stretch>
              <a:fillRect/>
            </a:stretch>
          </p:blipFill>
          <p:spPr>
            <a:xfrm>
              <a:off x="10787" y="6566"/>
              <a:ext cx="2581" cy="2564"/>
            </a:xfrm>
            <a:prstGeom prst="ellipse">
              <a:avLst/>
            </a:prstGeom>
            <a:effectLst>
              <a:outerShdw blurRad="50800" dist="38100" dir="2700000" algn="tl" rotWithShape="0">
                <a:prstClr val="black">
                  <a:alpha val="40000"/>
                </a:prstClr>
              </a:outerShdw>
            </a:effectLst>
          </p:spPr>
        </p:pic>
      </p:grpSp>
      <p:sp>
        <p:nvSpPr>
          <p:cNvPr id="2" name="矩形 1"/>
          <p:cNvSpPr/>
          <p:nvPr>
            <p:custDataLst>
              <p:tags r:id="rId30"/>
            </p:custDataLst>
          </p:nvPr>
        </p:nvSpPr>
        <p:spPr>
          <a:xfrm>
            <a:off x="-2540" y="3975735"/>
            <a:ext cx="402526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8" name="直接连接符 7"/>
          <p:cNvCxnSpPr/>
          <p:nvPr>
            <p:custDataLst>
              <p:tags r:id="rId31"/>
            </p:custDataLst>
          </p:nvPr>
        </p:nvCxnSpPr>
        <p:spPr>
          <a:xfrm flipV="1">
            <a:off x="1751945" y="5127625"/>
            <a:ext cx="2174240" cy="1524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9" name="组合 1"/>
          <p:cNvGrpSpPr/>
          <p:nvPr>
            <p:custDataLst>
              <p:tags r:id="rId32"/>
            </p:custDataLst>
          </p:nvPr>
        </p:nvGrpSpPr>
        <p:grpSpPr>
          <a:xfrm>
            <a:off x="4986666" y="4194091"/>
            <a:ext cx="1824355" cy="1824596"/>
            <a:chOff x="1772800" y="1705365"/>
            <a:chExt cx="1824596" cy="1824596"/>
          </a:xfrm>
        </p:grpSpPr>
        <p:sp>
          <p:nvSpPr>
            <p:cNvPr id="21" name="椭圆 8"/>
            <p:cNvSpPr/>
            <p:nvPr>
              <p:custDataLst>
                <p:tags r:id="rId33"/>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30"/>
            <p:cNvPicPr>
              <a:picLocks noChangeAspect="1"/>
            </p:cNvPicPr>
            <p:nvPr>
              <p:custDataLst>
                <p:tags r:id="rId34"/>
              </p:custDataLst>
            </p:nvPr>
          </p:nvPicPr>
          <p:blipFill>
            <a:blip r:embed="rId8"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27" name="文本框 24"/>
          <p:cNvSpPr txBox="1"/>
          <p:nvPr>
            <p:custDataLst>
              <p:tags r:id="rId35"/>
            </p:custDataLst>
          </p:nvPr>
        </p:nvSpPr>
        <p:spPr>
          <a:xfrm>
            <a:off x="4852992" y="601878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28" name="矩形 27"/>
          <p:cNvSpPr/>
          <p:nvPr>
            <p:custDataLst>
              <p:tags r:id="rId36"/>
            </p:custDataLst>
          </p:nvPr>
        </p:nvSpPr>
        <p:spPr>
          <a:xfrm>
            <a:off x="4151630" y="3990340"/>
            <a:ext cx="390652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9" name="直接连接符 28"/>
          <p:cNvCxnSpPr/>
          <p:nvPr>
            <p:custDataLst>
              <p:tags r:id="rId37"/>
            </p:custDataLst>
          </p:nvPr>
        </p:nvCxnSpPr>
        <p:spPr>
          <a:xfrm flipV="1">
            <a:off x="5831185" y="5102860"/>
            <a:ext cx="2167255"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5748020" y="4792345"/>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33" name="文本框 30"/>
          <p:cNvSpPr txBox="1"/>
          <p:nvPr>
            <p:custDataLst>
              <p:tags r:id="rId38"/>
            </p:custDataLst>
          </p:nvPr>
        </p:nvSpPr>
        <p:spPr>
          <a:xfrm>
            <a:off x="1676400" y="440309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谭唤书</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39" name="文本框 38"/>
          <p:cNvSpPr txBox="1"/>
          <p:nvPr>
            <p:custDataLst>
              <p:tags r:id="rId39"/>
            </p:custDataLst>
          </p:nvPr>
        </p:nvSpPr>
        <p:spPr>
          <a:xfrm>
            <a:off x="1699260" y="4846320"/>
            <a:ext cx="2226310" cy="137160"/>
          </a:xfrm>
          <a:prstGeom prst="rect">
            <a:avLst/>
          </a:prstGeom>
          <a:noFill/>
        </p:spPr>
        <p:txBody>
          <a:bodyPr wrap="square" rtlCol="0">
            <a:no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40" name="文本框 39"/>
          <p:cNvSpPr txBox="1"/>
          <p:nvPr/>
        </p:nvSpPr>
        <p:spPr>
          <a:xfrm>
            <a:off x="1676400" y="5207000"/>
            <a:ext cx="1737995"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多组分流体物理</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界面流动</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液滴、气泡</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微流控</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41" name="文本框 30"/>
          <p:cNvSpPr txBox="1"/>
          <p:nvPr>
            <p:custDataLst>
              <p:tags r:id="rId40"/>
            </p:custDataLst>
          </p:nvPr>
        </p:nvSpPr>
        <p:spPr>
          <a:xfrm>
            <a:off x="5725160" y="437769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贺梦飞</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43" name="文本框 42"/>
          <p:cNvSpPr txBox="1"/>
          <p:nvPr/>
        </p:nvSpPr>
        <p:spPr>
          <a:xfrm>
            <a:off x="5743575" y="5196840"/>
            <a:ext cx="1952625" cy="79883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毛细、浸润与液滴动力学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薄膜弹性力学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生理流中的流弹失稳</a:t>
            </a:r>
            <a:endParaRPr lang="zh-CN" altLang="en-US" sz="1100">
              <a:latin typeface="微软雅黑" panose="020B0503020204020204" charset="-122"/>
              <a:ea typeface="微软雅黑" panose="020B0503020204020204" charset="-122"/>
              <a:cs typeface="微软雅黑" panose="020B0503020204020204" charset="-122"/>
            </a:endParaRPr>
          </a:p>
        </p:txBody>
      </p:sp>
      <p:grpSp>
        <p:nvGrpSpPr>
          <p:cNvPr id="47" name="组合 46"/>
          <p:cNvGrpSpPr/>
          <p:nvPr/>
        </p:nvGrpSpPr>
        <p:grpSpPr>
          <a:xfrm>
            <a:off x="22860" y="4458335"/>
            <a:ext cx="1606550" cy="1632585"/>
            <a:chOff x="14897" y="6268"/>
            <a:chExt cx="2873" cy="2873"/>
          </a:xfrm>
        </p:grpSpPr>
        <p:sp>
          <p:nvSpPr>
            <p:cNvPr id="48" name="椭圆 10"/>
            <p:cNvSpPr/>
            <p:nvPr>
              <p:custDataLst>
                <p:tags r:id="rId41"/>
              </p:custDataLst>
            </p:nvPr>
          </p:nvSpPr>
          <p:spPr>
            <a:xfrm>
              <a:off x="14897" y="6268"/>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49" name="图片 18" descr="D:/南科大力航系形象照-2025/教研系列/谭唤书/GOG_8823.jpgGOG_8823"/>
            <p:cNvPicPr>
              <a:picLocks noChangeAspect="1"/>
            </p:cNvPicPr>
            <p:nvPr>
              <p:custDataLst>
                <p:tags r:id="rId42"/>
              </p:custDataLst>
            </p:nvPr>
          </p:nvPicPr>
          <p:blipFill>
            <a:blip r:embed="rId43"/>
            <a:srcRect l="-19" t="8277" r="19" b="25081"/>
            <a:stretch>
              <a:fillRect/>
            </a:stretch>
          </p:blipFill>
          <p:spPr>
            <a:xfrm>
              <a:off x="15000" y="6349"/>
              <a:ext cx="2665" cy="2665"/>
            </a:xfrm>
            <a:prstGeom prst="ellipse">
              <a:avLst/>
            </a:prstGeom>
          </p:spPr>
        </p:pic>
      </p:grpSp>
      <p:grpSp>
        <p:nvGrpSpPr>
          <p:cNvPr id="52" name="组合 51"/>
          <p:cNvGrpSpPr/>
          <p:nvPr/>
        </p:nvGrpSpPr>
        <p:grpSpPr>
          <a:xfrm>
            <a:off x="4194810" y="4341495"/>
            <a:ext cx="1564005" cy="1572260"/>
            <a:chOff x="12684" y="6696"/>
            <a:chExt cx="2873" cy="2873"/>
          </a:xfrm>
        </p:grpSpPr>
        <p:sp>
          <p:nvSpPr>
            <p:cNvPr id="53" name="椭圆 10"/>
            <p:cNvSpPr/>
            <p:nvPr>
              <p:custDataLst>
                <p:tags r:id="rId44"/>
              </p:custDataLst>
            </p:nvPr>
          </p:nvSpPr>
          <p:spPr>
            <a:xfrm>
              <a:off x="12684" y="6696"/>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54" name="图片 53" descr="D:/宣传交接-常晶/※宣传/☆MAE师资形象照/南科大力航系形象照-2025/教研系列/贺梦飞headshot.png贺梦飞headshot"/>
            <p:cNvPicPr>
              <a:picLocks noChangeAspect="1"/>
            </p:cNvPicPr>
            <p:nvPr/>
          </p:nvPicPr>
          <p:blipFill>
            <a:blip r:embed="rId45"/>
            <a:srcRect l="552" t="5790" r="1974" b="24501"/>
            <a:stretch>
              <a:fillRect/>
            </a:stretch>
          </p:blipFill>
          <p:spPr>
            <a:xfrm>
              <a:off x="12800" y="6791"/>
              <a:ext cx="2682" cy="2654"/>
            </a:xfrm>
            <a:prstGeom prst="ellipse">
              <a:avLst/>
            </a:prstGeom>
          </p:spPr>
        </p:pic>
      </p:grpSp>
      <p:sp>
        <p:nvSpPr>
          <p:cNvPr id="55" name="矩形 54"/>
          <p:cNvSpPr/>
          <p:nvPr>
            <p:custDataLst>
              <p:tags r:id="rId46"/>
            </p:custDataLst>
          </p:nvPr>
        </p:nvSpPr>
        <p:spPr>
          <a:xfrm>
            <a:off x="8187055" y="3977005"/>
            <a:ext cx="399796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56" name="直接连接符 55"/>
          <p:cNvCxnSpPr/>
          <p:nvPr>
            <p:custDataLst>
              <p:tags r:id="rId47"/>
            </p:custDataLst>
          </p:nvPr>
        </p:nvCxnSpPr>
        <p:spPr>
          <a:xfrm flipV="1">
            <a:off x="9949160" y="5090795"/>
            <a:ext cx="2174240" cy="1524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custDataLst>
              <p:tags r:id="rId48"/>
            </p:custDataLst>
          </p:nvPr>
        </p:nvSpPr>
        <p:spPr>
          <a:xfrm>
            <a:off x="9867900" y="4799965"/>
            <a:ext cx="2226310" cy="137160"/>
          </a:xfrm>
          <a:prstGeom prst="rect">
            <a:avLst/>
          </a:prstGeom>
          <a:noFill/>
        </p:spPr>
        <p:txBody>
          <a:bodyPr wrap="square" rtlCol="0">
            <a:no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58" name="文本框 57"/>
          <p:cNvSpPr txBox="1"/>
          <p:nvPr/>
        </p:nvSpPr>
        <p:spPr>
          <a:xfrm>
            <a:off x="9873615" y="5132070"/>
            <a:ext cx="2319020"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非线性波动系统和波动湍流</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超流体、量子流体和波色-爱因斯坦凝</a:t>
            </a:r>
            <a:r>
              <a:rPr lang="zh-CN" altLang="en-US" sz="1100">
                <a:latin typeface="微软雅黑" panose="020B0503020204020204" charset="-122"/>
                <a:ea typeface="微软雅黑" panose="020B0503020204020204" charset="-122"/>
                <a:cs typeface="微软雅黑" panose="020B0503020204020204" charset="-122"/>
              </a:rPr>
              <a:t>聚</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各向异性湍流</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59" name="椭圆 10"/>
          <p:cNvSpPr/>
          <p:nvPr>
            <p:custDataLst>
              <p:tags r:id="rId49"/>
            </p:custDataLst>
          </p:nvPr>
        </p:nvSpPr>
        <p:spPr>
          <a:xfrm>
            <a:off x="8220075" y="4459605"/>
            <a:ext cx="1606550" cy="163258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60" name="图片 59" descr="97bf67fc27c0ff6438ed6bf4a79f5d02"/>
          <p:cNvPicPr>
            <a:picLocks noChangeAspect="1"/>
          </p:cNvPicPr>
          <p:nvPr/>
        </p:nvPicPr>
        <p:blipFill>
          <a:blip r:embed="rId50"/>
          <a:srcRect l="-21" t="1426" r="21" b="15674"/>
          <a:stretch>
            <a:fillRect/>
          </a:stretch>
        </p:blipFill>
        <p:spPr>
          <a:xfrm>
            <a:off x="8271510" y="4480560"/>
            <a:ext cx="1499870" cy="1554480"/>
          </a:xfrm>
          <a:prstGeom prst="ellipse">
            <a:avLst/>
          </a:prstGeom>
        </p:spPr>
      </p:pic>
      <p:sp>
        <p:nvSpPr>
          <p:cNvPr id="61" name="文本框 30"/>
          <p:cNvSpPr txBox="1"/>
          <p:nvPr>
            <p:custDataLst>
              <p:tags r:id="rId51"/>
            </p:custDataLst>
          </p:nvPr>
        </p:nvSpPr>
        <p:spPr>
          <a:xfrm>
            <a:off x="9797415" y="437007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朱颖</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Tree>
    <p:custDataLst>
      <p:tags r:id="rId5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custDataLst>
              <p:tags r:id="rId1"/>
            </p:custDataLst>
          </p:nvPr>
        </p:nvSpPr>
        <p:spPr>
          <a:xfrm>
            <a:off x="6985" y="3956685"/>
            <a:ext cx="402526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4158615" y="1106170"/>
            <a:ext cx="391477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7" name="矩形 6"/>
          <p:cNvSpPr/>
          <p:nvPr>
            <p:custDataLst>
              <p:tags r:id="rId3"/>
            </p:custDataLst>
          </p:nvPr>
        </p:nvSpPr>
        <p:spPr>
          <a:xfrm>
            <a:off x="3175" y="1108075"/>
            <a:ext cx="404050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583930" y="245110"/>
            <a:ext cx="3393440" cy="855345"/>
          </a:xfrm>
          <a:prstGeom prst="rect">
            <a:avLst/>
          </a:prstGeom>
        </p:spPr>
      </p:pic>
      <p:sp>
        <p:nvSpPr>
          <p:cNvPr id="4" name="文本框 3"/>
          <p:cNvSpPr txBox="1"/>
          <p:nvPr>
            <p:custDataLst>
              <p:tags r:id="rId5"/>
            </p:custDataLst>
          </p:nvPr>
        </p:nvSpPr>
        <p:spPr>
          <a:xfrm>
            <a:off x="1665605" y="1797050"/>
            <a:ext cx="4719955" cy="454660"/>
          </a:xfrm>
          <a:prstGeom prst="rect">
            <a:avLst/>
          </a:prstGeom>
          <a:noFill/>
        </p:spPr>
        <p:txBody>
          <a:bodyPr wrap="square" rtlCol="0">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澳大利亚工程</a:t>
            </a: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院院士、讲席教授</a:t>
            </a:r>
            <a:endPar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lnSpc>
                <a:spcPct val="115000"/>
              </a:lnSpc>
              <a:spcBef>
                <a:spcPts val="0"/>
              </a:spcBef>
              <a:spcAft>
                <a:spcPts val="0"/>
              </a:spcAft>
            </a:pP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国家级高层次人才</a:t>
            </a:r>
            <a:endParaRPr kumimoji="0" altLang="zh-CN" sz="1100" b="0" i="0" u="none" strike="noStrike" kern="1200" cap="none" spc="0" normalizeH="0" baseline="0">
              <a:latin typeface="微软雅黑" panose="020B0503020204020204" charset="-122"/>
              <a:ea typeface="微软雅黑" panose="020B0503020204020204" charset="-122"/>
              <a:cs typeface="微软雅黑" panose="020B0503020204020204" charset="-122"/>
            </a:endParaRPr>
          </a:p>
        </p:txBody>
      </p:sp>
      <p:grpSp>
        <p:nvGrpSpPr>
          <p:cNvPr id="141" name="组合 1"/>
          <p:cNvGrpSpPr/>
          <p:nvPr>
            <p:custDataLst>
              <p:tags r:id="rId6"/>
            </p:custDataLst>
          </p:nvPr>
        </p:nvGrpSpPr>
        <p:grpSpPr>
          <a:xfrm>
            <a:off x="9122421" y="1369611"/>
            <a:ext cx="1824355" cy="1824596"/>
            <a:chOff x="1772800" y="1705365"/>
            <a:chExt cx="1824596" cy="1824596"/>
          </a:xfrm>
        </p:grpSpPr>
        <p:sp>
          <p:nvSpPr>
            <p:cNvPr id="142" name="椭圆 8"/>
            <p:cNvSpPr/>
            <p:nvPr>
              <p:custDataLst>
                <p:tags r:id="rId7"/>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30"/>
            <p:cNvPicPr>
              <a:picLocks noChangeAspect="1"/>
            </p:cNvPicPr>
            <p:nvPr>
              <p:custDataLst>
                <p:tags r:id="rId8"/>
              </p:custDataLst>
            </p:nvPr>
          </p:nvPicPr>
          <p:blipFill>
            <a:blip r:embed="rId9"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144" name="文本框 24"/>
          <p:cNvSpPr txBox="1"/>
          <p:nvPr>
            <p:custDataLst>
              <p:tags r:id="rId10"/>
            </p:custDataLst>
          </p:nvPr>
        </p:nvSpPr>
        <p:spPr>
          <a:xfrm>
            <a:off x="8988747" y="319430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5024" name="文本框 30"/>
          <p:cNvSpPr txBox="1"/>
          <p:nvPr>
            <p:custDataLst>
              <p:tags r:id="rId11"/>
            </p:custDataLst>
          </p:nvPr>
        </p:nvSpPr>
        <p:spPr>
          <a:xfrm>
            <a:off x="1619885" y="1391285"/>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章亮炽</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cxnSp>
        <p:nvCxnSpPr>
          <p:cNvPr id="32" name="直接连接符 31"/>
          <p:cNvCxnSpPr/>
          <p:nvPr>
            <p:custDataLst>
              <p:tags r:id="rId12"/>
            </p:custDataLst>
          </p:nvPr>
        </p:nvCxnSpPr>
        <p:spPr>
          <a:xfrm flipV="1">
            <a:off x="1751310" y="232029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023" name="文本框 29"/>
          <p:cNvSpPr txBox="1"/>
          <p:nvPr>
            <p:custDataLst>
              <p:tags r:id="rId13"/>
            </p:custDataLst>
          </p:nvPr>
        </p:nvSpPr>
        <p:spPr>
          <a:xfrm>
            <a:off x="1682750" y="2389505"/>
            <a:ext cx="2879725" cy="79883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制造力学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多能场智能制造</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跨尺度流固耦合</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1" name="矩形 10"/>
          <p:cNvSpPr/>
          <p:nvPr>
            <p:custDataLst>
              <p:tags r:id="rId14"/>
            </p:custDataLst>
          </p:nvPr>
        </p:nvSpPr>
        <p:spPr>
          <a:xfrm>
            <a:off x="8188325" y="1116965"/>
            <a:ext cx="399478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30"/>
          <p:cNvSpPr txBox="1"/>
          <p:nvPr>
            <p:custDataLst>
              <p:tags r:id="rId15"/>
            </p:custDataLst>
          </p:nvPr>
        </p:nvSpPr>
        <p:spPr>
          <a:xfrm>
            <a:off x="5821680" y="1623695"/>
            <a:ext cx="2773680" cy="400685"/>
          </a:xfrm>
          <a:prstGeom prst="rect">
            <a:avLst/>
          </a:prstGeom>
          <a:noFill/>
          <a:ln w="9525">
            <a:noFill/>
          </a:ln>
        </p:spPr>
        <p:txBody>
          <a:bodyPr wrap="none" anchor="t" anchorCtr="0">
            <a:noAutofit/>
          </a:bodyPr>
          <a:lstStyle/>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讲席教授、国家级高层次人才</a:t>
            </a:r>
            <a:endPar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a:t>
            </a:r>
            <a:r>
              <a:rPr lang="en-US"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SME</a:t>
            </a:r>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Fellow</a:t>
            </a:r>
            <a:endParaRPr lang="zh-CN" altLang="en-US" sz="1100">
              <a:latin typeface="微软雅黑" panose="020B0503020204020204" charset="-122"/>
              <a:ea typeface="微软雅黑" panose="020B0503020204020204" charset="-122"/>
              <a:cs typeface="微软雅黑" panose="020B0503020204020204" charset="-122"/>
              <a:sym typeface="等线" panose="02010600030101010101" charset="-122"/>
            </a:endParaRPr>
          </a:p>
        </p:txBody>
      </p:sp>
      <p:sp>
        <p:nvSpPr>
          <p:cNvPr id="13" name="文本框 29"/>
          <p:cNvSpPr txBox="1"/>
          <p:nvPr>
            <p:custDataLst>
              <p:tags r:id="rId16"/>
            </p:custDataLst>
          </p:nvPr>
        </p:nvSpPr>
        <p:spPr>
          <a:xfrm>
            <a:off x="5821680" y="2090420"/>
            <a:ext cx="2879725" cy="1743075"/>
          </a:xfrm>
          <a:prstGeom prst="rect">
            <a:avLst/>
          </a:prstGeom>
          <a:noFill/>
          <a:ln w="9525">
            <a:noFill/>
          </a:ln>
        </p:spPr>
        <p:txBody>
          <a:bodyPr wrap="square" anchor="t" anchorCtr="0">
            <a:spAutoFit/>
          </a:bodyPr>
          <a:lstStyle/>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计算固体力学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断裂力学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结构振动及声学快速边界元法</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高性能有限元及无网格方法</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结构强度、损伤、动力、噪声等</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数值分析</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CAE软件研发与应用</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14" name="直接连接符 13"/>
          <p:cNvCxnSpPr/>
          <p:nvPr>
            <p:custDataLst>
              <p:tags r:id="rId17"/>
            </p:custDataLst>
          </p:nvPr>
        </p:nvCxnSpPr>
        <p:spPr>
          <a:xfrm flipV="1">
            <a:off x="5901670" y="2066290"/>
            <a:ext cx="2110740"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30"/>
          <p:cNvSpPr txBox="1"/>
          <p:nvPr>
            <p:custDataLst>
              <p:tags r:id="rId18"/>
            </p:custDataLst>
          </p:nvPr>
        </p:nvSpPr>
        <p:spPr>
          <a:xfrm>
            <a:off x="9803130" y="138493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鲁春</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cxnSp>
        <p:nvCxnSpPr>
          <p:cNvPr id="16" name="直接连接符 15"/>
          <p:cNvCxnSpPr/>
          <p:nvPr>
            <p:custDataLst>
              <p:tags r:id="rId19"/>
            </p:custDataLst>
          </p:nvPr>
        </p:nvCxnSpPr>
        <p:spPr>
          <a:xfrm flipV="1">
            <a:off x="9867880" y="208788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29"/>
          <p:cNvSpPr txBox="1"/>
          <p:nvPr>
            <p:custDataLst>
              <p:tags r:id="rId20"/>
            </p:custDataLst>
          </p:nvPr>
        </p:nvSpPr>
        <p:spPr>
          <a:xfrm>
            <a:off x="9856470" y="2113915"/>
            <a:ext cx="2879725" cy="127127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固体力学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计算力学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高性能计算机模拟实验</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纳米力学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生物力学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3" name="文本框 30"/>
          <p:cNvSpPr txBox="1"/>
          <p:nvPr>
            <p:custDataLst>
              <p:tags r:id="rId21"/>
            </p:custDataLst>
          </p:nvPr>
        </p:nvSpPr>
        <p:spPr>
          <a:xfrm>
            <a:off x="5810250" y="123952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刘轶军</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24" name="文本框 23"/>
          <p:cNvSpPr txBox="1"/>
          <p:nvPr/>
        </p:nvSpPr>
        <p:spPr>
          <a:xfrm>
            <a:off x="9815195" y="1773555"/>
            <a:ext cx="2333625" cy="260350"/>
          </a:xfrm>
          <a:prstGeom prst="rect">
            <a:avLst/>
          </a:prstGeom>
          <a:noFill/>
        </p:spPr>
        <p:txBody>
          <a:bodyPr wrap="square" rtlCol="0" anchor="t">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讲席教授</a:t>
            </a:r>
            <a:endParaRPr lang="en-US"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cxnSp>
        <p:nvCxnSpPr>
          <p:cNvPr id="30" name="直接连接符 29"/>
          <p:cNvCxnSpPr/>
          <p:nvPr>
            <p:custDataLst>
              <p:tags r:id="rId22"/>
            </p:custDataLst>
          </p:nvPr>
        </p:nvCxnSpPr>
        <p:spPr>
          <a:xfrm flipV="1">
            <a:off x="1761470" y="4902835"/>
            <a:ext cx="2174240" cy="1524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4" name="组合 1"/>
          <p:cNvGrpSpPr/>
          <p:nvPr>
            <p:custDataLst>
              <p:tags r:id="rId23"/>
            </p:custDataLst>
          </p:nvPr>
        </p:nvGrpSpPr>
        <p:grpSpPr>
          <a:xfrm>
            <a:off x="4996191" y="4175041"/>
            <a:ext cx="1824355" cy="1824596"/>
            <a:chOff x="1772800" y="1705365"/>
            <a:chExt cx="1824596" cy="1824596"/>
          </a:xfrm>
        </p:grpSpPr>
        <p:sp>
          <p:nvSpPr>
            <p:cNvPr id="35" name="椭圆 8"/>
            <p:cNvSpPr/>
            <p:nvPr>
              <p:custDataLst>
                <p:tags r:id="rId24"/>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0"/>
            <p:cNvPicPr>
              <a:picLocks noChangeAspect="1"/>
            </p:cNvPicPr>
            <p:nvPr>
              <p:custDataLst>
                <p:tags r:id="rId25"/>
              </p:custDataLst>
            </p:nvPr>
          </p:nvPicPr>
          <p:blipFill>
            <a:blip r:embed="rId9"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37" name="文本框 24"/>
          <p:cNvSpPr txBox="1"/>
          <p:nvPr>
            <p:custDataLst>
              <p:tags r:id="rId26"/>
            </p:custDataLst>
          </p:nvPr>
        </p:nvSpPr>
        <p:spPr>
          <a:xfrm>
            <a:off x="4862517" y="599973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38" name="矩形 37"/>
          <p:cNvSpPr/>
          <p:nvPr>
            <p:custDataLst>
              <p:tags r:id="rId27"/>
            </p:custDataLst>
          </p:nvPr>
        </p:nvSpPr>
        <p:spPr>
          <a:xfrm>
            <a:off x="4170680" y="3959860"/>
            <a:ext cx="390652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44" name="直接连接符 43"/>
          <p:cNvCxnSpPr/>
          <p:nvPr>
            <p:custDataLst>
              <p:tags r:id="rId28"/>
            </p:custDataLst>
          </p:nvPr>
        </p:nvCxnSpPr>
        <p:spPr>
          <a:xfrm flipV="1">
            <a:off x="5775940" y="4935220"/>
            <a:ext cx="2232025" cy="1651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5723255" y="4624705"/>
            <a:ext cx="2333625" cy="260350"/>
          </a:xfrm>
          <a:prstGeom prst="rect">
            <a:avLst/>
          </a:prstGeom>
          <a:noFill/>
        </p:spPr>
        <p:txBody>
          <a:bodyPr wrap="square" rtlCol="0" anchor="t">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、国家级青年人才</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46" name="文本框 30"/>
          <p:cNvSpPr txBox="1"/>
          <p:nvPr>
            <p:custDataLst>
              <p:tags r:id="rId29"/>
            </p:custDataLst>
          </p:nvPr>
        </p:nvSpPr>
        <p:spPr>
          <a:xfrm>
            <a:off x="1708785" y="423545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洪伟</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50" name="文本框 49"/>
          <p:cNvSpPr txBox="1"/>
          <p:nvPr>
            <p:custDataLst>
              <p:tags r:id="rId30"/>
            </p:custDataLst>
          </p:nvPr>
        </p:nvSpPr>
        <p:spPr>
          <a:xfrm>
            <a:off x="1697355" y="4589780"/>
            <a:ext cx="4719955" cy="260350"/>
          </a:xfrm>
          <a:prstGeom prst="rect">
            <a:avLst/>
          </a:prstGeom>
          <a:noFill/>
        </p:spPr>
        <p:txBody>
          <a:bodyPr wrap="square" rtlCol="0">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t>
            </a:r>
            <a:r>
              <a:rPr lang="en-US"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ASME Fellow</a:t>
            </a:r>
            <a:endParaRPr lang="en-US"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51" name="文本框 50"/>
          <p:cNvSpPr txBox="1"/>
          <p:nvPr/>
        </p:nvSpPr>
        <p:spPr>
          <a:xfrm>
            <a:off x="1685925" y="4936490"/>
            <a:ext cx="1737995" cy="174307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固体力学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断裂与疲劳</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软材料力学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界面物理与粘接</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介电击穿与损伤</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智能材料与结构</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力化学</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66" name="文本框 30"/>
          <p:cNvSpPr txBox="1"/>
          <p:nvPr>
            <p:custDataLst>
              <p:tags r:id="rId31"/>
            </p:custDataLst>
          </p:nvPr>
        </p:nvSpPr>
        <p:spPr>
          <a:xfrm>
            <a:off x="5723255" y="429006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杜婧</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67" name="文本框 66"/>
          <p:cNvSpPr txBox="1"/>
          <p:nvPr/>
        </p:nvSpPr>
        <p:spPr>
          <a:xfrm>
            <a:off x="5753100" y="5005070"/>
            <a:ext cx="1666875" cy="150685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力学与材料</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断裂力学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生物力学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生物材料</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医疗器械</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仿生学设计</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276225" y="24511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固体力学</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pSp>
        <p:nvGrpSpPr>
          <p:cNvPr id="5" name="组合 4"/>
          <p:cNvGrpSpPr/>
          <p:nvPr/>
        </p:nvGrpSpPr>
        <p:grpSpPr>
          <a:xfrm>
            <a:off x="19050" y="1456690"/>
            <a:ext cx="1667455" cy="1631883"/>
            <a:chOff x="2479" y="1876"/>
            <a:chExt cx="2873" cy="2873"/>
          </a:xfrm>
        </p:grpSpPr>
        <p:sp>
          <p:nvSpPr>
            <p:cNvPr id="212" name="椭圆 32"/>
            <p:cNvSpPr/>
            <p:nvPr/>
          </p:nvSpPr>
          <p:spPr>
            <a:xfrm>
              <a:off x="2479" y="1876"/>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13" name="图片 12" descr="D:/宣传交接-常晶/※宣传/☆MAE师资形象照/1、专职教师/4-章亮炽钦点.jpg4-章亮炽钦点"/>
            <p:cNvPicPr/>
            <p:nvPr/>
          </p:nvPicPr>
          <p:blipFill rotWithShape="1">
            <a:blip r:embed="rId32"/>
            <a:srcRect l="19" t="10863" r="-19" b="10863"/>
            <a:stretch>
              <a:fillRect/>
            </a:stretch>
          </p:blipFill>
          <p:spPr>
            <a:xfrm>
              <a:off x="2583" y="1980"/>
              <a:ext cx="2665" cy="2665"/>
            </a:xfrm>
            <a:prstGeom prst="ellipse">
              <a:avLst/>
            </a:prstGeom>
          </p:spPr>
        </p:pic>
      </p:grpSp>
      <p:grpSp>
        <p:nvGrpSpPr>
          <p:cNvPr id="6" name="组合 5"/>
          <p:cNvGrpSpPr/>
          <p:nvPr/>
        </p:nvGrpSpPr>
        <p:grpSpPr>
          <a:xfrm>
            <a:off x="4196080" y="1424940"/>
            <a:ext cx="1614170" cy="1642110"/>
            <a:chOff x="6507" y="1841"/>
            <a:chExt cx="2872" cy="2872"/>
          </a:xfrm>
        </p:grpSpPr>
        <p:sp>
          <p:nvSpPr>
            <p:cNvPr id="220" name="椭圆 6"/>
            <p:cNvSpPr/>
            <p:nvPr/>
          </p:nvSpPr>
          <p:spPr>
            <a:xfrm>
              <a:off x="6507" y="1841"/>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21" name="图片 19" descr="穿着西装的男人在微笑&#10;&#10;描述已自动生成"/>
            <p:cNvPicPr>
              <a:picLocks noChangeAspect="1"/>
            </p:cNvPicPr>
            <p:nvPr/>
          </p:nvPicPr>
          <p:blipFill>
            <a:blip r:embed="rId33" cstate="print"/>
            <a:stretch>
              <a:fillRect/>
            </a:stretch>
          </p:blipFill>
          <p:spPr>
            <a:xfrm>
              <a:off x="6616" y="1945"/>
              <a:ext cx="2665" cy="2665"/>
            </a:xfrm>
            <a:prstGeom prst="ellipse">
              <a:avLst/>
            </a:prstGeom>
          </p:spPr>
        </p:pic>
      </p:grpSp>
      <p:sp>
        <p:nvSpPr>
          <p:cNvPr id="201" name="椭圆 7"/>
          <p:cNvSpPr/>
          <p:nvPr/>
        </p:nvSpPr>
        <p:spPr>
          <a:xfrm>
            <a:off x="8225155" y="1410970"/>
            <a:ext cx="1573530" cy="15970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02" name="图片 27" descr="单肖文.png"/>
          <p:cNvPicPr>
            <a:picLocks noChangeAspect="1"/>
          </p:cNvPicPr>
          <p:nvPr/>
        </p:nvPicPr>
        <p:blipFill>
          <a:blip r:embed="rId34" cstate="print"/>
          <a:stretch>
            <a:fillRect/>
          </a:stretch>
        </p:blipFill>
        <p:spPr>
          <a:xfrm>
            <a:off x="8282305" y="1467485"/>
            <a:ext cx="1459230" cy="1480820"/>
          </a:xfrm>
          <a:prstGeom prst="ellipse">
            <a:avLst/>
          </a:prstGeom>
          <a:ln>
            <a:noFill/>
          </a:ln>
        </p:spPr>
      </p:pic>
      <p:grpSp>
        <p:nvGrpSpPr>
          <p:cNvPr id="225" name="组合 2"/>
          <p:cNvGrpSpPr/>
          <p:nvPr/>
        </p:nvGrpSpPr>
        <p:grpSpPr>
          <a:xfrm>
            <a:off x="20320" y="4400550"/>
            <a:ext cx="1667510" cy="1645285"/>
            <a:chOff x="1371141" y="1446358"/>
            <a:chExt cx="1824596" cy="1824596"/>
          </a:xfrm>
        </p:grpSpPr>
        <p:sp>
          <p:nvSpPr>
            <p:cNvPr id="226" name="椭圆 6"/>
            <p:cNvSpPr/>
            <p:nvPr/>
          </p:nvSpPr>
          <p:spPr>
            <a:xfrm>
              <a:off x="1371141" y="1446358"/>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27" name="图片 24" descr="D:\南科大MAE\师资队伍\洪伟1.png洪伟1"/>
            <p:cNvPicPr>
              <a:picLocks noChangeAspect="1"/>
            </p:cNvPicPr>
            <p:nvPr/>
          </p:nvPicPr>
          <p:blipFill>
            <a:blip r:embed="rId35"/>
            <a:srcRect l="2825" t="5982" r="3251" b="5866"/>
            <a:stretch>
              <a:fillRect/>
            </a:stretch>
          </p:blipFill>
          <p:spPr>
            <a:xfrm>
              <a:off x="1464247" y="1511145"/>
              <a:ext cx="1664093" cy="1681642"/>
            </a:xfrm>
            <a:prstGeom prst="ellipse">
              <a:avLst/>
            </a:prstGeom>
            <a:ln>
              <a:noFill/>
            </a:ln>
          </p:spPr>
        </p:pic>
      </p:grpSp>
      <p:grpSp>
        <p:nvGrpSpPr>
          <p:cNvPr id="8" name="组合 7"/>
          <p:cNvGrpSpPr/>
          <p:nvPr/>
        </p:nvGrpSpPr>
        <p:grpSpPr>
          <a:xfrm>
            <a:off x="4193540" y="4443730"/>
            <a:ext cx="1547495" cy="1541145"/>
            <a:chOff x="2295" y="1739"/>
            <a:chExt cx="2873" cy="2873"/>
          </a:xfrm>
        </p:grpSpPr>
        <p:sp>
          <p:nvSpPr>
            <p:cNvPr id="262" name="椭圆 26"/>
            <p:cNvSpPr/>
            <p:nvPr/>
          </p:nvSpPr>
          <p:spPr>
            <a:xfrm>
              <a:off x="2295" y="1739"/>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66" name="图片 265" descr="D:/宣传交接-常晶/※宣传/☆MAE师资形象照/南科大力航系形象照-2025/教研系列/杜婧/GOG_9575_(2).jpgGOG_9575_(2)"/>
            <p:cNvPicPr>
              <a:picLocks noChangeAspect="1"/>
            </p:cNvPicPr>
            <p:nvPr/>
          </p:nvPicPr>
          <p:blipFill>
            <a:blip r:embed="rId36"/>
            <a:srcRect l="14450" t="3644" r="15057" b="48060"/>
            <a:stretch>
              <a:fillRect/>
            </a:stretch>
          </p:blipFill>
          <p:spPr>
            <a:xfrm>
              <a:off x="2395" y="1849"/>
              <a:ext cx="2647" cy="2657"/>
            </a:xfrm>
            <a:prstGeom prst="ellipse">
              <a:avLst/>
            </a:prstGeom>
          </p:spPr>
        </p:pic>
      </p:grpSp>
      <p:sp>
        <p:nvSpPr>
          <p:cNvPr id="19" name="矩形 18"/>
          <p:cNvSpPr/>
          <p:nvPr>
            <p:custDataLst>
              <p:tags r:id="rId37"/>
            </p:custDataLst>
          </p:nvPr>
        </p:nvSpPr>
        <p:spPr>
          <a:xfrm>
            <a:off x="8184515" y="3968750"/>
            <a:ext cx="399859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grpSp>
        <p:nvGrpSpPr>
          <p:cNvPr id="20" name="组合 4"/>
          <p:cNvGrpSpPr/>
          <p:nvPr/>
        </p:nvGrpSpPr>
        <p:grpSpPr>
          <a:xfrm>
            <a:off x="8238490" y="4322445"/>
            <a:ext cx="1597660" cy="1647825"/>
            <a:chOff x="8908571" y="1805517"/>
            <a:chExt cx="1824596" cy="1824596"/>
          </a:xfrm>
        </p:grpSpPr>
        <p:sp>
          <p:nvSpPr>
            <p:cNvPr id="21" name="椭圆 28"/>
            <p:cNvSpPr/>
            <p:nvPr/>
          </p:nvSpPr>
          <p:spPr>
            <a:xfrm>
              <a:off x="8908571" y="1805517"/>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5" name="图片 32" descr="D:/宣传交接-常晶/※宣传/☆MAE师资形象照/1、专职教师/21-袁鸿雁.jpg21-袁鸿雁"/>
            <p:cNvPicPr>
              <a:picLocks noChangeAspect="1"/>
            </p:cNvPicPr>
            <p:nvPr/>
          </p:nvPicPr>
          <p:blipFill>
            <a:blip r:embed="rId38"/>
            <a:srcRect l="9172" t="2763" r="17115" b="42999"/>
            <a:stretch>
              <a:fillRect/>
            </a:stretch>
          </p:blipFill>
          <p:spPr>
            <a:xfrm>
              <a:off x="9016649" y="1889815"/>
              <a:ext cx="1608440" cy="1656000"/>
            </a:xfrm>
            <a:custGeom>
              <a:avLst/>
              <a:gdLst>
                <a:gd name="connsiteX0" fmla="*/ 1479396 w 2958792"/>
                <a:gd name="connsiteY0" fmla="*/ 0 h 3046280"/>
                <a:gd name="connsiteX1" fmla="*/ 2958792 w 2958792"/>
                <a:gd name="connsiteY1" fmla="*/ 1523140 h 3046280"/>
                <a:gd name="connsiteX2" fmla="*/ 1479396 w 2958792"/>
                <a:gd name="connsiteY2" fmla="*/ 3046280 h 3046280"/>
                <a:gd name="connsiteX3" fmla="*/ 0 w 2958792"/>
                <a:gd name="connsiteY3" fmla="*/ 1523140 h 3046280"/>
                <a:gd name="connsiteX4" fmla="*/ 1479396 w 2958792"/>
                <a:gd name="connsiteY4" fmla="*/ 0 h 304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8792" h="3046280">
                  <a:moveTo>
                    <a:pt x="1479396" y="0"/>
                  </a:moveTo>
                  <a:cubicBezTo>
                    <a:pt x="2296444" y="0"/>
                    <a:pt x="2958792" y="681933"/>
                    <a:pt x="2958792" y="1523140"/>
                  </a:cubicBezTo>
                  <a:cubicBezTo>
                    <a:pt x="2958792" y="2364347"/>
                    <a:pt x="2296444" y="3046280"/>
                    <a:pt x="1479396" y="3046280"/>
                  </a:cubicBezTo>
                  <a:cubicBezTo>
                    <a:pt x="662348" y="3046280"/>
                    <a:pt x="0" y="2364347"/>
                    <a:pt x="0" y="1523140"/>
                  </a:cubicBezTo>
                  <a:cubicBezTo>
                    <a:pt x="0" y="681933"/>
                    <a:pt x="662348" y="0"/>
                    <a:pt x="1479396" y="0"/>
                  </a:cubicBezTo>
                  <a:close/>
                </a:path>
              </a:pathLst>
            </a:custGeom>
          </p:spPr>
        </p:pic>
      </p:grpSp>
      <p:sp>
        <p:nvSpPr>
          <p:cNvPr id="27" name="文本框 30"/>
          <p:cNvSpPr txBox="1"/>
          <p:nvPr>
            <p:custDataLst>
              <p:tags r:id="rId39"/>
            </p:custDataLst>
          </p:nvPr>
        </p:nvSpPr>
        <p:spPr>
          <a:xfrm>
            <a:off x="9867900" y="4263390"/>
            <a:ext cx="2773680" cy="388620"/>
          </a:xfrm>
          <a:prstGeom prst="rect">
            <a:avLst/>
          </a:prstGeom>
          <a:noFill/>
          <a:ln w="9525">
            <a:noFill/>
          </a:ln>
        </p:spPr>
        <p:txBody>
          <a:bodyPr wrap="none" anchor="t" anchorCtr="0">
            <a:noAutofit/>
          </a:bodyPr>
          <a:lstStyle/>
          <a:p>
            <a:pPr algn="l"/>
            <a:r>
              <a:rPr lang="zh-CN" altLang="en-US" b="1">
                <a:solidFill>
                  <a:schemeClr val="tx1"/>
                </a:solidFill>
                <a:latin typeface="微软雅黑" panose="020B0503020204020204" charset="-122"/>
                <a:ea typeface="微软雅黑" panose="020B0503020204020204" charset="-122"/>
                <a:sym typeface="等线" panose="02010600030101010101" charset="-122"/>
              </a:rPr>
              <a:t>袁鸿雁</a:t>
            </a:r>
            <a:endParaRPr lang="zh-CN" altLang="en-US" b="1">
              <a:solidFill>
                <a:schemeClr val="tx1"/>
              </a:solidFill>
              <a:latin typeface="微软雅黑" panose="020B0503020204020204" charset="-122"/>
              <a:ea typeface="微软雅黑" panose="020B0503020204020204" charset="-122"/>
              <a:sym typeface="等线" panose="02010600030101010101" charset="-122"/>
            </a:endParaRPr>
          </a:p>
        </p:txBody>
      </p:sp>
      <p:sp>
        <p:nvSpPr>
          <p:cNvPr id="28" name="文本框 27"/>
          <p:cNvSpPr txBox="1"/>
          <p:nvPr>
            <p:custDataLst>
              <p:tags r:id="rId40"/>
            </p:custDataLst>
          </p:nvPr>
        </p:nvSpPr>
        <p:spPr>
          <a:xfrm>
            <a:off x="9867900" y="4615815"/>
            <a:ext cx="4719955" cy="260350"/>
          </a:xfrm>
          <a:prstGeom prst="rect">
            <a:avLst/>
          </a:prstGeom>
          <a:noFill/>
        </p:spPr>
        <p:txBody>
          <a:bodyPr wrap="square" rtlCol="0">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a:t>
            </a: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t>
            </a:r>
            <a:r>
              <a:rPr lang="en-US"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ASME Fellow</a:t>
            </a:r>
            <a:endParaRPr kumimoji="0" lang="en-US" altLang="zh-CN" sz="1100" b="0" i="0" u="none" strike="noStrike" kern="1200" cap="none" spc="0" normalizeH="0" baseline="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cxnSp>
        <p:nvCxnSpPr>
          <p:cNvPr id="29" name="直接连接符 28"/>
          <p:cNvCxnSpPr/>
          <p:nvPr>
            <p:custDataLst>
              <p:tags r:id="rId41"/>
            </p:custDataLst>
          </p:nvPr>
        </p:nvCxnSpPr>
        <p:spPr>
          <a:xfrm flipV="1">
            <a:off x="9867880" y="4901565"/>
            <a:ext cx="2232025" cy="1651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1" name="文本框 29"/>
          <p:cNvSpPr txBox="1"/>
          <p:nvPr>
            <p:custDataLst>
              <p:tags r:id="rId42"/>
            </p:custDataLst>
          </p:nvPr>
        </p:nvSpPr>
        <p:spPr>
          <a:xfrm>
            <a:off x="9867900" y="5005070"/>
            <a:ext cx="2879725" cy="103505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心脏器官芯片</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生物力学与力生物学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软材料与柔性结构力学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细胞计算力学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Tree>
    <p:custDataLst>
      <p:tags r:id="rId43"/>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custDataLst>
              <p:tags r:id="rId1"/>
            </p:custDataLst>
          </p:nvPr>
        </p:nvSpPr>
        <p:spPr>
          <a:xfrm>
            <a:off x="8263255" y="2356485"/>
            <a:ext cx="392811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矩形 9"/>
          <p:cNvSpPr/>
          <p:nvPr>
            <p:custDataLst>
              <p:tags r:id="rId2"/>
            </p:custDataLst>
          </p:nvPr>
        </p:nvSpPr>
        <p:spPr>
          <a:xfrm>
            <a:off x="3175" y="2345690"/>
            <a:ext cx="402844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3"/>
          <a:srcRect t="37420" b="37420"/>
          <a:stretch>
            <a:fillRect/>
          </a:stretch>
        </p:blipFill>
        <p:spPr>
          <a:xfrm>
            <a:off x="8583930" y="245110"/>
            <a:ext cx="3393440" cy="855345"/>
          </a:xfrm>
          <a:prstGeom prst="rect">
            <a:avLst/>
          </a:prstGeom>
        </p:spPr>
      </p:pic>
      <p:grpSp>
        <p:nvGrpSpPr>
          <p:cNvPr id="141" name="组合 1"/>
          <p:cNvGrpSpPr/>
          <p:nvPr>
            <p:custDataLst>
              <p:tags r:id="rId4"/>
            </p:custDataLst>
          </p:nvPr>
        </p:nvGrpSpPr>
        <p:grpSpPr>
          <a:xfrm>
            <a:off x="5073661" y="2609131"/>
            <a:ext cx="1824355" cy="1824596"/>
            <a:chOff x="1772800" y="1705365"/>
            <a:chExt cx="1824596" cy="1824596"/>
          </a:xfrm>
        </p:grpSpPr>
        <p:sp>
          <p:nvSpPr>
            <p:cNvPr id="142" name="椭圆 8"/>
            <p:cNvSpPr/>
            <p:nvPr>
              <p:custDataLst>
                <p:tags r:id="rId5"/>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30"/>
            <p:cNvPicPr>
              <a:picLocks noChangeAspect="1"/>
            </p:cNvPicPr>
            <p:nvPr>
              <p:custDataLst>
                <p:tags r:id="rId6"/>
              </p:custDataLst>
            </p:nvPr>
          </p:nvPicPr>
          <p:blipFill>
            <a:blip r:embed="rId7"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144" name="文本框 24"/>
          <p:cNvSpPr txBox="1"/>
          <p:nvPr>
            <p:custDataLst>
              <p:tags r:id="rId8"/>
            </p:custDataLst>
          </p:nvPr>
        </p:nvSpPr>
        <p:spPr>
          <a:xfrm>
            <a:off x="4939987" y="443382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1" name="矩形 10"/>
          <p:cNvSpPr/>
          <p:nvPr>
            <p:custDataLst>
              <p:tags r:id="rId9"/>
            </p:custDataLst>
          </p:nvPr>
        </p:nvSpPr>
        <p:spPr>
          <a:xfrm>
            <a:off x="4148455" y="2356485"/>
            <a:ext cx="399478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文本框 30"/>
          <p:cNvSpPr txBox="1"/>
          <p:nvPr>
            <p:custDataLst>
              <p:tags r:id="rId10"/>
            </p:custDataLst>
          </p:nvPr>
        </p:nvSpPr>
        <p:spPr>
          <a:xfrm>
            <a:off x="1657350" y="2863215"/>
            <a:ext cx="2773680" cy="400685"/>
          </a:xfrm>
          <a:prstGeom prst="rect">
            <a:avLst/>
          </a:prstGeom>
          <a:noFill/>
          <a:ln w="9525">
            <a:noFill/>
          </a:ln>
        </p:spPr>
        <p:txBody>
          <a:bodyPr wrap="none" anchor="t" anchorCtr="0">
            <a:noAutofit/>
          </a:bodyPr>
          <a:lstStyle/>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a:t>
            </a:r>
            <a:endPar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国家级青年人才</a:t>
            </a:r>
            <a:endPar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13" name="文本框 29"/>
          <p:cNvSpPr txBox="1"/>
          <p:nvPr>
            <p:custDataLst>
              <p:tags r:id="rId11"/>
            </p:custDataLst>
          </p:nvPr>
        </p:nvSpPr>
        <p:spPr>
          <a:xfrm>
            <a:off x="1657350" y="3329940"/>
            <a:ext cx="2879725" cy="1035050"/>
          </a:xfrm>
          <a:prstGeom prst="rect">
            <a:avLst/>
          </a:prstGeom>
          <a:noFill/>
          <a:ln w="9525">
            <a:noFill/>
          </a:ln>
        </p:spPr>
        <p:txBody>
          <a:bodyPr wrap="square" anchor="t" anchorCtr="0">
            <a:spAutoFit/>
          </a:bodyPr>
          <a:lstStyle/>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微纳米力学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智能仿生离子通道</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微纳流动控制与传热</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具身智能力学超材料</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14" name="直接连接符 13"/>
          <p:cNvCxnSpPr/>
          <p:nvPr>
            <p:custDataLst>
              <p:tags r:id="rId12"/>
            </p:custDataLst>
          </p:nvPr>
        </p:nvCxnSpPr>
        <p:spPr>
          <a:xfrm flipV="1">
            <a:off x="1764010" y="3317240"/>
            <a:ext cx="2220595"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30"/>
          <p:cNvSpPr txBox="1"/>
          <p:nvPr>
            <p:custDataLst>
              <p:tags r:id="rId13"/>
            </p:custDataLst>
          </p:nvPr>
        </p:nvSpPr>
        <p:spPr>
          <a:xfrm>
            <a:off x="5763260" y="246253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杨灿辉</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cxnSp>
        <p:nvCxnSpPr>
          <p:cNvPr id="16" name="直接连接符 15"/>
          <p:cNvCxnSpPr/>
          <p:nvPr>
            <p:custDataLst>
              <p:tags r:id="rId14"/>
            </p:custDataLst>
          </p:nvPr>
        </p:nvCxnSpPr>
        <p:spPr>
          <a:xfrm flipV="1">
            <a:off x="5819120" y="330835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文本框 29"/>
          <p:cNvSpPr txBox="1"/>
          <p:nvPr>
            <p:custDataLst>
              <p:tags r:id="rId15"/>
            </p:custDataLst>
          </p:nvPr>
        </p:nvSpPr>
        <p:spPr>
          <a:xfrm>
            <a:off x="5818505" y="3343910"/>
            <a:ext cx="2879725" cy="127127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软材料力学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断裂与疲劳</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软离电子学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离子导体软材料</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异质异性界面粘接</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23" name="文本框 30"/>
          <p:cNvSpPr txBox="1"/>
          <p:nvPr>
            <p:custDataLst>
              <p:tags r:id="rId16"/>
            </p:custDataLst>
          </p:nvPr>
        </p:nvSpPr>
        <p:spPr>
          <a:xfrm>
            <a:off x="1637030" y="247904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薛亚辉</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24" name="文本框 23"/>
          <p:cNvSpPr txBox="1"/>
          <p:nvPr/>
        </p:nvSpPr>
        <p:spPr>
          <a:xfrm>
            <a:off x="5801995" y="2974975"/>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a:t>
            </a: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endParaRPr lang="en-US"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cxnSp>
        <p:nvCxnSpPr>
          <p:cNvPr id="30" name="直接连接符 29"/>
          <p:cNvCxnSpPr/>
          <p:nvPr>
            <p:custDataLst>
              <p:tags r:id="rId17"/>
            </p:custDataLst>
          </p:nvPr>
        </p:nvCxnSpPr>
        <p:spPr>
          <a:xfrm>
            <a:off x="9928840" y="3302635"/>
            <a:ext cx="2121535" cy="1460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文本框 30"/>
          <p:cNvSpPr txBox="1"/>
          <p:nvPr>
            <p:custDataLst>
              <p:tags r:id="rId18"/>
            </p:custDataLst>
          </p:nvPr>
        </p:nvSpPr>
        <p:spPr>
          <a:xfrm>
            <a:off x="9820275" y="253619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刘巨</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50" name="文本框 49"/>
          <p:cNvSpPr txBox="1"/>
          <p:nvPr>
            <p:custDataLst>
              <p:tags r:id="rId19"/>
            </p:custDataLst>
          </p:nvPr>
        </p:nvSpPr>
        <p:spPr>
          <a:xfrm>
            <a:off x="9844405" y="2980690"/>
            <a:ext cx="1527810" cy="180340"/>
          </a:xfrm>
          <a:prstGeom prst="rect">
            <a:avLst/>
          </a:prstGeom>
          <a:noFill/>
        </p:spPr>
        <p:txBody>
          <a:bodyPr wrap="square" rtlCol="0">
            <a:no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51" name="文本框 50"/>
          <p:cNvSpPr txBox="1"/>
          <p:nvPr/>
        </p:nvSpPr>
        <p:spPr>
          <a:xfrm>
            <a:off x="9897745" y="3336290"/>
            <a:ext cx="1847215" cy="150685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固体本构理论</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有限元理论</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心血管生物力学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新型医疗器械</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面向异构并行的高性能计算</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42875" y="15494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固体力学</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226" name="椭圆 6"/>
          <p:cNvSpPr/>
          <p:nvPr/>
        </p:nvSpPr>
        <p:spPr>
          <a:xfrm>
            <a:off x="8281035" y="2604770"/>
            <a:ext cx="1640840" cy="162052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grpSp>
        <p:nvGrpSpPr>
          <p:cNvPr id="252" name="组合 12"/>
          <p:cNvGrpSpPr/>
          <p:nvPr/>
        </p:nvGrpSpPr>
        <p:grpSpPr>
          <a:xfrm>
            <a:off x="45720" y="2583815"/>
            <a:ext cx="1631950" cy="1637665"/>
            <a:chOff x="7953966" y="1115429"/>
            <a:chExt cx="1824596" cy="1824596"/>
          </a:xfrm>
        </p:grpSpPr>
        <p:sp>
          <p:nvSpPr>
            <p:cNvPr id="253" name="椭圆 22"/>
            <p:cNvSpPr/>
            <p:nvPr/>
          </p:nvSpPr>
          <p:spPr>
            <a:xfrm>
              <a:off x="7953966" y="1115429"/>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54" name="图片 11" descr="穿西装戴眼镜的男人&#10;&#10;描述已自动生成"/>
            <p:cNvPicPr>
              <a:picLocks noChangeAspect="1"/>
            </p:cNvPicPr>
            <p:nvPr/>
          </p:nvPicPr>
          <p:blipFill>
            <a:blip r:embed="rId20" cstate="print"/>
            <a:stretch>
              <a:fillRect/>
            </a:stretch>
          </p:blipFill>
          <p:spPr>
            <a:xfrm>
              <a:off x="8020264" y="1181727"/>
              <a:ext cx="1692000" cy="1692000"/>
            </a:xfrm>
            <a:prstGeom prst="flowChartConnector">
              <a:avLst/>
            </a:prstGeom>
          </p:spPr>
        </p:pic>
      </p:grpSp>
      <p:grpSp>
        <p:nvGrpSpPr>
          <p:cNvPr id="9" name="组合 8"/>
          <p:cNvGrpSpPr/>
          <p:nvPr/>
        </p:nvGrpSpPr>
        <p:grpSpPr>
          <a:xfrm>
            <a:off x="4221480" y="2605405"/>
            <a:ext cx="1593850" cy="1632585"/>
            <a:chOff x="6974" y="2333"/>
            <a:chExt cx="2872" cy="2872"/>
          </a:xfrm>
        </p:grpSpPr>
        <p:sp>
          <p:nvSpPr>
            <p:cNvPr id="281" name="椭圆 5"/>
            <p:cNvSpPr/>
            <p:nvPr/>
          </p:nvSpPr>
          <p:spPr>
            <a:xfrm>
              <a:off x="6974" y="2333"/>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83" name="图片 14" descr="穿着西装的男人&#10;&#10;描述已自动生成"/>
            <p:cNvPicPr>
              <a:picLocks noChangeAspect="1"/>
            </p:cNvPicPr>
            <p:nvPr/>
          </p:nvPicPr>
          <p:blipFill rotWithShape="1">
            <a:blip r:embed="rId21" cstate="print"/>
            <a:srcRect l="2546" r="2701" b="5247"/>
            <a:stretch>
              <a:fillRect/>
            </a:stretch>
          </p:blipFill>
          <p:spPr>
            <a:xfrm>
              <a:off x="7080" y="2437"/>
              <a:ext cx="2665" cy="2665"/>
            </a:xfrm>
            <a:prstGeom prst="ellipse">
              <a:avLst/>
            </a:prstGeom>
          </p:spPr>
        </p:pic>
      </p:grpSp>
      <p:pic>
        <p:nvPicPr>
          <p:cNvPr id="276" name="图片 139"/>
          <p:cNvPicPr>
            <a:picLocks noChangeAspect="1"/>
          </p:cNvPicPr>
          <p:nvPr>
            <p:custDataLst>
              <p:tags r:id="rId22"/>
            </p:custDataLst>
          </p:nvPr>
        </p:nvPicPr>
        <p:blipFill>
          <a:blip r:embed="rId23"/>
          <a:srcRect l="13974" t="2318" r="13481" b="1198"/>
          <a:stretch>
            <a:fillRect/>
          </a:stretch>
        </p:blipFill>
        <p:spPr>
          <a:xfrm>
            <a:off x="8359140" y="2659380"/>
            <a:ext cx="1478915" cy="1512570"/>
          </a:xfrm>
          <a:custGeom>
            <a:avLst/>
            <a:gdLst>
              <a:gd name="connsiteX0" fmla="*/ 663358 w 1326716"/>
              <a:gd name="connsiteY0" fmla="*/ 0 h 1323388"/>
              <a:gd name="connsiteX1" fmla="*/ 1326716 w 1326716"/>
              <a:gd name="connsiteY1" fmla="*/ 661694 h 1323388"/>
              <a:gd name="connsiteX2" fmla="*/ 663358 w 1326716"/>
              <a:gd name="connsiteY2" fmla="*/ 1323388 h 1323388"/>
              <a:gd name="connsiteX3" fmla="*/ 0 w 1326716"/>
              <a:gd name="connsiteY3" fmla="*/ 661694 h 1323388"/>
              <a:gd name="connsiteX4" fmla="*/ 663358 w 1326716"/>
              <a:gd name="connsiteY4" fmla="*/ 0 h 1323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716" h="1323388">
                <a:moveTo>
                  <a:pt x="663358" y="0"/>
                </a:moveTo>
                <a:cubicBezTo>
                  <a:pt x="1029721" y="0"/>
                  <a:pt x="1326716" y="296250"/>
                  <a:pt x="1326716" y="661694"/>
                </a:cubicBezTo>
                <a:cubicBezTo>
                  <a:pt x="1326716" y="1027138"/>
                  <a:pt x="1029721" y="1323388"/>
                  <a:pt x="663358" y="1323388"/>
                </a:cubicBezTo>
                <a:cubicBezTo>
                  <a:pt x="296995" y="1323388"/>
                  <a:pt x="0" y="1027138"/>
                  <a:pt x="0" y="661694"/>
                </a:cubicBezTo>
                <a:cubicBezTo>
                  <a:pt x="0" y="296250"/>
                  <a:pt x="296995" y="0"/>
                  <a:pt x="663358" y="0"/>
                </a:cubicBezTo>
                <a:close/>
              </a:path>
            </a:pathLst>
          </a:custGeom>
        </p:spPr>
      </p:pic>
    </p:spTree>
    <p:custDataLst>
      <p:tags r:id="rId2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1" descr="E:/※宣传/※力航系新版宣传物料【PPT&amp;宣传折页&amp;展板&amp;文化墙】/1、PPT/素材库/logo/logo2组合_画板 1.pnglogo2组合_画板 1"/>
          <p:cNvPicPr>
            <a:picLocks noChangeAspect="1"/>
          </p:cNvPicPr>
          <p:nvPr/>
        </p:nvPicPr>
        <p:blipFill>
          <a:blip r:embed="rId1"/>
          <a:srcRect t="37420" b="37420"/>
          <a:stretch>
            <a:fillRect/>
          </a:stretch>
        </p:blipFill>
        <p:spPr>
          <a:xfrm>
            <a:off x="8583930" y="245110"/>
            <a:ext cx="3393440" cy="855345"/>
          </a:xfrm>
          <a:prstGeom prst="rect">
            <a:avLst/>
          </a:prstGeom>
        </p:spPr>
      </p:pic>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nvGrpSpPr>
          <p:cNvPr id="34" name="组合 1"/>
          <p:cNvGrpSpPr/>
          <p:nvPr>
            <p:custDataLst>
              <p:tags r:id="rId2"/>
            </p:custDataLst>
          </p:nvPr>
        </p:nvGrpSpPr>
        <p:grpSpPr>
          <a:xfrm>
            <a:off x="871231" y="1366436"/>
            <a:ext cx="1824355" cy="1824596"/>
            <a:chOff x="1772800" y="1705365"/>
            <a:chExt cx="1824596" cy="1824596"/>
          </a:xfrm>
        </p:grpSpPr>
        <p:sp>
          <p:nvSpPr>
            <p:cNvPr id="35" name="椭圆 8"/>
            <p:cNvSpPr/>
            <p:nvPr>
              <p:custDataLst>
                <p:tags r:id="rId3"/>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 name="图片 30"/>
            <p:cNvPicPr>
              <a:picLocks noChangeAspect="1"/>
            </p:cNvPicPr>
            <p:nvPr>
              <p:custDataLst>
                <p:tags r:id="rId4"/>
              </p:custDataLst>
            </p:nvPr>
          </p:nvPicPr>
          <p:blipFill>
            <a:blip r:embed="rId5"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37" name="文本框 24"/>
          <p:cNvSpPr txBox="1"/>
          <p:nvPr>
            <p:custDataLst>
              <p:tags r:id="rId6"/>
            </p:custDataLst>
          </p:nvPr>
        </p:nvSpPr>
        <p:spPr>
          <a:xfrm>
            <a:off x="737557" y="3191133"/>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38" name="矩形 37"/>
          <p:cNvSpPr/>
          <p:nvPr>
            <p:custDataLst>
              <p:tags r:id="rId7"/>
            </p:custDataLst>
          </p:nvPr>
        </p:nvSpPr>
        <p:spPr>
          <a:xfrm>
            <a:off x="635" y="1151255"/>
            <a:ext cx="403987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44" name="直接连接符 43"/>
          <p:cNvCxnSpPr/>
          <p:nvPr>
            <p:custDataLst>
              <p:tags r:id="rId8"/>
            </p:custDataLst>
          </p:nvPr>
        </p:nvCxnSpPr>
        <p:spPr>
          <a:xfrm flipV="1">
            <a:off x="1668760" y="2136775"/>
            <a:ext cx="2270125" cy="1778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5" name="文本框 44"/>
          <p:cNvSpPr txBox="1"/>
          <p:nvPr/>
        </p:nvSpPr>
        <p:spPr>
          <a:xfrm>
            <a:off x="1586865" y="1793240"/>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52" name="组合 1"/>
          <p:cNvGrpSpPr/>
          <p:nvPr>
            <p:custDataLst>
              <p:tags r:id="rId9"/>
            </p:custDataLst>
          </p:nvPr>
        </p:nvGrpSpPr>
        <p:grpSpPr>
          <a:xfrm>
            <a:off x="5255271" y="1366436"/>
            <a:ext cx="1824355" cy="1824596"/>
            <a:chOff x="1772800" y="1705365"/>
            <a:chExt cx="1824596" cy="1824596"/>
          </a:xfrm>
        </p:grpSpPr>
        <p:sp>
          <p:nvSpPr>
            <p:cNvPr id="53" name="椭圆 8"/>
            <p:cNvSpPr/>
            <p:nvPr>
              <p:custDataLst>
                <p:tags r:id="rId10"/>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30"/>
            <p:cNvPicPr>
              <a:picLocks noChangeAspect="1"/>
            </p:cNvPicPr>
            <p:nvPr>
              <p:custDataLst>
                <p:tags r:id="rId11"/>
              </p:custDataLst>
            </p:nvPr>
          </p:nvPicPr>
          <p:blipFill>
            <a:blip r:embed="rId5"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55" name="文本框 24"/>
          <p:cNvSpPr txBox="1"/>
          <p:nvPr>
            <p:custDataLst>
              <p:tags r:id="rId12"/>
            </p:custDataLst>
          </p:nvPr>
        </p:nvSpPr>
        <p:spPr>
          <a:xfrm>
            <a:off x="5121597" y="3191133"/>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56" name="矩形 55"/>
          <p:cNvSpPr/>
          <p:nvPr>
            <p:custDataLst>
              <p:tags r:id="rId13"/>
            </p:custDataLst>
          </p:nvPr>
        </p:nvSpPr>
        <p:spPr>
          <a:xfrm>
            <a:off x="4152265" y="1148080"/>
            <a:ext cx="401764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a:p>
            <a:pPr algn="ctr"/>
            <a:endParaRPr lang="zh-CN" altLang="en-US"/>
          </a:p>
        </p:txBody>
      </p:sp>
      <p:cxnSp>
        <p:nvCxnSpPr>
          <p:cNvPr id="61" name="直接连接符 60"/>
          <p:cNvCxnSpPr/>
          <p:nvPr>
            <p:custDataLst>
              <p:tags r:id="rId14"/>
            </p:custDataLst>
          </p:nvPr>
        </p:nvCxnSpPr>
        <p:spPr>
          <a:xfrm flipV="1">
            <a:off x="5876270" y="2118995"/>
            <a:ext cx="2109470"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6" name="文本框 30"/>
          <p:cNvSpPr txBox="1"/>
          <p:nvPr>
            <p:custDataLst>
              <p:tags r:id="rId15"/>
            </p:custDataLst>
          </p:nvPr>
        </p:nvSpPr>
        <p:spPr>
          <a:xfrm>
            <a:off x="1552575" y="141287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李明武</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sp>
        <p:nvSpPr>
          <p:cNvPr id="67" name="文本框 66"/>
          <p:cNvSpPr txBox="1"/>
          <p:nvPr/>
        </p:nvSpPr>
        <p:spPr>
          <a:xfrm>
            <a:off x="1628140" y="2173605"/>
            <a:ext cx="1666875"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非线性动力学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非线性振动与控制</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模型降阶理论及应用</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软体机器人</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71" name="文本框 30"/>
          <p:cNvSpPr txBox="1"/>
          <p:nvPr>
            <p:custDataLst>
              <p:tags r:id="rId16"/>
            </p:custDataLst>
          </p:nvPr>
        </p:nvSpPr>
        <p:spPr>
          <a:xfrm>
            <a:off x="5777865" y="144399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王家睿</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72" name="文本框 71"/>
          <p:cNvSpPr txBox="1"/>
          <p:nvPr/>
        </p:nvSpPr>
        <p:spPr>
          <a:xfrm>
            <a:off x="5789930" y="2171065"/>
            <a:ext cx="2374265" cy="150685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无网格方法的基础理论与工程应用</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非线性结构静动力数值仿真</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结构与材料在极端环境作用下的失效分析</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板壳理论及其相应的高效数值仿真方法</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42875" y="15494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固体力学</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pSp>
        <p:nvGrpSpPr>
          <p:cNvPr id="17" name="组合 16"/>
          <p:cNvGrpSpPr/>
          <p:nvPr>
            <p:custDataLst>
              <p:tags r:id="rId17"/>
            </p:custDataLst>
          </p:nvPr>
        </p:nvGrpSpPr>
        <p:grpSpPr>
          <a:xfrm>
            <a:off x="76200" y="1602105"/>
            <a:ext cx="1574800" cy="1588770"/>
            <a:chOff x="12853" y="6159"/>
            <a:chExt cx="2873" cy="2873"/>
          </a:xfrm>
        </p:grpSpPr>
        <p:sp>
          <p:nvSpPr>
            <p:cNvPr id="290" name="椭圆 7"/>
            <p:cNvSpPr/>
            <p:nvPr>
              <p:custDataLst>
                <p:tags r:id="rId18"/>
              </p:custDataLst>
            </p:nvPr>
          </p:nvSpPr>
          <p:spPr>
            <a:xfrm>
              <a:off x="12853" y="6159"/>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1" name="Picture 4" descr="D:/宣传交接-常晶/※宣传/☆MAE师资形象照/1、专职教师/李明武-202506.jpg李明武-202506"/>
            <p:cNvPicPr>
              <a:picLocks noChangeAspect="1"/>
            </p:cNvPicPr>
            <p:nvPr>
              <p:custDataLst>
                <p:tags r:id="rId19"/>
              </p:custDataLst>
            </p:nvPr>
          </p:nvPicPr>
          <p:blipFill>
            <a:blip r:embed="rId20"/>
            <a:srcRect l="-19" t="280" r="19" b="280"/>
            <a:stretch>
              <a:fillRect/>
            </a:stretch>
          </p:blipFill>
          <p:spPr>
            <a:xfrm>
              <a:off x="12943" y="6263"/>
              <a:ext cx="2674" cy="2659"/>
            </a:xfrm>
            <a:prstGeom prst="ellipse">
              <a:avLst/>
            </a:prstGeom>
            <a:effectLst>
              <a:outerShdw blurRad="50800" dist="38100" dir="2700000" algn="tl" rotWithShape="0">
                <a:prstClr val="black">
                  <a:alpha val="40000"/>
                </a:prstClr>
              </a:outerShdw>
            </a:effectLst>
          </p:spPr>
        </p:pic>
      </p:grpSp>
      <p:grpSp>
        <p:nvGrpSpPr>
          <p:cNvPr id="19" name="组合 18"/>
          <p:cNvGrpSpPr/>
          <p:nvPr>
            <p:custDataLst>
              <p:tags r:id="rId21"/>
            </p:custDataLst>
          </p:nvPr>
        </p:nvGrpSpPr>
        <p:grpSpPr>
          <a:xfrm>
            <a:off x="4223385" y="1546860"/>
            <a:ext cx="1576705" cy="1593850"/>
            <a:chOff x="16683" y="6159"/>
            <a:chExt cx="2873" cy="2873"/>
          </a:xfrm>
        </p:grpSpPr>
        <p:sp>
          <p:nvSpPr>
            <p:cNvPr id="299" name="椭圆 7"/>
            <p:cNvSpPr/>
            <p:nvPr>
              <p:custDataLst>
                <p:tags r:id="rId22"/>
              </p:custDataLst>
            </p:nvPr>
          </p:nvSpPr>
          <p:spPr>
            <a:xfrm>
              <a:off x="16683" y="6159"/>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1" name="图片 300" descr="D:/宣传交接-常晶/※宣传/☆MAE师资形象照/南科大力航系形象照-2025/教研系列/王家睿/GOG_9338_(2).jpgGOG_9338_(2)"/>
            <p:cNvPicPr>
              <a:picLocks noChangeAspect="1"/>
            </p:cNvPicPr>
            <p:nvPr>
              <p:custDataLst>
                <p:tags r:id="rId23"/>
              </p:custDataLst>
            </p:nvPr>
          </p:nvPicPr>
          <p:blipFill>
            <a:blip r:embed="rId24"/>
            <a:srcRect l="2515" t="6676" r="1118" b="31711"/>
            <a:stretch>
              <a:fillRect/>
            </a:stretch>
          </p:blipFill>
          <p:spPr>
            <a:xfrm>
              <a:off x="16819" y="6326"/>
              <a:ext cx="2602" cy="2507"/>
            </a:xfrm>
            <a:prstGeom prst="ellipse">
              <a:avLst/>
            </a:prstGeom>
          </p:spPr>
        </p:pic>
      </p:grpSp>
      <p:sp>
        <p:nvSpPr>
          <p:cNvPr id="20" name="文本框 19"/>
          <p:cNvSpPr txBox="1"/>
          <p:nvPr/>
        </p:nvSpPr>
        <p:spPr>
          <a:xfrm>
            <a:off x="5798185" y="1801495"/>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6" name="组合 1"/>
          <p:cNvGrpSpPr/>
          <p:nvPr>
            <p:custDataLst>
              <p:tags r:id="rId25"/>
            </p:custDataLst>
          </p:nvPr>
        </p:nvGrpSpPr>
        <p:grpSpPr>
          <a:xfrm>
            <a:off x="9129395" y="1381760"/>
            <a:ext cx="1824355" cy="1792605"/>
            <a:chOff x="1772800" y="1705365"/>
            <a:chExt cx="1824596" cy="1824596"/>
          </a:xfrm>
        </p:grpSpPr>
        <p:sp>
          <p:nvSpPr>
            <p:cNvPr id="8" name="椭圆 8"/>
            <p:cNvSpPr/>
            <p:nvPr>
              <p:custDataLst>
                <p:tags r:id="rId26"/>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30"/>
            <p:cNvPicPr>
              <a:picLocks noChangeAspect="1"/>
            </p:cNvPicPr>
            <p:nvPr>
              <p:custDataLst>
                <p:tags r:id="rId27"/>
              </p:custDataLst>
            </p:nvPr>
          </p:nvPicPr>
          <p:blipFill>
            <a:blip r:embed="rId5"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25" name="矩形 24"/>
          <p:cNvSpPr/>
          <p:nvPr>
            <p:custDataLst>
              <p:tags r:id="rId28"/>
            </p:custDataLst>
          </p:nvPr>
        </p:nvSpPr>
        <p:spPr>
          <a:xfrm>
            <a:off x="8281035" y="1151255"/>
            <a:ext cx="3906520" cy="2696210"/>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27" name="直接连接符 26"/>
          <p:cNvCxnSpPr/>
          <p:nvPr>
            <p:custDataLst>
              <p:tags r:id="rId29"/>
            </p:custDataLst>
          </p:nvPr>
        </p:nvCxnSpPr>
        <p:spPr>
          <a:xfrm>
            <a:off x="9973925" y="2121535"/>
            <a:ext cx="2166620" cy="1206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文本框 27"/>
          <p:cNvSpPr txBox="1"/>
          <p:nvPr>
            <p:custDataLst>
              <p:tags r:id="rId30"/>
            </p:custDataLst>
          </p:nvPr>
        </p:nvSpPr>
        <p:spPr>
          <a:xfrm>
            <a:off x="9890760" y="1793240"/>
            <a:ext cx="2333625" cy="255905"/>
          </a:xfrm>
          <a:prstGeom prst="rect">
            <a:avLst/>
          </a:prstGeom>
          <a:noFill/>
        </p:spPr>
        <p:txBody>
          <a:bodyPr wrap="square" rtlCol="0" anchor="t">
            <a:no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副教授、国家级青年人才</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29" name="文本框 30"/>
          <p:cNvSpPr txBox="1"/>
          <p:nvPr>
            <p:custDataLst>
              <p:tags r:id="rId31"/>
            </p:custDataLst>
          </p:nvPr>
        </p:nvSpPr>
        <p:spPr>
          <a:xfrm>
            <a:off x="9850120" y="1376045"/>
            <a:ext cx="2773680" cy="41910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贾子安</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31" name="文本框 30"/>
          <p:cNvSpPr txBox="1"/>
          <p:nvPr>
            <p:custDataLst>
              <p:tags r:id="rId32"/>
            </p:custDataLst>
          </p:nvPr>
        </p:nvSpPr>
        <p:spPr>
          <a:xfrm>
            <a:off x="9904095" y="2171065"/>
            <a:ext cx="1952625" cy="1150620"/>
          </a:xfrm>
          <a:prstGeom prst="rect">
            <a:avLst/>
          </a:prstGeom>
          <a:noFill/>
        </p:spPr>
        <p:txBody>
          <a:bodyPr wrap="square" rtlCol="0" anchor="t">
            <a:no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生物材料力学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仿生设计与制造</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材料微结构设计与优化算法</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多功能材料及器件研发</a:t>
            </a:r>
            <a:endParaRPr lang="zh-CN" altLang="en-US" sz="1100">
              <a:latin typeface="微软雅黑" panose="020B0503020204020204" charset="-122"/>
              <a:ea typeface="微软雅黑" panose="020B0503020204020204" charset="-122"/>
              <a:cs typeface="微软雅黑" panose="020B0503020204020204" charset="-122"/>
            </a:endParaRPr>
          </a:p>
        </p:txBody>
      </p:sp>
      <p:grpSp>
        <p:nvGrpSpPr>
          <p:cNvPr id="33" name="组合 32"/>
          <p:cNvGrpSpPr/>
          <p:nvPr>
            <p:custDataLst>
              <p:tags r:id="rId33"/>
            </p:custDataLst>
          </p:nvPr>
        </p:nvGrpSpPr>
        <p:grpSpPr>
          <a:xfrm>
            <a:off x="8312785" y="1559560"/>
            <a:ext cx="1562100" cy="1570990"/>
            <a:chOff x="16683" y="6159"/>
            <a:chExt cx="2873" cy="2873"/>
          </a:xfrm>
        </p:grpSpPr>
        <p:sp>
          <p:nvSpPr>
            <p:cNvPr id="39" name="椭圆 38"/>
            <p:cNvSpPr/>
            <p:nvPr>
              <p:custDataLst>
                <p:tags r:id="rId34"/>
              </p:custDataLst>
            </p:nvPr>
          </p:nvSpPr>
          <p:spPr>
            <a:xfrm>
              <a:off x="16683" y="6159"/>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descr="D:/宣传交接-常晶/※宣传/☆MAE师资形象照/南科大力航系形象照-2025/教研系列/贾子安-2025.jpg贾子安-2025"/>
            <p:cNvPicPr>
              <a:picLocks noChangeAspect="1"/>
            </p:cNvPicPr>
            <p:nvPr>
              <p:custDataLst>
                <p:tags r:id="rId35"/>
              </p:custDataLst>
            </p:nvPr>
          </p:nvPicPr>
          <p:blipFill>
            <a:blip r:embed="rId36"/>
            <a:srcRect l="2576" t="5000" r="1392" b="31106"/>
            <a:stretch>
              <a:fillRect/>
            </a:stretch>
          </p:blipFill>
          <p:spPr>
            <a:xfrm>
              <a:off x="16775" y="6305"/>
              <a:ext cx="2666" cy="2570"/>
            </a:xfrm>
            <a:prstGeom prst="ellipse">
              <a:avLst/>
            </a:prstGeom>
          </p:spPr>
        </p:pic>
      </p:grpSp>
      <p:grpSp>
        <p:nvGrpSpPr>
          <p:cNvPr id="4" name="组合 3"/>
          <p:cNvGrpSpPr/>
          <p:nvPr>
            <p:custDataLst>
              <p:tags r:id="rId37"/>
            </p:custDataLst>
          </p:nvPr>
        </p:nvGrpSpPr>
        <p:grpSpPr>
          <a:xfrm>
            <a:off x="845820" y="4157980"/>
            <a:ext cx="1890395" cy="1824355"/>
            <a:chOff x="1772800" y="1705365"/>
            <a:chExt cx="1824596" cy="1824596"/>
          </a:xfrm>
        </p:grpSpPr>
        <p:sp>
          <p:nvSpPr>
            <p:cNvPr id="5" name="椭圆 8"/>
            <p:cNvSpPr/>
            <p:nvPr>
              <p:custDataLst>
                <p:tags r:id="rId38"/>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30"/>
            <p:cNvPicPr>
              <a:picLocks noChangeAspect="1"/>
            </p:cNvPicPr>
            <p:nvPr>
              <p:custDataLst>
                <p:tags r:id="rId39"/>
              </p:custDataLst>
            </p:nvPr>
          </p:nvPicPr>
          <p:blipFill>
            <a:blip r:embed="rId5"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32" name="文本框 24"/>
          <p:cNvSpPr txBox="1"/>
          <p:nvPr>
            <p:custDataLst>
              <p:tags r:id="rId40"/>
            </p:custDataLst>
          </p:nvPr>
        </p:nvSpPr>
        <p:spPr>
          <a:xfrm>
            <a:off x="712470" y="5982335"/>
            <a:ext cx="250698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41" name="矩形 40"/>
          <p:cNvSpPr/>
          <p:nvPr>
            <p:custDataLst>
              <p:tags r:id="rId41"/>
            </p:custDataLst>
          </p:nvPr>
        </p:nvSpPr>
        <p:spPr>
          <a:xfrm>
            <a:off x="-8255" y="3954145"/>
            <a:ext cx="404876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42" name="直接连接符 41"/>
          <p:cNvCxnSpPr/>
          <p:nvPr>
            <p:custDataLst>
              <p:tags r:id="rId42"/>
            </p:custDataLst>
          </p:nvPr>
        </p:nvCxnSpPr>
        <p:spPr>
          <a:xfrm>
            <a:off x="1690350" y="5066665"/>
            <a:ext cx="2245360" cy="1206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3" name="文本框 42"/>
          <p:cNvSpPr txBox="1"/>
          <p:nvPr/>
        </p:nvSpPr>
        <p:spPr>
          <a:xfrm>
            <a:off x="1602740" y="5160645"/>
            <a:ext cx="2023110" cy="150685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摩擦学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微纳米力学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力化学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纳米断裂力学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二维材料</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47" name="椭圆 10"/>
          <p:cNvSpPr/>
          <p:nvPr>
            <p:custDataLst>
              <p:tags r:id="rId43"/>
            </p:custDataLst>
          </p:nvPr>
        </p:nvSpPr>
        <p:spPr>
          <a:xfrm>
            <a:off x="53975" y="4305300"/>
            <a:ext cx="1620520" cy="157226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48" name="图片 47" descr="31-瞿苍宇"/>
          <p:cNvPicPr>
            <a:picLocks noChangeAspect="1"/>
          </p:cNvPicPr>
          <p:nvPr/>
        </p:nvPicPr>
        <p:blipFill>
          <a:blip r:embed="rId44"/>
          <a:srcRect l="329" t="5382" r="4306" b="-1144"/>
          <a:stretch>
            <a:fillRect/>
          </a:stretch>
        </p:blipFill>
        <p:spPr>
          <a:xfrm>
            <a:off x="116205" y="4379595"/>
            <a:ext cx="1500505" cy="1449070"/>
          </a:xfrm>
          <a:prstGeom prst="ellipse">
            <a:avLst/>
          </a:prstGeom>
        </p:spPr>
      </p:pic>
      <p:sp>
        <p:nvSpPr>
          <p:cNvPr id="49" name="文本框 30"/>
          <p:cNvSpPr txBox="1"/>
          <p:nvPr>
            <p:custDataLst>
              <p:tags r:id="rId45"/>
            </p:custDataLst>
          </p:nvPr>
        </p:nvSpPr>
        <p:spPr>
          <a:xfrm>
            <a:off x="1651000" y="426402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瞿苍宇</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57" name="文本框 56"/>
          <p:cNvSpPr txBox="1"/>
          <p:nvPr/>
        </p:nvSpPr>
        <p:spPr>
          <a:xfrm>
            <a:off x="1680845" y="4663440"/>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pic>
        <p:nvPicPr>
          <p:cNvPr id="58" name="图形 41"/>
          <p:cNvPicPr>
            <a:picLocks noChangeAspect="1"/>
          </p:cNvPicPr>
          <p:nvPr/>
        </p:nvPicPr>
        <p:blipFill>
          <a:blip r:embed="rId46">
            <a:extLst>
              <a:ext uri="{96DAC541-7B7A-43D3-8B79-37D633B846F1}">
                <asvg:svgBlip xmlns:asvg="http://schemas.microsoft.com/office/drawing/2016/SVG/main" r:embed="rId47"/>
              </a:ext>
            </a:extLst>
          </a:blip>
          <a:stretch>
            <a:fillRect/>
          </a:stretch>
        </p:blipFill>
        <p:spPr>
          <a:xfrm>
            <a:off x="7157720" y="3971290"/>
            <a:ext cx="1854200" cy="2727325"/>
          </a:xfrm>
          <a:prstGeom prst="rect">
            <a:avLst/>
          </a:prstGeom>
        </p:spPr>
      </p:pic>
    </p:spTree>
    <p:custDataLst>
      <p:tags r:id="rId48"/>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1" descr="E:/※宣传/※力航系新版宣传物料【PPT&amp;宣传折页&amp;展板&amp;文化墙】/1、PPT/素材库/logo/logo2组合_画板 1.pnglogo2组合_画板 1"/>
          <p:cNvPicPr>
            <a:picLocks noChangeAspect="1"/>
          </p:cNvPicPr>
          <p:nvPr/>
        </p:nvPicPr>
        <p:blipFill>
          <a:blip r:embed="rId1"/>
          <a:srcRect t="37420" b="37420"/>
          <a:stretch>
            <a:fillRect/>
          </a:stretch>
        </p:blipFill>
        <p:spPr>
          <a:xfrm>
            <a:off x="8306435" y="415290"/>
            <a:ext cx="3393440" cy="855345"/>
          </a:xfrm>
          <a:prstGeom prst="rect">
            <a:avLst/>
          </a:prstGeom>
        </p:spPr>
      </p:pic>
      <p:sp>
        <p:nvSpPr>
          <p:cNvPr id="10" name="文本框 9"/>
          <p:cNvSpPr txBox="1"/>
          <p:nvPr>
            <p:custDataLst>
              <p:tags r:id="rId2"/>
            </p:custDataLst>
          </p:nvPr>
        </p:nvSpPr>
        <p:spPr>
          <a:xfrm>
            <a:off x="260350" y="28956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航空航天</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48" name="矩形 47"/>
          <p:cNvSpPr/>
          <p:nvPr>
            <p:custDataLst>
              <p:tags r:id="rId3"/>
            </p:custDataLst>
          </p:nvPr>
        </p:nvSpPr>
        <p:spPr>
          <a:xfrm>
            <a:off x="4150360" y="2255520"/>
            <a:ext cx="391477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49" name="矩形 48"/>
          <p:cNvSpPr/>
          <p:nvPr>
            <p:custDataLst>
              <p:tags r:id="rId4"/>
            </p:custDataLst>
          </p:nvPr>
        </p:nvSpPr>
        <p:spPr>
          <a:xfrm>
            <a:off x="-5080" y="2257425"/>
            <a:ext cx="404050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57" name="文本框 56"/>
          <p:cNvSpPr txBox="1"/>
          <p:nvPr>
            <p:custDataLst>
              <p:tags r:id="rId5"/>
            </p:custDataLst>
          </p:nvPr>
        </p:nvSpPr>
        <p:spPr>
          <a:xfrm>
            <a:off x="1600200" y="2912110"/>
            <a:ext cx="4719955" cy="260350"/>
          </a:xfrm>
          <a:prstGeom prst="rect">
            <a:avLst/>
          </a:prstGeom>
          <a:noFill/>
        </p:spPr>
        <p:txBody>
          <a:bodyPr wrap="square" rtlCol="0">
            <a:spAutoFit/>
          </a:bodyPr>
          <a:lstStyle/>
          <a:p>
            <a:pPr algn="l"/>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a:t>
            </a:r>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国家级青年人才</a:t>
            </a:r>
            <a:endPar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85024" name="文本框 30"/>
          <p:cNvSpPr txBox="1"/>
          <p:nvPr>
            <p:custDataLst>
              <p:tags r:id="rId6"/>
            </p:custDataLst>
          </p:nvPr>
        </p:nvSpPr>
        <p:spPr>
          <a:xfrm>
            <a:off x="1577340" y="2506345"/>
            <a:ext cx="2773680" cy="388620"/>
          </a:xfrm>
          <a:prstGeom prst="rect">
            <a:avLst/>
          </a:prstGeom>
          <a:noFill/>
          <a:ln w="9525">
            <a:noFill/>
          </a:ln>
        </p:spPr>
        <p:txBody>
          <a:bodyPr wrap="none" anchor="t" anchorCtr="0">
            <a:noAutofit/>
          </a:bodyPr>
          <a:lstStyle/>
          <a:p>
            <a:pPr algn="l"/>
            <a:r>
              <a:rPr lang="zh-CN" altLang="en-US" b="1">
                <a:solidFill>
                  <a:schemeClr val="tx1"/>
                </a:solidFill>
                <a:latin typeface="微软雅黑" panose="020B0503020204020204" charset="-122"/>
                <a:ea typeface="微软雅黑" panose="020B0503020204020204" charset="-122"/>
                <a:sym typeface="等线" panose="02010600030101010101" charset="-122"/>
              </a:rPr>
              <a:t>吴雷</a:t>
            </a:r>
            <a:endParaRPr lang="zh-CN" altLang="en-US" b="1">
              <a:solidFill>
                <a:schemeClr val="tx1"/>
              </a:solidFill>
              <a:latin typeface="微软雅黑" panose="020B0503020204020204" charset="-122"/>
              <a:ea typeface="微软雅黑" panose="020B0503020204020204" charset="-122"/>
              <a:sym typeface="等线" panose="02010600030101010101" charset="-122"/>
            </a:endParaRPr>
          </a:p>
        </p:txBody>
      </p:sp>
      <p:cxnSp>
        <p:nvCxnSpPr>
          <p:cNvPr id="58" name="直接连接符 57"/>
          <p:cNvCxnSpPr/>
          <p:nvPr>
            <p:custDataLst>
              <p:tags r:id="rId7"/>
            </p:custDataLst>
          </p:nvPr>
        </p:nvCxnSpPr>
        <p:spPr>
          <a:xfrm flipV="1">
            <a:off x="1720195" y="321818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5023" name="文本框 29"/>
          <p:cNvSpPr txBox="1"/>
          <p:nvPr>
            <p:custDataLst>
              <p:tags r:id="rId8"/>
            </p:custDataLst>
          </p:nvPr>
        </p:nvSpPr>
        <p:spPr>
          <a:xfrm>
            <a:off x="1617345" y="3275965"/>
            <a:ext cx="2879725" cy="563245"/>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计算流体力学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稀薄气体动力学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60" name="文本框 30"/>
          <p:cNvSpPr txBox="1"/>
          <p:nvPr>
            <p:custDataLst>
              <p:tags r:id="rId9"/>
            </p:custDataLst>
          </p:nvPr>
        </p:nvSpPr>
        <p:spPr>
          <a:xfrm>
            <a:off x="5790565" y="2933065"/>
            <a:ext cx="2773680" cy="400685"/>
          </a:xfrm>
          <a:prstGeom prst="rect">
            <a:avLst/>
          </a:prstGeom>
          <a:noFill/>
          <a:ln w="9525">
            <a:noFill/>
          </a:ln>
        </p:spPr>
        <p:txBody>
          <a:bodyPr wrap="none" anchor="t" anchorCtr="0">
            <a:noAutofit/>
          </a:bodyPr>
          <a:lstStyle/>
          <a:p>
            <a:pPr algn="l"/>
            <a:r>
              <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教授、英国皇家航空学会会士</a:t>
            </a:r>
            <a:endParaRPr lang="zh-CN" altLang="en-US"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62" name="文本框 29"/>
          <p:cNvSpPr txBox="1"/>
          <p:nvPr>
            <p:custDataLst>
              <p:tags r:id="rId10"/>
            </p:custDataLst>
          </p:nvPr>
        </p:nvSpPr>
        <p:spPr>
          <a:xfrm>
            <a:off x="5813425" y="3296920"/>
            <a:ext cx="2879725" cy="1035050"/>
          </a:xfrm>
          <a:prstGeom prst="rect">
            <a:avLst/>
          </a:prstGeom>
          <a:noFill/>
          <a:ln w="9525">
            <a:noFill/>
          </a:ln>
        </p:spPr>
        <p:txBody>
          <a:bodyPr wrap="square" anchor="t" anchorCtr="0">
            <a:spAutoFit/>
          </a:bodyPr>
          <a:lstStyle/>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气动声学与气动力学</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流动与噪声控制</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高效低噪旋翼与风扇</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低噪声飞行器</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63" name="直接连接符 62"/>
          <p:cNvCxnSpPr/>
          <p:nvPr>
            <p:custDataLst>
              <p:tags r:id="rId11"/>
            </p:custDataLst>
          </p:nvPr>
        </p:nvCxnSpPr>
        <p:spPr>
          <a:xfrm flipV="1">
            <a:off x="5893415" y="3261360"/>
            <a:ext cx="2110740"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5" name="文本框 30"/>
          <p:cNvSpPr txBox="1"/>
          <p:nvPr>
            <p:custDataLst>
              <p:tags r:id="rId12"/>
            </p:custDataLst>
          </p:nvPr>
        </p:nvSpPr>
        <p:spPr>
          <a:xfrm>
            <a:off x="5767705" y="2514600"/>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刘宇</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grpSp>
        <p:nvGrpSpPr>
          <p:cNvPr id="332" name="组合 20"/>
          <p:cNvGrpSpPr/>
          <p:nvPr>
            <p:custDataLst>
              <p:tags r:id="rId13"/>
            </p:custDataLst>
          </p:nvPr>
        </p:nvGrpSpPr>
        <p:grpSpPr>
          <a:xfrm>
            <a:off x="-1270" y="2513330"/>
            <a:ext cx="1628775" cy="1633855"/>
            <a:chOff x="6728146" y="1543195"/>
            <a:chExt cx="1824596" cy="1824596"/>
          </a:xfrm>
        </p:grpSpPr>
        <p:sp>
          <p:nvSpPr>
            <p:cNvPr id="333" name="椭圆 21"/>
            <p:cNvSpPr/>
            <p:nvPr>
              <p:custDataLst>
                <p:tags r:id="rId14"/>
              </p:custDataLst>
            </p:nvPr>
          </p:nvSpPr>
          <p:spPr>
            <a:xfrm>
              <a:off x="6728146" y="154319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334" name="图片 23" descr="D:/宣传交接-常晶/※宣传/☆MAE师资形象照/南科大力航系形象照-2025/教研系列/吴雷/GOG_8628_(2).jpgGOG_8628_(2)"/>
            <p:cNvPicPr>
              <a:picLocks noChangeAspect="1"/>
            </p:cNvPicPr>
            <p:nvPr>
              <p:custDataLst>
                <p:tags r:id="rId15"/>
              </p:custDataLst>
            </p:nvPr>
          </p:nvPicPr>
          <p:blipFill>
            <a:blip r:embed="rId16"/>
            <a:srcRect l="4295" t="5590" r="3914" b="32140"/>
            <a:stretch>
              <a:fillRect/>
            </a:stretch>
          </p:blipFill>
          <p:spPr>
            <a:xfrm>
              <a:off x="6799596" y="1645493"/>
              <a:ext cx="1681696" cy="1620000"/>
            </a:xfrm>
            <a:custGeom>
              <a:avLst/>
              <a:gdLst>
                <a:gd name="connsiteX0" fmla="*/ 1387755 w 2775510"/>
                <a:gd name="connsiteY0" fmla="*/ 0 h 2672096"/>
                <a:gd name="connsiteX1" fmla="*/ 2775510 w 2775510"/>
                <a:gd name="connsiteY1" fmla="*/ 1336048 h 2672096"/>
                <a:gd name="connsiteX2" fmla="*/ 1387755 w 2775510"/>
                <a:gd name="connsiteY2" fmla="*/ 2672096 h 2672096"/>
                <a:gd name="connsiteX3" fmla="*/ 0 w 2775510"/>
                <a:gd name="connsiteY3" fmla="*/ 1336048 h 2672096"/>
                <a:gd name="connsiteX4" fmla="*/ 1387755 w 2775510"/>
                <a:gd name="connsiteY4" fmla="*/ 0 h 2672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5510" h="2672096">
                  <a:moveTo>
                    <a:pt x="1387755" y="0"/>
                  </a:moveTo>
                  <a:cubicBezTo>
                    <a:pt x="2154191" y="0"/>
                    <a:pt x="2775510" y="598169"/>
                    <a:pt x="2775510" y="1336048"/>
                  </a:cubicBezTo>
                  <a:cubicBezTo>
                    <a:pt x="2775510" y="2073927"/>
                    <a:pt x="2154191" y="2672096"/>
                    <a:pt x="1387755" y="2672096"/>
                  </a:cubicBezTo>
                  <a:cubicBezTo>
                    <a:pt x="621319" y="2672096"/>
                    <a:pt x="0" y="2073927"/>
                    <a:pt x="0" y="1336048"/>
                  </a:cubicBezTo>
                  <a:cubicBezTo>
                    <a:pt x="0" y="598169"/>
                    <a:pt x="621319" y="0"/>
                    <a:pt x="1387755" y="0"/>
                  </a:cubicBezTo>
                  <a:close/>
                </a:path>
              </a:pathLst>
            </a:custGeom>
          </p:spPr>
        </p:pic>
      </p:grpSp>
      <p:sp>
        <p:nvSpPr>
          <p:cNvPr id="323" name="椭圆 8"/>
          <p:cNvSpPr/>
          <p:nvPr>
            <p:custDataLst>
              <p:tags r:id="rId17"/>
            </p:custDataLst>
          </p:nvPr>
        </p:nvSpPr>
        <p:spPr>
          <a:xfrm>
            <a:off x="4195445" y="2472690"/>
            <a:ext cx="1548765" cy="161163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324" name="图片 13" descr="D:\南科大MAE\师资队伍\刘宇2.png刘宇2"/>
          <p:cNvPicPr>
            <a:picLocks noChangeAspect="1"/>
          </p:cNvPicPr>
          <p:nvPr>
            <p:custDataLst>
              <p:tags r:id="rId18"/>
            </p:custDataLst>
          </p:nvPr>
        </p:nvPicPr>
        <p:blipFill>
          <a:blip r:embed="rId19"/>
          <a:srcRect l="4150" t="3811" r="3848" b="6967"/>
          <a:stretch>
            <a:fillRect/>
          </a:stretch>
        </p:blipFill>
        <p:spPr>
          <a:xfrm>
            <a:off x="4260850" y="2562860"/>
            <a:ext cx="1407795" cy="1440180"/>
          </a:xfrm>
          <a:prstGeom prst="ellipse">
            <a:avLst/>
          </a:prstGeom>
          <a:ln>
            <a:noFill/>
          </a:ln>
        </p:spPr>
      </p:pic>
      <p:grpSp>
        <p:nvGrpSpPr>
          <p:cNvPr id="4" name="组合 1"/>
          <p:cNvGrpSpPr/>
          <p:nvPr>
            <p:custDataLst>
              <p:tags r:id="rId20"/>
            </p:custDataLst>
          </p:nvPr>
        </p:nvGrpSpPr>
        <p:grpSpPr>
          <a:xfrm>
            <a:off x="9057016" y="2461176"/>
            <a:ext cx="1824355" cy="1824596"/>
            <a:chOff x="1772800" y="1705365"/>
            <a:chExt cx="1824596" cy="1824596"/>
          </a:xfrm>
        </p:grpSpPr>
        <p:sp>
          <p:nvSpPr>
            <p:cNvPr id="5" name="椭圆 8"/>
            <p:cNvSpPr/>
            <p:nvPr>
              <p:custDataLst>
                <p:tags r:id="rId21"/>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30"/>
            <p:cNvPicPr>
              <a:picLocks noChangeAspect="1"/>
            </p:cNvPicPr>
            <p:nvPr>
              <p:custDataLst>
                <p:tags r:id="rId22"/>
              </p:custDataLst>
            </p:nvPr>
          </p:nvPicPr>
          <p:blipFill>
            <a:blip r:embed="rId23"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18" name="文本框 24"/>
          <p:cNvSpPr txBox="1"/>
          <p:nvPr>
            <p:custDataLst>
              <p:tags r:id="rId24"/>
            </p:custDataLst>
          </p:nvPr>
        </p:nvSpPr>
        <p:spPr>
          <a:xfrm>
            <a:off x="8923342" y="4285873"/>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19" name="矩形 18"/>
          <p:cNvSpPr/>
          <p:nvPr>
            <p:custDataLst>
              <p:tags r:id="rId25"/>
            </p:custDataLst>
          </p:nvPr>
        </p:nvSpPr>
        <p:spPr>
          <a:xfrm>
            <a:off x="8186420" y="2255520"/>
            <a:ext cx="400812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p>
        </p:txBody>
      </p:sp>
      <p:cxnSp>
        <p:nvCxnSpPr>
          <p:cNvPr id="20" name="直接连接符 19"/>
          <p:cNvCxnSpPr/>
          <p:nvPr>
            <p:custDataLst>
              <p:tags r:id="rId26"/>
            </p:custDataLst>
          </p:nvPr>
        </p:nvCxnSpPr>
        <p:spPr>
          <a:xfrm flipV="1">
            <a:off x="9836765" y="3232785"/>
            <a:ext cx="2232025" cy="1651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9791700" y="2954655"/>
            <a:ext cx="2333625" cy="429895"/>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长江学者</a:t>
            </a:r>
            <a:endParaRPr kumimoji="0" altLang="zh-CN" sz="1100" b="0" i="0" u="none" strike="noStrike" kern="1200" cap="none" spc="0" normalizeH="0" baseline="0">
              <a:latin typeface="微软雅黑" panose="020B0503020204020204" charset="-122"/>
              <a:ea typeface="微软雅黑" panose="020B0503020204020204" charset="-122"/>
              <a:cs typeface="微软雅黑" panose="020B0503020204020204" charset="-122"/>
            </a:endParaRPr>
          </a:p>
          <a:p>
            <a:pPr algn="l"/>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23" name="文本框 22"/>
          <p:cNvSpPr txBox="1"/>
          <p:nvPr/>
        </p:nvSpPr>
        <p:spPr>
          <a:xfrm>
            <a:off x="9784715" y="3258820"/>
            <a:ext cx="2574925" cy="1035050"/>
          </a:xfrm>
          <a:prstGeom prst="rect">
            <a:avLst/>
          </a:prstGeom>
          <a:noFill/>
        </p:spPr>
        <p:txBody>
          <a:bodyPr wrap="square" rtlCol="0" anchor="t">
            <a:spAutoFit/>
          </a:bodyPr>
          <a:lstStyle/>
          <a:p>
            <a:pPr algn="l">
              <a:lnSpc>
                <a:spcPts val="1840"/>
              </a:lnSpc>
              <a:buClrTx/>
              <a:buSzTx/>
              <a:buNone/>
            </a:pPr>
            <a:r>
              <a:rPr lang="en-US" altLang="zh-CN" sz="1100">
                <a:latin typeface="微软雅黑" panose="020B0503020204020204" charset="-122"/>
                <a:ea typeface="微软雅黑" panose="020B0503020204020204" charset="-122"/>
                <a:cs typeface="微软雅黑" panose="020B0503020204020204" charset="-122"/>
              </a:rPr>
              <a:t>Turbulent reacting and non reacting flows</a:t>
            </a:r>
            <a:endParaRPr lang="en-US" altLang="zh-CN" sz="1100">
              <a:latin typeface="微软雅黑" panose="020B0503020204020204" charset="-122"/>
              <a:ea typeface="微软雅黑" panose="020B0503020204020204" charset="-122"/>
              <a:cs typeface="微软雅黑" panose="020B0503020204020204" charset="-122"/>
            </a:endParaRPr>
          </a:p>
          <a:p>
            <a:pPr algn="l">
              <a:lnSpc>
                <a:spcPts val="1840"/>
              </a:lnSpc>
              <a:buClrTx/>
              <a:buSzTx/>
              <a:buNone/>
            </a:pPr>
            <a:r>
              <a:rPr lang="en-US" altLang="zh-CN" sz="1100">
                <a:latin typeface="微软雅黑" panose="020B0503020204020204" charset="-122"/>
                <a:ea typeface="微软雅黑" panose="020B0503020204020204" charset="-122"/>
                <a:cs typeface="微软雅黑" panose="020B0503020204020204" charset="-122"/>
              </a:rPr>
              <a:t>Thermoacoustics</a:t>
            </a:r>
            <a:endParaRPr lang="en-US" altLang="zh-CN" sz="1100">
              <a:latin typeface="微软雅黑" panose="020B0503020204020204" charset="-122"/>
              <a:ea typeface="微软雅黑" panose="020B0503020204020204" charset="-122"/>
              <a:cs typeface="微软雅黑" panose="020B0503020204020204" charset="-122"/>
            </a:endParaRPr>
          </a:p>
          <a:p>
            <a:pPr algn="l">
              <a:lnSpc>
                <a:spcPts val="1840"/>
              </a:lnSpc>
              <a:buClrTx/>
              <a:buSzTx/>
              <a:buNone/>
            </a:pPr>
            <a:r>
              <a:rPr lang="en-US" altLang="zh-CN" sz="1100">
                <a:latin typeface="微软雅黑" panose="020B0503020204020204" charset="-122"/>
                <a:ea typeface="微软雅黑" panose="020B0503020204020204" charset="-122"/>
                <a:cs typeface="微软雅黑" panose="020B0503020204020204" charset="-122"/>
              </a:rPr>
              <a:t>Advanced experimental method</a:t>
            </a:r>
            <a:endParaRPr lang="en-US" altLang="zh-CN" sz="1100">
              <a:latin typeface="微软雅黑" panose="020B0503020204020204" charset="-122"/>
              <a:ea typeface="微软雅黑" panose="020B0503020204020204" charset="-122"/>
              <a:cs typeface="微软雅黑" panose="020B0503020204020204" charset="-122"/>
            </a:endParaRPr>
          </a:p>
        </p:txBody>
      </p:sp>
      <p:grpSp>
        <p:nvGrpSpPr>
          <p:cNvPr id="24" name="组合 16"/>
          <p:cNvGrpSpPr/>
          <p:nvPr/>
        </p:nvGrpSpPr>
        <p:grpSpPr>
          <a:xfrm>
            <a:off x="8211820" y="2515870"/>
            <a:ext cx="1572895" cy="1631315"/>
            <a:chOff x="9370797" y="1080000"/>
            <a:chExt cx="1824596" cy="1824596"/>
          </a:xfrm>
        </p:grpSpPr>
        <p:sp>
          <p:nvSpPr>
            <p:cNvPr id="25" name="椭圆 5"/>
            <p:cNvSpPr/>
            <p:nvPr/>
          </p:nvSpPr>
          <p:spPr>
            <a:xfrm>
              <a:off x="9370797" y="1080000"/>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15" descr="D:/宣传交接-常晶/※宣传/☆MAE师资形象照/1、专职教师/NICHOLAS ALEXANDER WORTH.pngNICHOLAS ALEXANDER WORTH"/>
            <p:cNvPicPr>
              <a:picLocks noChangeAspect="1"/>
            </p:cNvPicPr>
            <p:nvPr/>
          </p:nvPicPr>
          <p:blipFill rotWithShape="1">
            <a:blip r:embed="rId27"/>
            <a:srcRect l="5439" t="6420" r="10033" b="32322"/>
            <a:stretch>
              <a:fillRect/>
            </a:stretch>
          </p:blipFill>
          <p:spPr>
            <a:xfrm>
              <a:off x="9437095" y="1146298"/>
              <a:ext cx="1692000" cy="1692000"/>
            </a:xfrm>
            <a:prstGeom prst="ellipse">
              <a:avLst/>
            </a:prstGeom>
          </p:spPr>
        </p:pic>
      </p:grpSp>
      <p:sp>
        <p:nvSpPr>
          <p:cNvPr id="28" name="文本框 30"/>
          <p:cNvSpPr txBox="1"/>
          <p:nvPr>
            <p:custDataLst>
              <p:tags r:id="rId28"/>
            </p:custDataLst>
          </p:nvPr>
        </p:nvSpPr>
        <p:spPr>
          <a:xfrm>
            <a:off x="9400540" y="2353945"/>
            <a:ext cx="2276475" cy="353695"/>
          </a:xfrm>
          <a:prstGeom prst="rect">
            <a:avLst/>
          </a:prstGeom>
          <a:noFill/>
          <a:ln w="9525">
            <a:noFill/>
          </a:ln>
        </p:spPr>
        <p:txBody>
          <a:bodyPr wrap="none" anchor="t" anchorCtr="0">
            <a:noAutofit/>
          </a:bodyPr>
          <a:lstStyle/>
          <a:p>
            <a:pPr algn="l"/>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Nicholas Alexander Worth</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spTree>
    <p:custDataLst>
      <p:tags r:id="rId29"/>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4227830" y="1129030"/>
            <a:ext cx="393255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2"/>
          <a:srcRect t="37420" b="37420"/>
          <a:stretch>
            <a:fillRect/>
          </a:stretch>
        </p:blipFill>
        <p:spPr>
          <a:xfrm>
            <a:off x="8306435" y="415290"/>
            <a:ext cx="3393440" cy="855345"/>
          </a:xfrm>
          <a:prstGeom prst="rect">
            <a:avLst/>
          </a:prstGeom>
        </p:spPr>
      </p:pic>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0" name="文本框 9"/>
          <p:cNvSpPr txBox="1"/>
          <p:nvPr>
            <p:custDataLst>
              <p:tags r:id="rId3"/>
            </p:custDataLst>
          </p:nvPr>
        </p:nvSpPr>
        <p:spPr>
          <a:xfrm>
            <a:off x="260350" y="28956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航空航天</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pSp>
        <p:nvGrpSpPr>
          <p:cNvPr id="141" name="组合 1"/>
          <p:cNvGrpSpPr/>
          <p:nvPr>
            <p:custDataLst>
              <p:tags r:id="rId4"/>
            </p:custDataLst>
          </p:nvPr>
        </p:nvGrpSpPr>
        <p:grpSpPr>
          <a:xfrm>
            <a:off x="921396" y="1381676"/>
            <a:ext cx="1824355" cy="1824596"/>
            <a:chOff x="1772800" y="1705365"/>
            <a:chExt cx="1824596" cy="1824596"/>
          </a:xfrm>
        </p:grpSpPr>
        <p:sp>
          <p:nvSpPr>
            <p:cNvPr id="142" name="椭圆 8"/>
            <p:cNvSpPr/>
            <p:nvPr>
              <p:custDataLst>
                <p:tags r:id="rId5"/>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30"/>
            <p:cNvPicPr>
              <a:picLocks noChangeAspect="1"/>
            </p:cNvPicPr>
            <p:nvPr>
              <p:custDataLst>
                <p:tags r:id="rId6"/>
              </p:custDataLst>
            </p:nvPr>
          </p:nvPicPr>
          <p:blipFill>
            <a:blip r:embed="rId7"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144" name="文本框 24"/>
          <p:cNvSpPr txBox="1"/>
          <p:nvPr>
            <p:custDataLst>
              <p:tags r:id="rId8"/>
            </p:custDataLst>
          </p:nvPr>
        </p:nvSpPr>
        <p:spPr>
          <a:xfrm>
            <a:off x="787722" y="3206373"/>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59" name="矩形 58"/>
          <p:cNvSpPr/>
          <p:nvPr>
            <p:custDataLst>
              <p:tags r:id="rId9"/>
            </p:custDataLst>
          </p:nvPr>
        </p:nvSpPr>
        <p:spPr>
          <a:xfrm>
            <a:off x="5080" y="1129030"/>
            <a:ext cx="401193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64" name="直接连接符 63"/>
          <p:cNvCxnSpPr/>
          <p:nvPr>
            <p:custDataLst>
              <p:tags r:id="rId10"/>
            </p:custDataLst>
          </p:nvPr>
        </p:nvCxnSpPr>
        <p:spPr>
          <a:xfrm flipV="1">
            <a:off x="1666855" y="2099945"/>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文本框 67"/>
          <p:cNvSpPr txBox="1"/>
          <p:nvPr/>
        </p:nvSpPr>
        <p:spPr>
          <a:xfrm>
            <a:off x="1614170" y="1785620"/>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a:t>
            </a: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、国家级青年人才</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69" name="组合 68"/>
          <p:cNvGrpSpPr/>
          <p:nvPr/>
        </p:nvGrpSpPr>
        <p:grpSpPr>
          <a:xfrm>
            <a:off x="34290" y="1362710"/>
            <a:ext cx="1598295" cy="1628140"/>
            <a:chOff x="13149" y="2030"/>
            <a:chExt cx="2872" cy="2872"/>
          </a:xfrm>
        </p:grpSpPr>
        <p:sp>
          <p:nvSpPr>
            <p:cNvPr id="342" name="椭圆 11"/>
            <p:cNvSpPr/>
            <p:nvPr/>
          </p:nvSpPr>
          <p:spPr>
            <a:xfrm>
              <a:off x="13149" y="2030"/>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345" name="图片 18" descr="穿西装戴眼镜的男人&#10;&#10;描述已自动生成"/>
            <p:cNvPicPr>
              <a:picLocks noChangeAspect="1"/>
            </p:cNvPicPr>
            <p:nvPr/>
          </p:nvPicPr>
          <p:blipFill rotWithShape="1">
            <a:blip r:embed="rId11"/>
            <a:srcRect l="3918" t="4304" r="11743" b="11357"/>
            <a:stretch>
              <a:fillRect/>
            </a:stretch>
          </p:blipFill>
          <p:spPr>
            <a:xfrm>
              <a:off x="13263" y="2134"/>
              <a:ext cx="2665" cy="2665"/>
            </a:xfrm>
            <a:prstGeom prst="ellipse">
              <a:avLst/>
            </a:prstGeom>
          </p:spPr>
        </p:pic>
      </p:grpSp>
      <p:sp>
        <p:nvSpPr>
          <p:cNvPr id="97" name="文本框 30"/>
          <p:cNvSpPr txBox="1"/>
          <p:nvPr>
            <p:custDataLst>
              <p:tags r:id="rId12"/>
            </p:custDataLst>
          </p:nvPr>
        </p:nvSpPr>
        <p:spPr>
          <a:xfrm>
            <a:off x="1597660" y="136842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周波</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sp>
        <p:nvSpPr>
          <p:cNvPr id="98" name="文本框 29"/>
          <p:cNvSpPr txBox="1"/>
          <p:nvPr>
            <p:custDataLst>
              <p:tags r:id="rId13"/>
            </p:custDataLst>
          </p:nvPr>
        </p:nvSpPr>
        <p:spPr>
          <a:xfrm>
            <a:off x="1657985" y="2203450"/>
            <a:ext cx="2879725" cy="127127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激光可视化诊断技术</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动力燃烧系统诊断</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功能性纳米材料火焰合成与应用</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图像分析算法</a:t>
            </a:r>
            <a:endParaRPr lang="en-US" altLang="zh-CN"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湍流燃烧</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cxnSp>
        <p:nvCxnSpPr>
          <p:cNvPr id="30" name="直接连接符 29"/>
          <p:cNvCxnSpPr/>
          <p:nvPr>
            <p:custDataLst>
              <p:tags r:id="rId14"/>
            </p:custDataLst>
          </p:nvPr>
        </p:nvCxnSpPr>
        <p:spPr>
          <a:xfrm flipV="1">
            <a:off x="5948660" y="2085340"/>
            <a:ext cx="2174240" cy="1524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7" name="组合 1"/>
          <p:cNvGrpSpPr/>
          <p:nvPr>
            <p:custDataLst>
              <p:tags r:id="rId15"/>
            </p:custDataLst>
          </p:nvPr>
        </p:nvGrpSpPr>
        <p:grpSpPr>
          <a:xfrm>
            <a:off x="9145281" y="1334686"/>
            <a:ext cx="1824355" cy="1824596"/>
            <a:chOff x="1772800" y="1705365"/>
            <a:chExt cx="1824596" cy="1824596"/>
          </a:xfrm>
        </p:grpSpPr>
        <p:sp>
          <p:nvSpPr>
            <p:cNvPr id="8" name="椭圆 8"/>
            <p:cNvSpPr/>
            <p:nvPr>
              <p:custDataLst>
                <p:tags r:id="rId16"/>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30"/>
            <p:cNvPicPr>
              <a:picLocks noChangeAspect="1"/>
            </p:cNvPicPr>
            <p:nvPr>
              <p:custDataLst>
                <p:tags r:id="rId17"/>
              </p:custDataLst>
            </p:nvPr>
          </p:nvPicPr>
          <p:blipFill>
            <a:blip r:embed="rId7"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37" name="文本框 24"/>
          <p:cNvSpPr txBox="1"/>
          <p:nvPr>
            <p:custDataLst>
              <p:tags r:id="rId18"/>
            </p:custDataLst>
          </p:nvPr>
        </p:nvSpPr>
        <p:spPr>
          <a:xfrm>
            <a:off x="9011607" y="3159383"/>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11" name="矩形 10"/>
          <p:cNvSpPr/>
          <p:nvPr>
            <p:custDataLst>
              <p:tags r:id="rId19"/>
            </p:custDataLst>
          </p:nvPr>
        </p:nvSpPr>
        <p:spPr>
          <a:xfrm>
            <a:off x="8281670" y="1129030"/>
            <a:ext cx="390652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2" name="直接连接符 11"/>
          <p:cNvCxnSpPr/>
          <p:nvPr>
            <p:custDataLst>
              <p:tags r:id="rId20"/>
            </p:custDataLst>
          </p:nvPr>
        </p:nvCxnSpPr>
        <p:spPr>
          <a:xfrm flipV="1">
            <a:off x="9925030" y="2106295"/>
            <a:ext cx="2232025" cy="1651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3" name="文本框 12"/>
          <p:cNvSpPr txBox="1"/>
          <p:nvPr/>
        </p:nvSpPr>
        <p:spPr>
          <a:xfrm>
            <a:off x="9879965" y="1828165"/>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副教授、优青</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46" name="文本框 30"/>
          <p:cNvSpPr txBox="1"/>
          <p:nvPr>
            <p:custDataLst>
              <p:tags r:id="rId21"/>
            </p:custDataLst>
          </p:nvPr>
        </p:nvSpPr>
        <p:spPr>
          <a:xfrm>
            <a:off x="5850255" y="1395095"/>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杨东</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50" name="文本框 49"/>
          <p:cNvSpPr txBox="1"/>
          <p:nvPr>
            <p:custDataLst>
              <p:tags r:id="rId22"/>
            </p:custDataLst>
          </p:nvPr>
        </p:nvSpPr>
        <p:spPr>
          <a:xfrm>
            <a:off x="5899785" y="1806575"/>
            <a:ext cx="1771650" cy="189230"/>
          </a:xfrm>
          <a:prstGeom prst="rect">
            <a:avLst/>
          </a:prstGeom>
          <a:noFill/>
        </p:spPr>
        <p:txBody>
          <a:bodyPr wrap="square" rtlCol="0">
            <a:no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副教授、国家级青年人才</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51" name="文本框 50"/>
          <p:cNvSpPr txBox="1"/>
          <p:nvPr/>
        </p:nvSpPr>
        <p:spPr>
          <a:xfrm>
            <a:off x="5899785" y="2141855"/>
            <a:ext cx="1892300"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空天动力</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零碳清洁能源</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燃烧热声振荡</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非线性动力系统</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14" name="文本框 13"/>
          <p:cNvSpPr txBox="1"/>
          <p:nvPr/>
        </p:nvSpPr>
        <p:spPr>
          <a:xfrm>
            <a:off x="9902190" y="2141855"/>
            <a:ext cx="1666875"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固体力学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冲击动力学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多功能复合材料</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吸能结构与设计</a:t>
            </a:r>
            <a:endParaRPr lang="zh-CN" altLang="en-US" sz="1100">
              <a:latin typeface="微软雅黑" panose="020B0503020204020204" charset="-122"/>
              <a:ea typeface="微软雅黑" panose="020B0503020204020204" charset="-122"/>
              <a:cs typeface="微软雅黑" panose="020B0503020204020204" charset="-122"/>
            </a:endParaRPr>
          </a:p>
        </p:txBody>
      </p:sp>
      <p:grpSp>
        <p:nvGrpSpPr>
          <p:cNvPr id="15" name="组合 14"/>
          <p:cNvGrpSpPr/>
          <p:nvPr/>
        </p:nvGrpSpPr>
        <p:grpSpPr>
          <a:xfrm>
            <a:off x="4227830" y="1527175"/>
            <a:ext cx="1695450" cy="1661160"/>
            <a:chOff x="6704" y="6885"/>
            <a:chExt cx="2873" cy="2873"/>
          </a:xfrm>
        </p:grpSpPr>
        <p:sp>
          <p:nvSpPr>
            <p:cNvPr id="353" name="椭圆 7"/>
            <p:cNvSpPr/>
            <p:nvPr/>
          </p:nvSpPr>
          <p:spPr>
            <a:xfrm>
              <a:off x="6704" y="6885"/>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54" name="图片 142" descr="D:/宣传交接-常晶/※宣传/☆MAE师资形象照/1、专职教师/19-杨东.png19-杨东"/>
            <p:cNvPicPr>
              <a:picLocks noChangeAspect="1"/>
            </p:cNvPicPr>
            <p:nvPr/>
          </p:nvPicPr>
          <p:blipFill>
            <a:blip r:embed="rId23"/>
            <a:srcRect/>
            <a:stretch>
              <a:fillRect/>
            </a:stretch>
          </p:blipFill>
          <p:spPr>
            <a:xfrm>
              <a:off x="6838" y="7019"/>
              <a:ext cx="2605" cy="2605"/>
            </a:xfrm>
            <a:custGeom>
              <a:avLst/>
              <a:gdLst>
                <a:gd name="connsiteX0" fmla="*/ 931191 w 1862382"/>
                <a:gd name="connsiteY0" fmla="*/ 0 h 1861434"/>
                <a:gd name="connsiteX1" fmla="*/ 1862382 w 1862382"/>
                <a:gd name="connsiteY1" fmla="*/ 930717 h 1861434"/>
                <a:gd name="connsiteX2" fmla="*/ 931191 w 1862382"/>
                <a:gd name="connsiteY2" fmla="*/ 1861434 h 1861434"/>
                <a:gd name="connsiteX3" fmla="*/ 0 w 1862382"/>
                <a:gd name="connsiteY3" fmla="*/ 930717 h 1861434"/>
                <a:gd name="connsiteX4" fmla="*/ 931191 w 1862382"/>
                <a:gd name="connsiteY4" fmla="*/ 0 h 1861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2382" h="1861434">
                  <a:moveTo>
                    <a:pt x="931191" y="0"/>
                  </a:moveTo>
                  <a:cubicBezTo>
                    <a:pt x="1445474" y="0"/>
                    <a:pt x="1862382" y="416696"/>
                    <a:pt x="1862382" y="930717"/>
                  </a:cubicBezTo>
                  <a:cubicBezTo>
                    <a:pt x="1862382" y="1444738"/>
                    <a:pt x="1445474" y="1861434"/>
                    <a:pt x="931191" y="1861434"/>
                  </a:cubicBezTo>
                  <a:cubicBezTo>
                    <a:pt x="416908" y="1861434"/>
                    <a:pt x="0" y="1444738"/>
                    <a:pt x="0" y="930717"/>
                  </a:cubicBezTo>
                  <a:cubicBezTo>
                    <a:pt x="0" y="416696"/>
                    <a:pt x="416908" y="0"/>
                    <a:pt x="931191" y="0"/>
                  </a:cubicBezTo>
                  <a:close/>
                </a:path>
              </a:pathLst>
            </a:custGeom>
          </p:spPr>
        </p:pic>
      </p:grpSp>
      <p:grpSp>
        <p:nvGrpSpPr>
          <p:cNvPr id="361" name="组合 16"/>
          <p:cNvGrpSpPr/>
          <p:nvPr/>
        </p:nvGrpSpPr>
        <p:grpSpPr>
          <a:xfrm>
            <a:off x="8326755" y="1534795"/>
            <a:ext cx="1574800" cy="1541780"/>
            <a:chOff x="9370797" y="1080000"/>
            <a:chExt cx="1824596" cy="1824596"/>
          </a:xfrm>
        </p:grpSpPr>
        <p:sp>
          <p:nvSpPr>
            <p:cNvPr id="362" name="椭圆 5"/>
            <p:cNvSpPr/>
            <p:nvPr/>
          </p:nvSpPr>
          <p:spPr>
            <a:xfrm>
              <a:off x="9370797" y="1080000"/>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3" name="图片 15" descr="D:/宣传交接-常晶/※宣传/☆MAE师资形象照/南科大力航系形象照-2025/教研系列/张新/GOG_9387.jpgGOG_9387"/>
            <p:cNvPicPr>
              <a:picLocks noChangeAspect="1"/>
            </p:cNvPicPr>
            <p:nvPr/>
          </p:nvPicPr>
          <p:blipFill rotWithShape="1">
            <a:blip r:embed="rId24"/>
            <a:srcRect l="-38" t="6785" r="38" b="26553"/>
            <a:stretch>
              <a:fillRect/>
            </a:stretch>
          </p:blipFill>
          <p:spPr>
            <a:xfrm>
              <a:off x="9437095" y="1146298"/>
              <a:ext cx="1692000" cy="1692000"/>
            </a:xfrm>
            <a:prstGeom prst="ellipse">
              <a:avLst/>
            </a:prstGeom>
          </p:spPr>
        </p:pic>
      </p:grpSp>
      <p:sp>
        <p:nvSpPr>
          <p:cNvPr id="16" name="文本框 30"/>
          <p:cNvSpPr txBox="1"/>
          <p:nvPr>
            <p:custDataLst>
              <p:tags r:id="rId25"/>
            </p:custDataLst>
          </p:nvPr>
        </p:nvSpPr>
        <p:spPr>
          <a:xfrm>
            <a:off x="9844405" y="138430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张新</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grpSp>
        <p:nvGrpSpPr>
          <p:cNvPr id="17" name="组合 1"/>
          <p:cNvGrpSpPr/>
          <p:nvPr>
            <p:custDataLst>
              <p:tags r:id="rId26"/>
            </p:custDataLst>
          </p:nvPr>
        </p:nvGrpSpPr>
        <p:grpSpPr>
          <a:xfrm>
            <a:off x="921396" y="4219491"/>
            <a:ext cx="1824355" cy="1824596"/>
            <a:chOff x="1772800" y="1705365"/>
            <a:chExt cx="1824596" cy="1824596"/>
          </a:xfrm>
        </p:grpSpPr>
        <p:sp>
          <p:nvSpPr>
            <p:cNvPr id="26" name="椭圆 8"/>
            <p:cNvSpPr/>
            <p:nvPr>
              <p:custDataLst>
                <p:tags r:id="rId27"/>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30"/>
            <p:cNvPicPr>
              <a:picLocks noChangeAspect="1"/>
            </p:cNvPicPr>
            <p:nvPr>
              <p:custDataLst>
                <p:tags r:id="rId28"/>
              </p:custDataLst>
            </p:nvPr>
          </p:nvPicPr>
          <p:blipFill>
            <a:blip r:embed="rId7"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31" name="文本框 24"/>
          <p:cNvSpPr txBox="1"/>
          <p:nvPr>
            <p:custDataLst>
              <p:tags r:id="rId29"/>
            </p:custDataLst>
          </p:nvPr>
        </p:nvSpPr>
        <p:spPr>
          <a:xfrm>
            <a:off x="787722" y="604418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32" name="矩形 31"/>
          <p:cNvSpPr/>
          <p:nvPr>
            <p:custDataLst>
              <p:tags r:id="rId30"/>
            </p:custDataLst>
          </p:nvPr>
        </p:nvSpPr>
        <p:spPr>
          <a:xfrm>
            <a:off x="5080" y="3966845"/>
            <a:ext cx="401193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33" name="直接连接符 32"/>
          <p:cNvCxnSpPr/>
          <p:nvPr>
            <p:custDataLst>
              <p:tags r:id="rId31"/>
            </p:custDataLst>
          </p:nvPr>
        </p:nvCxnSpPr>
        <p:spPr>
          <a:xfrm flipV="1">
            <a:off x="1666855" y="493776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614170" y="4623435"/>
            <a:ext cx="2333625" cy="429895"/>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助理</a:t>
            </a:r>
            <a:r>
              <a:rPr alt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algn="l"/>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36" name="椭圆 11"/>
          <p:cNvSpPr/>
          <p:nvPr/>
        </p:nvSpPr>
        <p:spPr>
          <a:xfrm>
            <a:off x="10795" y="4337050"/>
            <a:ext cx="1598930" cy="162877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39" name="图片 38" descr="陈曦"/>
          <p:cNvPicPr>
            <a:picLocks noChangeAspect="1"/>
          </p:cNvPicPr>
          <p:nvPr/>
        </p:nvPicPr>
        <p:blipFill>
          <a:blip r:embed="rId32"/>
          <a:srcRect l="2570" t="10535" r="5953"/>
          <a:stretch>
            <a:fillRect/>
          </a:stretch>
        </p:blipFill>
        <p:spPr>
          <a:xfrm>
            <a:off x="69215" y="4408805"/>
            <a:ext cx="1460500" cy="1488440"/>
          </a:xfrm>
          <a:prstGeom prst="ellipse">
            <a:avLst/>
          </a:prstGeom>
        </p:spPr>
      </p:pic>
      <p:sp>
        <p:nvSpPr>
          <p:cNvPr id="40" name="文本框 30"/>
          <p:cNvSpPr txBox="1"/>
          <p:nvPr>
            <p:custDataLst>
              <p:tags r:id="rId33"/>
            </p:custDataLst>
          </p:nvPr>
        </p:nvSpPr>
        <p:spPr>
          <a:xfrm>
            <a:off x="1580515" y="413004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陈</a:t>
            </a:r>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曦</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sp>
        <p:nvSpPr>
          <p:cNvPr id="41" name="文本框 29"/>
          <p:cNvSpPr txBox="1"/>
          <p:nvPr>
            <p:custDataLst>
              <p:tags r:id="rId34"/>
            </p:custDataLst>
          </p:nvPr>
        </p:nvSpPr>
        <p:spPr>
          <a:xfrm>
            <a:off x="1597660" y="5074285"/>
            <a:ext cx="2879725" cy="1271270"/>
          </a:xfrm>
          <a:prstGeom prst="rect">
            <a:avLst/>
          </a:prstGeom>
          <a:noFill/>
          <a:ln w="9525">
            <a:noFill/>
          </a:ln>
        </p:spPr>
        <p:txBody>
          <a:bodyPr wrap="square" anchor="t" anchorCtr="0">
            <a:spAutoFit/>
          </a:bodyPr>
          <a:lstStyle/>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空天动力系统结构振动</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转子动力学</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阻尼减振</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流固耦合</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a:p>
            <a:pPr algn="just">
              <a:lnSpc>
                <a:spcPts val="1840"/>
              </a:lnSpc>
            </a:pPr>
            <a:r>
              <a:rPr lang="zh-CN" altLang="en-US" sz="1100">
                <a:solidFill>
                  <a:schemeClr val="tx1"/>
                </a:solidFill>
                <a:latin typeface="微软雅黑" panose="020B0503020204020204" charset="-122"/>
                <a:ea typeface="微软雅黑" panose="020B0503020204020204" charset="-122"/>
                <a:cs typeface="微软雅黑" panose="020B0503020204020204" charset="-122"/>
              </a:rPr>
              <a:t>状态监测与故障诊断</a:t>
            </a:r>
            <a:endParaRPr lang="zh-CN" altLang="en-US" sz="110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42" name="图形 41"/>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157720" y="3971290"/>
            <a:ext cx="1854200" cy="2727325"/>
          </a:xfrm>
          <a:prstGeom prst="rect">
            <a:avLst/>
          </a:prstGeom>
        </p:spPr>
      </p:pic>
    </p:spTree>
    <p:custDataLst>
      <p:tags r:id="rId37"/>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形 41"/>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997315" y="1080135"/>
            <a:ext cx="1854200" cy="2727325"/>
          </a:xfrm>
          <a:prstGeom prst="rect">
            <a:avLst/>
          </a:prstGeom>
        </p:spPr>
      </p:pic>
      <p:sp>
        <p:nvSpPr>
          <p:cNvPr id="7" name="矩形 6"/>
          <p:cNvSpPr/>
          <p:nvPr>
            <p:custDataLst>
              <p:tags r:id="rId3"/>
            </p:custDataLst>
          </p:nvPr>
        </p:nvSpPr>
        <p:spPr>
          <a:xfrm>
            <a:off x="-1905" y="1108075"/>
            <a:ext cx="404050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583930" y="245110"/>
            <a:ext cx="3393440" cy="855345"/>
          </a:xfrm>
          <a:prstGeom prst="rect">
            <a:avLst/>
          </a:prstGeom>
        </p:spPr>
      </p:pic>
      <p:sp>
        <p:nvSpPr>
          <p:cNvPr id="4" name="文本框 3"/>
          <p:cNvSpPr txBox="1"/>
          <p:nvPr>
            <p:custDataLst>
              <p:tags r:id="rId5"/>
            </p:custDataLst>
          </p:nvPr>
        </p:nvSpPr>
        <p:spPr>
          <a:xfrm>
            <a:off x="1619885" y="1865630"/>
            <a:ext cx="4719955" cy="260350"/>
          </a:xfrm>
          <a:prstGeom prst="rect">
            <a:avLst/>
          </a:prstGeom>
          <a:noFill/>
        </p:spPr>
        <p:txBody>
          <a:bodyPr wrap="square" rtlCol="0">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教学教授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22" name="矩形 21"/>
          <p:cNvSpPr/>
          <p:nvPr/>
        </p:nvSpPr>
        <p:spPr>
          <a:xfrm>
            <a:off x="-8238" y="6804475"/>
            <a:ext cx="12251235"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85024" name="文本框 30"/>
          <p:cNvSpPr txBox="1"/>
          <p:nvPr>
            <p:custDataLst>
              <p:tags r:id="rId6"/>
            </p:custDataLst>
          </p:nvPr>
        </p:nvSpPr>
        <p:spPr>
          <a:xfrm>
            <a:off x="1581785" y="1459865"/>
            <a:ext cx="2773680" cy="388620"/>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黄克</a:t>
            </a:r>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服</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cxnSp>
        <p:nvCxnSpPr>
          <p:cNvPr id="32" name="直接连接符 31"/>
          <p:cNvCxnSpPr/>
          <p:nvPr>
            <p:custDataLst>
              <p:tags r:id="rId7"/>
            </p:custDataLst>
          </p:nvPr>
        </p:nvCxnSpPr>
        <p:spPr>
          <a:xfrm flipV="1">
            <a:off x="1705590" y="218313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3" name="文本框 72"/>
          <p:cNvSpPr txBox="1"/>
          <p:nvPr/>
        </p:nvSpPr>
        <p:spPr>
          <a:xfrm>
            <a:off x="276225" y="349885"/>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师资队伍</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pSp>
        <p:nvGrpSpPr>
          <p:cNvPr id="246" name="组合 3"/>
          <p:cNvGrpSpPr/>
          <p:nvPr/>
        </p:nvGrpSpPr>
        <p:grpSpPr>
          <a:xfrm>
            <a:off x="46355" y="1439545"/>
            <a:ext cx="1578610" cy="1578610"/>
            <a:chOff x="5150627" y="1676683"/>
            <a:chExt cx="1824596" cy="1824596"/>
          </a:xfrm>
        </p:grpSpPr>
        <p:sp>
          <p:nvSpPr>
            <p:cNvPr id="247" name="椭圆 26"/>
            <p:cNvSpPr/>
            <p:nvPr/>
          </p:nvSpPr>
          <p:spPr>
            <a:xfrm>
              <a:off x="5150627" y="1676683"/>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248" name="图片 30"/>
            <p:cNvPicPr>
              <a:picLocks noChangeAspect="1"/>
            </p:cNvPicPr>
            <p:nvPr/>
          </p:nvPicPr>
          <p:blipFill>
            <a:blip r:embed="rId8"/>
            <a:srcRect l="15102" t="1604" r="17040" b="1604"/>
            <a:stretch>
              <a:fillRect/>
            </a:stretch>
          </p:blipFill>
          <p:spPr>
            <a:xfrm>
              <a:off x="5240903" y="1769894"/>
              <a:ext cx="1660925" cy="1637439"/>
            </a:xfrm>
            <a:custGeom>
              <a:avLst/>
              <a:gdLst>
                <a:gd name="connsiteX0" fmla="*/ 620486 w 1240972"/>
                <a:gd name="connsiteY0" fmla="*/ 0 h 1180086"/>
                <a:gd name="connsiteX1" fmla="*/ 1240972 w 1240972"/>
                <a:gd name="connsiteY1" fmla="*/ 590043 h 1180086"/>
                <a:gd name="connsiteX2" fmla="*/ 620486 w 1240972"/>
                <a:gd name="connsiteY2" fmla="*/ 1180086 h 1180086"/>
                <a:gd name="connsiteX3" fmla="*/ 0 w 1240972"/>
                <a:gd name="connsiteY3" fmla="*/ 590043 h 1180086"/>
                <a:gd name="connsiteX4" fmla="*/ 620486 w 1240972"/>
                <a:gd name="connsiteY4" fmla="*/ 0 h 1180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972" h="1180086">
                  <a:moveTo>
                    <a:pt x="620486" y="0"/>
                  </a:moveTo>
                  <a:cubicBezTo>
                    <a:pt x="963171" y="0"/>
                    <a:pt x="1240972" y="264171"/>
                    <a:pt x="1240972" y="590043"/>
                  </a:cubicBezTo>
                  <a:cubicBezTo>
                    <a:pt x="1240972" y="915915"/>
                    <a:pt x="963171" y="1180086"/>
                    <a:pt x="620486" y="1180086"/>
                  </a:cubicBezTo>
                  <a:cubicBezTo>
                    <a:pt x="277801" y="1180086"/>
                    <a:pt x="0" y="915915"/>
                    <a:pt x="0" y="590043"/>
                  </a:cubicBezTo>
                  <a:cubicBezTo>
                    <a:pt x="0" y="264171"/>
                    <a:pt x="277801" y="0"/>
                    <a:pt x="620486" y="0"/>
                  </a:cubicBezTo>
                  <a:close/>
                </a:path>
              </a:pathLst>
            </a:custGeom>
          </p:spPr>
        </p:pic>
      </p:grpSp>
      <p:sp>
        <p:nvSpPr>
          <p:cNvPr id="72" name="文本框 71"/>
          <p:cNvSpPr txBox="1"/>
          <p:nvPr/>
        </p:nvSpPr>
        <p:spPr>
          <a:xfrm>
            <a:off x="1632585" y="2254250"/>
            <a:ext cx="1154430" cy="56324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固体力学</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弹力力学</a:t>
            </a:r>
            <a:endParaRPr lang="zh-CN" altLang="en-US" sz="1100">
              <a:latin typeface="微软雅黑" panose="020B0503020204020204" charset="-122"/>
              <a:ea typeface="微软雅黑" panose="020B0503020204020204" charset="-122"/>
              <a:cs typeface="微软雅黑" panose="020B0503020204020204" charset="-122"/>
            </a:endParaRPr>
          </a:p>
        </p:txBody>
      </p:sp>
      <p:grpSp>
        <p:nvGrpSpPr>
          <p:cNvPr id="52" name="组合 1"/>
          <p:cNvGrpSpPr/>
          <p:nvPr>
            <p:custDataLst>
              <p:tags r:id="rId9"/>
            </p:custDataLst>
          </p:nvPr>
        </p:nvGrpSpPr>
        <p:grpSpPr>
          <a:xfrm>
            <a:off x="5174626" y="1326431"/>
            <a:ext cx="1824355" cy="1824596"/>
            <a:chOff x="1772800" y="1705365"/>
            <a:chExt cx="1824596" cy="1824596"/>
          </a:xfrm>
        </p:grpSpPr>
        <p:sp>
          <p:nvSpPr>
            <p:cNvPr id="53" name="椭圆 8"/>
            <p:cNvSpPr/>
            <p:nvPr>
              <p:custDataLst>
                <p:tags r:id="rId10"/>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4" name="图片 30"/>
            <p:cNvPicPr>
              <a:picLocks noChangeAspect="1"/>
            </p:cNvPicPr>
            <p:nvPr>
              <p:custDataLst>
                <p:tags r:id="rId11"/>
              </p:custDataLst>
            </p:nvPr>
          </p:nvPicPr>
          <p:blipFill>
            <a:blip r:embed="rId12"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55" name="文本框 24"/>
          <p:cNvSpPr txBox="1"/>
          <p:nvPr>
            <p:custDataLst>
              <p:tags r:id="rId13"/>
            </p:custDataLst>
          </p:nvPr>
        </p:nvSpPr>
        <p:spPr>
          <a:xfrm>
            <a:off x="5040952" y="315112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2" name="矩形 1"/>
          <p:cNvSpPr/>
          <p:nvPr>
            <p:custDataLst>
              <p:tags r:id="rId14"/>
            </p:custDataLst>
          </p:nvPr>
        </p:nvSpPr>
        <p:spPr>
          <a:xfrm>
            <a:off x="4178300" y="1108075"/>
            <a:ext cx="399478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61" name="直接连接符 60"/>
          <p:cNvCxnSpPr/>
          <p:nvPr>
            <p:custDataLst>
              <p:tags r:id="rId15"/>
            </p:custDataLst>
          </p:nvPr>
        </p:nvCxnSpPr>
        <p:spPr>
          <a:xfrm flipV="1">
            <a:off x="5884525" y="2170430"/>
            <a:ext cx="2269490" cy="127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807075" y="2202180"/>
            <a:ext cx="2374265" cy="79883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固定翼无人飞行器气动、总体、</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结构设计</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无人机飞行测试及性能优化</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5797550" y="1859280"/>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讲师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21" name="组合 20"/>
          <p:cNvGrpSpPr/>
          <p:nvPr/>
        </p:nvGrpSpPr>
        <p:grpSpPr>
          <a:xfrm>
            <a:off x="4239859" y="1475475"/>
            <a:ext cx="1572895" cy="1532304"/>
            <a:chOff x="12639" y="6390"/>
            <a:chExt cx="2873" cy="2706"/>
          </a:xfrm>
        </p:grpSpPr>
        <p:sp>
          <p:nvSpPr>
            <p:cNvPr id="366" name="椭圆 5"/>
            <p:cNvSpPr/>
            <p:nvPr/>
          </p:nvSpPr>
          <p:spPr>
            <a:xfrm>
              <a:off x="12639" y="6390"/>
              <a:ext cx="2873" cy="270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67" name="图片 366" descr="D:/宣传交接-常晶/※宣传/☆MAE师资形象照/1、专职教师/30-高立豪.jpg30-高立豪"/>
            <p:cNvPicPr>
              <a:picLocks noChangeAspect="1"/>
            </p:cNvPicPr>
            <p:nvPr/>
          </p:nvPicPr>
          <p:blipFill>
            <a:blip r:embed="rId16"/>
            <a:srcRect l="4606" t="5014" r="4622" b="36539"/>
            <a:stretch>
              <a:fillRect/>
            </a:stretch>
          </p:blipFill>
          <p:spPr>
            <a:xfrm>
              <a:off x="12818" y="6517"/>
              <a:ext cx="2512" cy="2470"/>
            </a:xfrm>
            <a:prstGeom prst="ellipse">
              <a:avLst/>
            </a:prstGeom>
          </p:spPr>
        </p:pic>
      </p:grpSp>
      <p:sp>
        <p:nvSpPr>
          <p:cNvPr id="71" name="文本框 30"/>
          <p:cNvSpPr txBox="1"/>
          <p:nvPr>
            <p:custDataLst>
              <p:tags r:id="rId17"/>
            </p:custDataLst>
          </p:nvPr>
        </p:nvSpPr>
        <p:spPr>
          <a:xfrm>
            <a:off x="5765800" y="1426845"/>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高立豪</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grpSp>
        <p:nvGrpSpPr>
          <p:cNvPr id="49" name="组合 1"/>
          <p:cNvGrpSpPr/>
          <p:nvPr>
            <p:custDataLst>
              <p:tags r:id="rId18"/>
            </p:custDataLst>
          </p:nvPr>
        </p:nvGrpSpPr>
        <p:grpSpPr>
          <a:xfrm>
            <a:off x="871231" y="4176311"/>
            <a:ext cx="1824355" cy="1824596"/>
            <a:chOff x="1772800" y="1705365"/>
            <a:chExt cx="1824596" cy="1824596"/>
          </a:xfrm>
        </p:grpSpPr>
        <p:sp>
          <p:nvSpPr>
            <p:cNvPr id="57" name="椭圆 8"/>
            <p:cNvSpPr/>
            <p:nvPr>
              <p:custDataLst>
                <p:tags r:id="rId19"/>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8" name="图片 30"/>
            <p:cNvPicPr>
              <a:picLocks noChangeAspect="1"/>
            </p:cNvPicPr>
            <p:nvPr>
              <p:custDataLst>
                <p:tags r:id="rId20"/>
              </p:custDataLst>
            </p:nvPr>
          </p:nvPicPr>
          <p:blipFill>
            <a:blip r:embed="rId12"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59" name="文本框 24"/>
          <p:cNvSpPr txBox="1"/>
          <p:nvPr>
            <p:custDataLst>
              <p:tags r:id="rId21"/>
            </p:custDataLst>
          </p:nvPr>
        </p:nvSpPr>
        <p:spPr>
          <a:xfrm>
            <a:off x="737557" y="600100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60" name="矩形 59"/>
          <p:cNvSpPr/>
          <p:nvPr>
            <p:custDataLst>
              <p:tags r:id="rId22"/>
            </p:custDataLst>
          </p:nvPr>
        </p:nvSpPr>
        <p:spPr>
          <a:xfrm>
            <a:off x="635" y="3961130"/>
            <a:ext cx="4039870"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62" name="直接连接符 61"/>
          <p:cNvCxnSpPr/>
          <p:nvPr>
            <p:custDataLst>
              <p:tags r:id="rId23"/>
            </p:custDataLst>
          </p:nvPr>
        </p:nvCxnSpPr>
        <p:spPr>
          <a:xfrm flipV="1">
            <a:off x="1668760" y="4946650"/>
            <a:ext cx="2270125" cy="1778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3" name="文本框 62"/>
          <p:cNvSpPr txBox="1"/>
          <p:nvPr/>
        </p:nvSpPr>
        <p:spPr>
          <a:xfrm>
            <a:off x="1586865" y="4603115"/>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教学实验师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64" name="组合 1"/>
          <p:cNvGrpSpPr/>
          <p:nvPr>
            <p:custDataLst>
              <p:tags r:id="rId24"/>
            </p:custDataLst>
          </p:nvPr>
        </p:nvGrpSpPr>
        <p:grpSpPr>
          <a:xfrm>
            <a:off x="5255271" y="4176311"/>
            <a:ext cx="1824355" cy="1824596"/>
            <a:chOff x="1772800" y="1705365"/>
            <a:chExt cx="1824596" cy="1824596"/>
          </a:xfrm>
        </p:grpSpPr>
        <p:sp>
          <p:nvSpPr>
            <p:cNvPr id="65" name="椭圆 8"/>
            <p:cNvSpPr/>
            <p:nvPr>
              <p:custDataLst>
                <p:tags r:id="rId25"/>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8" name="图片 30"/>
            <p:cNvPicPr>
              <a:picLocks noChangeAspect="1"/>
            </p:cNvPicPr>
            <p:nvPr>
              <p:custDataLst>
                <p:tags r:id="rId26"/>
              </p:custDataLst>
            </p:nvPr>
          </p:nvPicPr>
          <p:blipFill>
            <a:blip r:embed="rId12"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69" name="文本框 24"/>
          <p:cNvSpPr txBox="1"/>
          <p:nvPr>
            <p:custDataLst>
              <p:tags r:id="rId27"/>
            </p:custDataLst>
          </p:nvPr>
        </p:nvSpPr>
        <p:spPr>
          <a:xfrm>
            <a:off x="5121597" y="6001008"/>
            <a:ext cx="2419350" cy="614045"/>
          </a:xfrm>
          <a:prstGeom prst="rect">
            <a:avLst/>
          </a:prstGeom>
          <a:noFill/>
        </p:spPr>
        <p:txBody>
          <a:bodyPr wrap="square" rtlCol="0">
            <a:spAutoFit/>
          </a:bodyPr>
          <a:lstStyle/>
          <a:p>
            <a:pPr algn="ctr">
              <a:lnSpc>
                <a:spcPct val="100000"/>
              </a:lnSpc>
              <a:spcBef>
                <a:spcPts val="0"/>
              </a:spcBef>
              <a:spcAft>
                <a:spcPts val="0"/>
              </a:spcAft>
            </a:pPr>
            <a:r>
              <a:rPr lang="zh-CN" sz="1400" b="1">
                <a:latin typeface="微软雅黑" panose="020B0503020204020204" charset="-122"/>
                <a:ea typeface="微软雅黑" panose="020B0503020204020204" charset="-122"/>
                <a:cs typeface="Times New Roman" panose="02020603050405020304"/>
                <a:sym typeface="Times New Roman" panose="02020603050405020304"/>
              </a:rPr>
              <a:t>邓巍巍</a:t>
            </a:r>
            <a:endParaRPr lang="zh-CN" sz="1400" b="1">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教授</a:t>
            </a:r>
            <a:endParaRPr lang="en-US" sz="1000">
              <a:latin typeface="微软雅黑" panose="020B0503020204020204" charset="-122"/>
              <a:ea typeface="微软雅黑" panose="020B0503020204020204" charset="-122"/>
              <a:cs typeface="Times New Roman" panose="02020603050405020304"/>
              <a:sym typeface="Times New Roman" panose="02020603050405020304"/>
            </a:endParaRPr>
          </a:p>
          <a:p>
            <a:pPr algn="ctr">
              <a:lnSpc>
                <a:spcPct val="100000"/>
              </a:lnSpc>
              <a:spcBef>
                <a:spcPts val="0"/>
              </a:spcBef>
              <a:spcAft>
                <a:spcPts val="0"/>
              </a:spcAft>
            </a:pPr>
            <a:r>
              <a:rPr lang="zh-CN" sz="1000">
                <a:latin typeface="微软雅黑" panose="020B0503020204020204" charset="-122"/>
                <a:ea typeface="微软雅黑" panose="020B0503020204020204" charset="-122"/>
                <a:cs typeface="Times New Roman" panose="02020603050405020304"/>
                <a:sym typeface="Times New Roman" panose="02020603050405020304"/>
              </a:rPr>
              <a:t>系主任</a:t>
            </a:r>
            <a:endParaRPr lang="zh-CN" sz="1000">
              <a:latin typeface="微软雅黑" panose="020B0503020204020204" charset="-122"/>
              <a:ea typeface="微软雅黑" panose="020B0503020204020204" charset="-122"/>
              <a:cs typeface="Times New Roman" panose="02020603050405020304"/>
              <a:sym typeface="Times New Roman" panose="02020603050405020304"/>
            </a:endParaRPr>
          </a:p>
        </p:txBody>
      </p:sp>
      <p:sp>
        <p:nvSpPr>
          <p:cNvPr id="70" name="矩形 69"/>
          <p:cNvSpPr/>
          <p:nvPr>
            <p:custDataLst>
              <p:tags r:id="rId28"/>
            </p:custDataLst>
          </p:nvPr>
        </p:nvSpPr>
        <p:spPr>
          <a:xfrm>
            <a:off x="4152265" y="3957955"/>
            <a:ext cx="4017645" cy="2699385"/>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a:p>
            <a:pPr algn="ctr"/>
            <a:endParaRPr lang="zh-CN" altLang="en-US"/>
          </a:p>
        </p:txBody>
      </p:sp>
      <p:cxnSp>
        <p:nvCxnSpPr>
          <p:cNvPr id="74" name="直接连接符 73"/>
          <p:cNvCxnSpPr/>
          <p:nvPr>
            <p:custDataLst>
              <p:tags r:id="rId29"/>
            </p:custDataLst>
          </p:nvPr>
        </p:nvCxnSpPr>
        <p:spPr>
          <a:xfrm flipV="1">
            <a:off x="5876270" y="4928870"/>
            <a:ext cx="2109470" cy="127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5" name="文本框 30"/>
          <p:cNvSpPr txBox="1"/>
          <p:nvPr>
            <p:custDataLst>
              <p:tags r:id="rId30"/>
            </p:custDataLst>
          </p:nvPr>
        </p:nvSpPr>
        <p:spPr>
          <a:xfrm>
            <a:off x="1552575" y="422275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刘晓</a:t>
            </a:r>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宇</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p:txBody>
      </p:sp>
      <p:sp>
        <p:nvSpPr>
          <p:cNvPr id="76" name="文本框 75"/>
          <p:cNvSpPr txBox="1"/>
          <p:nvPr/>
        </p:nvSpPr>
        <p:spPr>
          <a:xfrm>
            <a:off x="1628140" y="4983480"/>
            <a:ext cx="1666875" cy="1035050"/>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非线性动力学</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非线性振动与控制</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模型降阶理论及应用</a:t>
            </a:r>
            <a:endParaRPr lang="en-US" altLang="zh-CN"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软体机器人</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77" name="文本框 30"/>
          <p:cNvSpPr txBox="1"/>
          <p:nvPr>
            <p:custDataLst>
              <p:tags r:id="rId31"/>
            </p:custDataLst>
          </p:nvPr>
        </p:nvSpPr>
        <p:spPr>
          <a:xfrm>
            <a:off x="5777865" y="422529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肖思</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
        <p:nvSpPr>
          <p:cNvPr id="78" name="文本框 77"/>
          <p:cNvSpPr txBox="1"/>
          <p:nvPr/>
        </p:nvSpPr>
        <p:spPr>
          <a:xfrm>
            <a:off x="5799455" y="4990465"/>
            <a:ext cx="2374265" cy="563245"/>
          </a:xfrm>
          <a:prstGeom prst="rect">
            <a:avLst/>
          </a:prstGeom>
          <a:noFill/>
        </p:spPr>
        <p:txBody>
          <a:bodyPr wrap="square" rtlCol="0" anchor="t">
            <a:sp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固体力学实验</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飞行模拟实验</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290" name="椭圆 7"/>
          <p:cNvSpPr/>
          <p:nvPr>
            <p:custDataLst>
              <p:tags r:id="rId32"/>
            </p:custDataLst>
          </p:nvPr>
        </p:nvSpPr>
        <p:spPr>
          <a:xfrm>
            <a:off x="76200" y="4411980"/>
            <a:ext cx="1574800" cy="158877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custDataLst>
              <p:tags r:id="rId33"/>
            </p:custDataLst>
          </p:nvPr>
        </p:nvGrpSpPr>
        <p:grpSpPr>
          <a:xfrm>
            <a:off x="153477" y="4356735"/>
            <a:ext cx="5646613" cy="1593850"/>
            <a:chOff x="9267" y="6159"/>
            <a:chExt cx="10289" cy="2873"/>
          </a:xfrm>
        </p:grpSpPr>
        <p:sp>
          <p:nvSpPr>
            <p:cNvPr id="299" name="椭圆 7"/>
            <p:cNvSpPr/>
            <p:nvPr>
              <p:custDataLst>
                <p:tags r:id="rId34"/>
              </p:custDataLst>
            </p:nvPr>
          </p:nvSpPr>
          <p:spPr>
            <a:xfrm>
              <a:off x="16683" y="6159"/>
              <a:ext cx="2873" cy="287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1" name="图片 300" descr="D:/宣传交接-常晶/※宣传/☆MAE师资形象照/南科大力航系形象照-2025/行政教辅/刘晓宇2025.jpg刘晓宇2025"/>
            <p:cNvPicPr>
              <a:picLocks noChangeAspect="1"/>
            </p:cNvPicPr>
            <p:nvPr>
              <p:custDataLst>
                <p:tags r:id="rId35"/>
              </p:custDataLst>
            </p:nvPr>
          </p:nvPicPr>
          <p:blipFill>
            <a:blip r:embed="rId36"/>
            <a:srcRect l="2020" t="1479" r="-2020" b="33609"/>
            <a:stretch>
              <a:fillRect/>
            </a:stretch>
          </p:blipFill>
          <p:spPr>
            <a:xfrm>
              <a:off x="9267" y="6424"/>
              <a:ext cx="2602" cy="2507"/>
            </a:xfrm>
            <a:prstGeom prst="ellipse">
              <a:avLst/>
            </a:prstGeom>
          </p:spPr>
        </p:pic>
      </p:grpSp>
      <p:sp>
        <p:nvSpPr>
          <p:cNvPr id="81" name="文本框 80"/>
          <p:cNvSpPr txBox="1"/>
          <p:nvPr/>
        </p:nvSpPr>
        <p:spPr>
          <a:xfrm>
            <a:off x="5798185" y="4611370"/>
            <a:ext cx="2333625" cy="260350"/>
          </a:xfrm>
          <a:prstGeom prst="rect">
            <a:avLst/>
          </a:prstGeom>
          <a:noFill/>
        </p:spPr>
        <p:txBody>
          <a:bodyPr wrap="square" rtlCol="0" anchor="t">
            <a:sp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教学实验</a:t>
            </a:r>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grpSp>
        <p:nvGrpSpPr>
          <p:cNvPr id="82" name="组合 1"/>
          <p:cNvGrpSpPr/>
          <p:nvPr>
            <p:custDataLst>
              <p:tags r:id="rId37"/>
            </p:custDataLst>
          </p:nvPr>
        </p:nvGrpSpPr>
        <p:grpSpPr>
          <a:xfrm>
            <a:off x="9129395" y="4191635"/>
            <a:ext cx="1824355" cy="1792605"/>
            <a:chOff x="1772800" y="1705365"/>
            <a:chExt cx="1824596" cy="1824596"/>
          </a:xfrm>
        </p:grpSpPr>
        <p:sp>
          <p:nvSpPr>
            <p:cNvPr id="83" name="椭圆 8"/>
            <p:cNvSpPr/>
            <p:nvPr>
              <p:custDataLst>
                <p:tags r:id="rId38"/>
              </p:custDataLst>
            </p:nvPr>
          </p:nvSpPr>
          <p:spPr>
            <a:xfrm>
              <a:off x="1772800" y="1705365"/>
              <a:ext cx="1824596" cy="1824596"/>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4" name="图片 30"/>
            <p:cNvPicPr>
              <a:picLocks noChangeAspect="1"/>
            </p:cNvPicPr>
            <p:nvPr>
              <p:custDataLst>
                <p:tags r:id="rId39"/>
              </p:custDataLst>
            </p:nvPr>
          </p:nvPicPr>
          <p:blipFill>
            <a:blip r:embed="rId12" cstate="print"/>
            <a:srcRect l="10097" t="1553" r="9159" b="44854"/>
            <a:stretch>
              <a:fillRect/>
            </a:stretch>
          </p:blipFill>
          <p:spPr>
            <a:xfrm>
              <a:off x="1875098" y="1811225"/>
              <a:ext cx="1620000" cy="1612876"/>
            </a:xfrm>
            <a:custGeom>
              <a:avLst/>
              <a:gdLst>
                <a:gd name="connsiteX0" fmla="*/ 1845816 w 3691632"/>
                <a:gd name="connsiteY0" fmla="*/ 0 h 3675356"/>
                <a:gd name="connsiteX1" fmla="*/ 3691632 w 3691632"/>
                <a:gd name="connsiteY1" fmla="*/ 1837678 h 3675356"/>
                <a:gd name="connsiteX2" fmla="*/ 1845816 w 3691632"/>
                <a:gd name="connsiteY2" fmla="*/ 3675356 h 3675356"/>
                <a:gd name="connsiteX3" fmla="*/ 0 w 3691632"/>
                <a:gd name="connsiteY3" fmla="*/ 1837678 h 3675356"/>
                <a:gd name="connsiteX4" fmla="*/ 1845816 w 3691632"/>
                <a:gd name="connsiteY4" fmla="*/ 0 h 3675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91632" h="3675356">
                  <a:moveTo>
                    <a:pt x="1845816" y="0"/>
                  </a:moveTo>
                  <a:cubicBezTo>
                    <a:pt x="2865232" y="0"/>
                    <a:pt x="3691632" y="822756"/>
                    <a:pt x="3691632" y="1837678"/>
                  </a:cubicBezTo>
                  <a:cubicBezTo>
                    <a:pt x="3691632" y="2852600"/>
                    <a:pt x="2865232" y="3675356"/>
                    <a:pt x="1845816" y="3675356"/>
                  </a:cubicBezTo>
                  <a:cubicBezTo>
                    <a:pt x="826400" y="3675356"/>
                    <a:pt x="0" y="2852600"/>
                    <a:pt x="0" y="1837678"/>
                  </a:cubicBezTo>
                  <a:cubicBezTo>
                    <a:pt x="0" y="822756"/>
                    <a:pt x="826400" y="0"/>
                    <a:pt x="1845816" y="0"/>
                  </a:cubicBezTo>
                  <a:close/>
                </a:path>
              </a:pathLst>
            </a:custGeom>
          </p:spPr>
        </p:pic>
      </p:grpSp>
      <p:sp>
        <p:nvSpPr>
          <p:cNvPr id="85" name="矩形 84"/>
          <p:cNvSpPr/>
          <p:nvPr>
            <p:custDataLst>
              <p:tags r:id="rId40"/>
            </p:custDataLst>
          </p:nvPr>
        </p:nvSpPr>
        <p:spPr>
          <a:xfrm>
            <a:off x="8281035" y="3961130"/>
            <a:ext cx="3906520" cy="2696210"/>
          </a:xfrm>
          <a:prstGeom prst="rect">
            <a:avLst/>
          </a:prstGeom>
          <a:solidFill>
            <a:schemeClr val="bg1">
              <a:lumMod val="9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86" name="直接连接符 85"/>
          <p:cNvCxnSpPr/>
          <p:nvPr>
            <p:custDataLst>
              <p:tags r:id="rId41"/>
            </p:custDataLst>
          </p:nvPr>
        </p:nvCxnSpPr>
        <p:spPr>
          <a:xfrm>
            <a:off x="9973925" y="4931410"/>
            <a:ext cx="2166620" cy="12065"/>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7" name="文本框 86"/>
          <p:cNvSpPr txBox="1"/>
          <p:nvPr>
            <p:custDataLst>
              <p:tags r:id="rId42"/>
            </p:custDataLst>
          </p:nvPr>
        </p:nvSpPr>
        <p:spPr>
          <a:xfrm>
            <a:off x="9890760" y="4603115"/>
            <a:ext cx="2333625" cy="255905"/>
          </a:xfrm>
          <a:prstGeom prst="rect">
            <a:avLst/>
          </a:prstGeom>
          <a:noFill/>
        </p:spPr>
        <p:txBody>
          <a:bodyPr wrap="square" rtlCol="0" anchor="t">
            <a:noAutofit/>
          </a:bodyPr>
          <a:lstStyle/>
          <a:p>
            <a:pPr algn="l"/>
            <a:r>
              <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教学实验师</a:t>
            </a:r>
            <a:endParaRPr lang="zh-CN" sz="1100">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p:txBody>
      </p:sp>
      <p:sp>
        <p:nvSpPr>
          <p:cNvPr id="88" name="文本框 87"/>
          <p:cNvSpPr txBox="1"/>
          <p:nvPr>
            <p:custDataLst>
              <p:tags r:id="rId43"/>
            </p:custDataLst>
          </p:nvPr>
        </p:nvSpPr>
        <p:spPr>
          <a:xfrm>
            <a:off x="9904095" y="4980940"/>
            <a:ext cx="1952625" cy="1150620"/>
          </a:xfrm>
          <a:prstGeom prst="rect">
            <a:avLst/>
          </a:prstGeom>
          <a:noFill/>
        </p:spPr>
        <p:txBody>
          <a:bodyPr wrap="square" rtlCol="0" anchor="t">
            <a:noAutofit/>
          </a:bodyPr>
          <a:lstStyle/>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流体力学实验与仿真</a:t>
            </a:r>
            <a:endParaRPr lang="zh-CN" altLang="en-US" sz="1100">
              <a:latin typeface="微软雅黑" panose="020B0503020204020204" charset="-122"/>
              <a:ea typeface="微软雅黑" panose="020B0503020204020204" charset="-122"/>
              <a:cs typeface="微软雅黑" panose="020B0503020204020204" charset="-122"/>
            </a:endParaRPr>
          </a:p>
          <a:p>
            <a:pPr algn="just">
              <a:lnSpc>
                <a:spcPts val="1840"/>
              </a:lnSpc>
              <a:buClrTx/>
              <a:buSzTx/>
              <a:buNone/>
            </a:pPr>
            <a:r>
              <a:rPr lang="zh-CN" altLang="en-US" sz="1100">
                <a:latin typeface="微软雅黑" panose="020B0503020204020204" charset="-122"/>
                <a:ea typeface="微软雅黑" panose="020B0503020204020204" charset="-122"/>
                <a:cs typeface="微软雅黑" panose="020B0503020204020204" charset="-122"/>
              </a:rPr>
              <a:t>传热实验与仿真</a:t>
            </a:r>
            <a:endParaRPr lang="zh-CN" altLang="en-US" sz="1100">
              <a:latin typeface="微软雅黑" panose="020B0503020204020204" charset="-122"/>
              <a:ea typeface="微软雅黑" panose="020B0503020204020204" charset="-122"/>
              <a:cs typeface="微软雅黑" panose="020B0503020204020204" charset="-122"/>
            </a:endParaRPr>
          </a:p>
        </p:txBody>
      </p:sp>
      <p:sp>
        <p:nvSpPr>
          <p:cNvPr id="90" name="椭圆 89"/>
          <p:cNvSpPr/>
          <p:nvPr>
            <p:custDataLst>
              <p:tags r:id="rId44"/>
            </p:custDataLst>
          </p:nvPr>
        </p:nvSpPr>
        <p:spPr>
          <a:xfrm>
            <a:off x="8312785" y="4369435"/>
            <a:ext cx="1562100" cy="157099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1" name="图片 90" descr="D:/宣传交接-常晶/※宣传/☆MAE师资形象照/2、行政教辅/赵晓争.jpg赵晓争"/>
          <p:cNvPicPr>
            <a:picLocks noChangeAspect="1"/>
          </p:cNvPicPr>
          <p:nvPr>
            <p:custDataLst>
              <p:tags r:id="rId45"/>
            </p:custDataLst>
          </p:nvPr>
        </p:nvPicPr>
        <p:blipFill>
          <a:blip r:embed="rId46"/>
          <a:srcRect l="1437" t="1664" r="2323" b="36134"/>
          <a:stretch>
            <a:fillRect/>
          </a:stretch>
        </p:blipFill>
        <p:spPr>
          <a:xfrm>
            <a:off x="8350250" y="4446270"/>
            <a:ext cx="1488440" cy="1424305"/>
          </a:xfrm>
          <a:prstGeom prst="ellipse">
            <a:avLst/>
          </a:prstGeom>
        </p:spPr>
      </p:pic>
      <p:pic>
        <p:nvPicPr>
          <p:cNvPr id="291" name="Picture 4" descr="D:/宣传交接-常晶/※宣传/☆MAE师资形象照/2、行政教辅/肖思.jpg肖思"/>
          <p:cNvPicPr>
            <a:picLocks noChangeAspect="1"/>
          </p:cNvPicPr>
          <p:nvPr>
            <p:custDataLst>
              <p:tags r:id="rId47"/>
            </p:custDataLst>
          </p:nvPr>
        </p:nvPicPr>
        <p:blipFill>
          <a:blip r:embed="rId48"/>
          <a:srcRect l="1733" t="2535" r="4073" b="37037"/>
          <a:stretch>
            <a:fillRect/>
          </a:stretch>
        </p:blipFill>
        <p:spPr>
          <a:xfrm>
            <a:off x="4293870" y="4455795"/>
            <a:ext cx="1428750" cy="1423670"/>
          </a:xfrm>
          <a:prstGeom prst="ellipse">
            <a:avLst/>
          </a:prstGeom>
          <a:effectLst/>
        </p:spPr>
      </p:pic>
      <p:sp>
        <p:nvSpPr>
          <p:cNvPr id="92" name="文本框 30"/>
          <p:cNvSpPr txBox="1"/>
          <p:nvPr>
            <p:custDataLst>
              <p:tags r:id="rId49"/>
            </p:custDataLst>
          </p:nvPr>
        </p:nvSpPr>
        <p:spPr>
          <a:xfrm>
            <a:off x="9859645" y="4196080"/>
            <a:ext cx="2773680" cy="426085"/>
          </a:xfrm>
          <a:prstGeom prst="rect">
            <a:avLst/>
          </a:prstGeom>
          <a:noFill/>
          <a:ln w="9525">
            <a:noFill/>
          </a:ln>
        </p:spPr>
        <p:txBody>
          <a:bodyPr wrap="none" anchor="t" anchorCtr="0">
            <a:noAutofit/>
          </a:bodyPr>
          <a:lstStyle/>
          <a:p>
            <a:pPr algn="l"/>
            <a:r>
              <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赵晓争</a:t>
            </a:r>
            <a:r>
              <a:rPr lang="en-US" altLang="zh-CN"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rPr>
              <a:t> </a:t>
            </a:r>
            <a:endParaRPr lang="zh-CN" altLang="en-US" b="1" dirty="0">
              <a:latin typeface="Times New Roman" panose="02020603050405020304" pitchFamily="18" charset="0"/>
              <a:ea typeface="微软雅黑" panose="020B0503020204020204" charset="-122"/>
              <a:cs typeface="Times New Roman" panose="02020603050405020304" pitchFamily="18" charset="0"/>
              <a:sym typeface="Times New Roman" panose="02020603050405020304" pitchFamily="18" charset="0"/>
            </a:endParaRPr>
          </a:p>
          <a:p>
            <a:pPr algn="l"/>
            <a:endParaRPr lang="zh-CN" altLang="zh-CN" b="1">
              <a:solidFill>
                <a:srgbClr val="003F43"/>
              </a:solidFill>
              <a:latin typeface="微软雅黑" panose="020B0503020204020204" charset="-122"/>
              <a:ea typeface="微软雅黑" panose="020B0503020204020204" charset="-122"/>
              <a:sym typeface="等线" panose="02010600030101010101" charset="-122"/>
            </a:endParaRPr>
          </a:p>
        </p:txBody>
      </p:sp>
    </p:spTree>
    <p:custDataLst>
      <p:tags r:id="rId50"/>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图形 75"/>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858660" y="1325657"/>
            <a:ext cx="5074217" cy="5074217"/>
          </a:xfrm>
          <a:prstGeom prst="rect">
            <a:avLst/>
          </a:prstGeom>
        </p:spPr>
      </p:pic>
      <p:sp>
        <p:nvSpPr>
          <p:cNvPr id="6" name="任意多边形: 形状 5"/>
          <p:cNvSpPr/>
          <p:nvPr/>
        </p:nvSpPr>
        <p:spPr>
          <a:xfrm flipH="1">
            <a:off x="6652895" y="1325880"/>
            <a:ext cx="5539105" cy="5478780"/>
          </a:xfrm>
          <a:custGeom>
            <a:avLst/>
            <a:gdLst>
              <a:gd name="connsiteX0" fmla="*/ 0 w 2322512"/>
              <a:gd name="connsiteY0" fmla="*/ 0 h 2571750"/>
              <a:gd name="connsiteX1" fmla="*/ 1746902 w 2322512"/>
              <a:gd name="connsiteY1" fmla="*/ 0 h 2571750"/>
              <a:gd name="connsiteX2" fmla="*/ 2322512 w 2322512"/>
              <a:gd name="connsiteY2" fmla="*/ 617527 h 2571750"/>
              <a:gd name="connsiteX3" fmla="*/ 2322512 w 2322512"/>
              <a:gd name="connsiteY3" fmla="*/ 2571750 h 2571750"/>
              <a:gd name="connsiteX4" fmla="*/ 0 w 2322512"/>
              <a:gd name="connsiteY4" fmla="*/ 2571750 h 2571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2512" h="2571750">
                <a:moveTo>
                  <a:pt x="0" y="0"/>
                </a:moveTo>
                <a:lnTo>
                  <a:pt x="1746902" y="0"/>
                </a:lnTo>
                <a:lnTo>
                  <a:pt x="2322512" y="617527"/>
                </a:lnTo>
                <a:lnTo>
                  <a:pt x="2322512" y="2571750"/>
                </a:lnTo>
                <a:lnTo>
                  <a:pt x="0" y="2571750"/>
                </a:lnTo>
                <a:close/>
              </a:path>
            </a:pathLst>
          </a:custGeom>
          <a:gradFill>
            <a:gsLst>
              <a:gs pos="5000">
                <a:srgbClr val="009E96"/>
              </a:gs>
              <a:gs pos="61050">
                <a:srgbClr val="1BADA7">
                  <a:alpha val="92000"/>
                </a:srgbClr>
              </a:gs>
              <a:gs pos="100000">
                <a:srgbClr val="2DB8B3">
                  <a:alpha val="71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grpSp>
        <p:nvGrpSpPr>
          <p:cNvPr id="87" name="组合 86"/>
          <p:cNvGrpSpPr/>
          <p:nvPr>
            <p:custDataLst>
              <p:tags r:id="rId4"/>
            </p:custDataLst>
          </p:nvPr>
        </p:nvGrpSpPr>
        <p:grpSpPr>
          <a:xfrm>
            <a:off x="858520" y="1417320"/>
            <a:ext cx="2509520" cy="914400"/>
            <a:chOff x="1352" y="2232"/>
            <a:chExt cx="3952" cy="1440"/>
          </a:xfrm>
        </p:grpSpPr>
        <p:sp>
          <p:nvSpPr>
            <p:cNvPr id="10" name="矩形: 圆角 9"/>
            <p:cNvSpPr/>
            <p:nvPr>
              <p:custDataLst>
                <p:tags r:id="rId5"/>
              </p:custDataLst>
            </p:nvPr>
          </p:nvSpPr>
          <p:spPr>
            <a:xfrm>
              <a:off x="1352" y="2232"/>
              <a:ext cx="3952" cy="1440"/>
            </a:xfrm>
            <a:prstGeom prst="roundRect">
              <a:avLst>
                <a:gd name="adj" fmla="val 21752"/>
              </a:avLst>
            </a:prstGeom>
            <a:solidFill>
              <a:schemeClr val="bg1">
                <a:lumMod val="95000"/>
              </a:schemeClr>
            </a:solidFill>
            <a:ln>
              <a:noFill/>
            </a:ln>
            <a:effectLst>
              <a:outerShdw blurRad="50800" dist="38100" dir="2700000" algn="tl" rotWithShape="0">
                <a:srgbClr val="009E96">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custDataLst>
                <p:tags r:id="rId6"/>
              </p:custDataLst>
            </p:nvPr>
          </p:nvSpPr>
          <p:spPr>
            <a:xfrm>
              <a:off x="1648" y="2902"/>
              <a:ext cx="1044" cy="425"/>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9" name="文本框 18"/>
            <p:cNvSpPr txBox="1"/>
            <p:nvPr>
              <p:custDataLst>
                <p:tags r:id="rId7"/>
              </p:custDataLst>
            </p:nvPr>
          </p:nvSpPr>
          <p:spPr>
            <a:xfrm>
              <a:off x="1484" y="2540"/>
              <a:ext cx="1381" cy="8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2</a:t>
              </a:r>
              <a:r>
                <a:rPr kumimoji="0" lang="zh-CN" altLang="en-US" sz="20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人</a:t>
              </a:r>
              <a:endParaRPr kumimoji="0" lang="zh-CN" altLang="en-US" sz="20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sp>
          <p:nvSpPr>
            <p:cNvPr id="21" name="矩形 20"/>
            <p:cNvSpPr/>
            <p:nvPr>
              <p:custDataLst>
                <p:tags r:id="rId8"/>
              </p:custDataLst>
            </p:nvPr>
          </p:nvSpPr>
          <p:spPr>
            <a:xfrm>
              <a:off x="2968" y="2384"/>
              <a:ext cx="2085" cy="1151"/>
            </a:xfrm>
            <a:prstGeom prst="rect">
              <a:avLst/>
            </a:prstGeom>
          </p:spPr>
          <p:txBody>
            <a:bodyPr wrap="square">
              <a:spAutoFit/>
            </a:bodyPr>
            <a:lstStyle/>
            <a:p>
              <a:pPr>
                <a:lnSpc>
                  <a:spcPct val="130000"/>
                </a:lnSpc>
                <a:defRPr/>
              </a:pPr>
              <a:r>
                <a:rPr lang="zh-CN" altLang="en-US" sz="1600" b="1">
                  <a:latin typeface="微软雅黑" panose="020B0503020204020204" charset="-122"/>
                  <a:ea typeface="微软雅黑" panose="020B0503020204020204" charset="-122"/>
                  <a:cs typeface="微软雅黑" panose="020B0503020204020204" charset="-122"/>
                  <a:sym typeface="+mn-ea"/>
                </a:rPr>
                <a:t>中国科学院</a:t>
              </a:r>
              <a:r>
                <a:rPr lang="en-US" altLang="zh-CN" sz="1600" b="1">
                  <a:latin typeface="微软雅黑" panose="020B0503020204020204" charset="-122"/>
                  <a:ea typeface="微软雅黑" panose="020B0503020204020204" charset="-122"/>
                  <a:cs typeface="微软雅黑" panose="020B0503020204020204" charset="-122"/>
                  <a:sym typeface="+mn-ea"/>
                </a:rPr>
                <a:t>/</a:t>
              </a:r>
              <a:r>
                <a:rPr lang="zh-CN" altLang="en-US" sz="1600" b="1">
                  <a:latin typeface="微软雅黑" panose="020B0503020204020204" charset="-122"/>
                  <a:ea typeface="微软雅黑" panose="020B0503020204020204" charset="-122"/>
                  <a:cs typeface="微软雅黑" panose="020B0503020204020204" charset="-122"/>
                  <a:sym typeface="+mn-ea"/>
                </a:rPr>
                <a:t>工程院院士</a:t>
              </a:r>
              <a:endParaRPr kumimoji="0" lang="zh-CN" altLang="en-US" sz="1600" b="0" i="0" u="none" strike="noStrike" kern="1200" cap="none" spc="30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grpSp>
      <p:grpSp>
        <p:nvGrpSpPr>
          <p:cNvPr id="91" name="组合 90"/>
          <p:cNvGrpSpPr/>
          <p:nvPr>
            <p:custDataLst>
              <p:tags r:id="rId9"/>
            </p:custDataLst>
          </p:nvPr>
        </p:nvGrpSpPr>
        <p:grpSpPr>
          <a:xfrm>
            <a:off x="3549650" y="1417320"/>
            <a:ext cx="2509520" cy="914400"/>
            <a:chOff x="5590" y="2232"/>
            <a:chExt cx="3952" cy="1440"/>
          </a:xfrm>
        </p:grpSpPr>
        <p:sp>
          <p:nvSpPr>
            <p:cNvPr id="28" name="矩形: 圆角 27"/>
            <p:cNvSpPr/>
            <p:nvPr>
              <p:custDataLst>
                <p:tags r:id="rId10"/>
              </p:custDataLst>
            </p:nvPr>
          </p:nvSpPr>
          <p:spPr>
            <a:xfrm>
              <a:off x="5590" y="2232"/>
              <a:ext cx="3952" cy="1440"/>
            </a:xfrm>
            <a:prstGeom prst="roundRect">
              <a:avLst>
                <a:gd name="adj" fmla="val 21752"/>
              </a:avLst>
            </a:prstGeom>
            <a:solidFill>
              <a:schemeClr val="bg1">
                <a:lumMod val="95000"/>
              </a:schemeClr>
            </a:solidFill>
            <a:ln>
              <a:noFill/>
            </a:ln>
            <a:effectLst>
              <a:outerShdw blurRad="50800" dist="38100" dir="2700000" algn="tl" rotWithShape="0">
                <a:srgbClr val="009E96">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custDataLst>
                <p:tags r:id="rId11"/>
              </p:custDataLst>
            </p:nvPr>
          </p:nvSpPr>
          <p:spPr>
            <a:xfrm>
              <a:off x="5886" y="2902"/>
              <a:ext cx="1044" cy="425"/>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32" name="文本框 31"/>
            <p:cNvSpPr txBox="1"/>
            <p:nvPr>
              <p:custDataLst>
                <p:tags r:id="rId12"/>
              </p:custDataLst>
            </p:nvPr>
          </p:nvSpPr>
          <p:spPr>
            <a:xfrm>
              <a:off x="5916" y="2540"/>
              <a:ext cx="1023" cy="8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1</a:t>
              </a:r>
              <a:r>
                <a:rPr kumimoji="0" lang="zh-CN" altLang="en-US" sz="20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人</a:t>
              </a:r>
              <a:endParaRPr kumimoji="0" lang="zh-CN" altLang="en-US" sz="20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sp>
          <p:nvSpPr>
            <p:cNvPr id="29" name="矩形 28"/>
            <p:cNvSpPr/>
            <p:nvPr>
              <p:custDataLst>
                <p:tags r:id="rId13"/>
              </p:custDataLst>
            </p:nvPr>
          </p:nvSpPr>
          <p:spPr>
            <a:xfrm>
              <a:off x="6939" y="2384"/>
              <a:ext cx="2603" cy="1151"/>
            </a:xfrm>
            <a:prstGeom prst="rect">
              <a:avLst/>
            </a:prstGeom>
          </p:spPr>
          <p:txBody>
            <a:bodyPr wrap="square">
              <a:spAutoFit/>
            </a:bodyPr>
            <a:lstStyle/>
            <a:p>
              <a:pPr algn="ctr">
                <a:lnSpc>
                  <a:spcPct val="130000"/>
                </a:lnSpc>
                <a:defRPr/>
              </a:pPr>
              <a:r>
                <a:rPr lang="zh-CN" altLang="en-US" sz="1600" b="1">
                  <a:latin typeface="微软雅黑" panose="020B0503020204020204" charset="-122"/>
                  <a:ea typeface="微软雅黑" panose="020B0503020204020204" charset="-122"/>
                  <a:cs typeface="微软雅黑" panose="020B0503020204020204" charset="-122"/>
                  <a:sym typeface="+mn-ea"/>
                </a:rPr>
                <a:t>澳大利亚工程院院士</a:t>
              </a:r>
              <a:endParaRPr kumimoji="0" lang="zh-CN" altLang="en-US" sz="1600" b="0" i="0" u="none" strike="noStrike" kern="1200" cap="none" spc="30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grpSp>
      <p:grpSp>
        <p:nvGrpSpPr>
          <p:cNvPr id="89" name="组合 88"/>
          <p:cNvGrpSpPr/>
          <p:nvPr>
            <p:custDataLst>
              <p:tags r:id="rId14"/>
            </p:custDataLst>
          </p:nvPr>
        </p:nvGrpSpPr>
        <p:grpSpPr>
          <a:xfrm>
            <a:off x="3597910" y="2660650"/>
            <a:ext cx="2509520" cy="914400"/>
            <a:chOff x="1352" y="6238"/>
            <a:chExt cx="3952" cy="1440"/>
          </a:xfrm>
        </p:grpSpPr>
        <p:sp>
          <p:nvSpPr>
            <p:cNvPr id="52" name="矩形: 圆角 51"/>
            <p:cNvSpPr/>
            <p:nvPr>
              <p:custDataLst>
                <p:tags r:id="rId15"/>
              </p:custDataLst>
            </p:nvPr>
          </p:nvSpPr>
          <p:spPr>
            <a:xfrm>
              <a:off x="1352" y="6238"/>
              <a:ext cx="3952" cy="1440"/>
            </a:xfrm>
            <a:prstGeom prst="roundRect">
              <a:avLst>
                <a:gd name="adj" fmla="val 21752"/>
              </a:avLst>
            </a:prstGeom>
            <a:solidFill>
              <a:schemeClr val="bg1">
                <a:lumMod val="95000"/>
              </a:schemeClr>
            </a:solidFill>
            <a:ln>
              <a:noFill/>
            </a:ln>
            <a:effectLst>
              <a:outerShdw blurRad="50800" dist="38100" dir="2700000" algn="tl" rotWithShape="0">
                <a:srgbClr val="009E96">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custDataLst>
                <p:tags r:id="rId16"/>
              </p:custDataLst>
            </p:nvPr>
          </p:nvSpPr>
          <p:spPr>
            <a:xfrm>
              <a:off x="3010" y="6251"/>
              <a:ext cx="2085" cy="1307"/>
            </a:xfrm>
            <a:prstGeom prst="rect">
              <a:avLst/>
            </a:prstGeom>
          </p:spPr>
          <p:txBody>
            <a:bodyPr wrap="square">
              <a:spAutoFit/>
            </a:bodyPr>
            <a:lstStyle/>
            <a:p>
              <a:pPr lvl="0" algn="ctr">
                <a:lnSpc>
                  <a:spcPct val="150000"/>
                </a:lnSpc>
                <a:buClrTx/>
                <a:buSzTx/>
                <a:buFontTx/>
              </a:pPr>
              <a:r>
                <a:rPr lang="zh-CN" altLang="en-US" sz="1600" b="1">
                  <a:latin typeface="微软雅黑" panose="020B0503020204020204" charset="-122"/>
                  <a:ea typeface="微软雅黑" panose="020B0503020204020204" charset="-122"/>
                  <a:cs typeface="微软雅黑" panose="020B0503020204020204" charset="-122"/>
                  <a:sym typeface="+mn-ea"/>
                </a:rPr>
                <a:t>国家级人才项目获得者</a:t>
              </a:r>
              <a:endParaRPr kumimoji="0" lang="zh-CN" altLang="en-US" sz="1600" b="0" i="0" u="none" strike="noStrike" kern="1200" cap="none" spc="30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sp>
          <p:nvSpPr>
            <p:cNvPr id="55" name="矩形 54"/>
            <p:cNvSpPr/>
            <p:nvPr>
              <p:custDataLst>
                <p:tags r:id="rId17"/>
              </p:custDataLst>
            </p:nvPr>
          </p:nvSpPr>
          <p:spPr>
            <a:xfrm>
              <a:off x="1690" y="6922"/>
              <a:ext cx="1044" cy="425"/>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6" name="文本框 55"/>
            <p:cNvSpPr txBox="1"/>
            <p:nvPr>
              <p:custDataLst>
                <p:tags r:id="rId18"/>
              </p:custDataLst>
            </p:nvPr>
          </p:nvSpPr>
          <p:spPr>
            <a:xfrm>
              <a:off x="1453" y="6560"/>
              <a:ext cx="1484" cy="8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19</a:t>
              </a:r>
              <a:r>
                <a:rPr kumimoji="0" lang="zh-CN" altLang="en-US" sz="20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人</a:t>
              </a:r>
              <a:endParaRPr kumimoji="0" lang="zh-CN" altLang="en-US" sz="2000" b="0"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grpSp>
      <p:grpSp>
        <p:nvGrpSpPr>
          <p:cNvPr id="62" name="组合 61"/>
          <p:cNvGrpSpPr/>
          <p:nvPr>
            <p:custDataLst>
              <p:tags r:id="rId19"/>
            </p:custDataLst>
          </p:nvPr>
        </p:nvGrpSpPr>
        <p:grpSpPr>
          <a:xfrm>
            <a:off x="4853940" y="4990465"/>
            <a:ext cx="486410" cy="714375"/>
            <a:chOff x="8458663" y="1448280"/>
            <a:chExt cx="2591534" cy="3805021"/>
          </a:xfrm>
        </p:grpSpPr>
        <p:sp>
          <p:nvSpPr>
            <p:cNvPr id="65" name="图形 15"/>
            <p:cNvSpPr/>
            <p:nvPr>
              <p:custDataLst>
                <p:tags r:id="rId20"/>
              </p:custDataLst>
            </p:nvPr>
          </p:nvSpPr>
          <p:spPr>
            <a:xfrm>
              <a:off x="8957273" y="3955558"/>
              <a:ext cx="1611691" cy="1297743"/>
            </a:xfrm>
            <a:custGeom>
              <a:avLst/>
              <a:gdLst>
                <a:gd name="connsiteX0" fmla="*/ 489520 w 1014227"/>
                <a:gd name="connsiteY0" fmla="*/ 484795 h 816662"/>
                <a:gd name="connsiteX1" fmla="*/ 489520 w 1014227"/>
                <a:gd name="connsiteY1" fmla="*/ 92432 h 816662"/>
                <a:gd name="connsiteX2" fmla="*/ 437323 w 1014227"/>
                <a:gd name="connsiteY2" fmla="*/ 43584 h 816662"/>
                <a:gd name="connsiteX3" fmla="*/ 438505 w 1014227"/>
                <a:gd name="connsiteY3" fmla="*/ 43584 h 816662"/>
                <a:gd name="connsiteX4" fmla="*/ 34127 w 1014227"/>
                <a:gd name="connsiteY4" fmla="*/ 1236 h 816662"/>
                <a:gd name="connsiteX5" fmla="*/ 3597 w 1014227"/>
                <a:gd name="connsiteY5" fmla="*/ 10099 h 816662"/>
                <a:gd name="connsiteX6" fmla="*/ 3597 w 1014227"/>
                <a:gd name="connsiteY6" fmla="*/ 42796 h 816662"/>
                <a:gd name="connsiteX7" fmla="*/ 23294 w 1014227"/>
                <a:gd name="connsiteY7" fmla="*/ 111342 h 816662"/>
                <a:gd name="connsiteX8" fmla="*/ 135960 w 1014227"/>
                <a:gd name="connsiteY8" fmla="*/ 177917 h 816662"/>
                <a:gd name="connsiteX9" fmla="*/ 313233 w 1014227"/>
                <a:gd name="connsiteY9" fmla="*/ 216129 h 816662"/>
                <a:gd name="connsiteX10" fmla="*/ 421959 w 1014227"/>
                <a:gd name="connsiteY10" fmla="*/ 388871 h 816662"/>
                <a:gd name="connsiteX11" fmla="*/ 421959 w 1014227"/>
                <a:gd name="connsiteY11" fmla="*/ 467659 h 816662"/>
                <a:gd name="connsiteX12" fmla="*/ 365232 w 1014227"/>
                <a:gd name="connsiteY12" fmla="*/ 582098 h 816662"/>
                <a:gd name="connsiteX13" fmla="*/ 243308 w 1014227"/>
                <a:gd name="connsiteY13" fmla="*/ 477508 h 816662"/>
                <a:gd name="connsiteX14" fmla="*/ 241930 w 1014227"/>
                <a:gd name="connsiteY14" fmla="*/ 474356 h 816662"/>
                <a:gd name="connsiteX15" fmla="*/ 241930 w 1014227"/>
                <a:gd name="connsiteY15" fmla="*/ 472583 h 816662"/>
                <a:gd name="connsiteX16" fmla="*/ 236611 w 1014227"/>
                <a:gd name="connsiteY16" fmla="*/ 459780 h 816662"/>
                <a:gd name="connsiteX17" fmla="*/ 187566 w 1014227"/>
                <a:gd name="connsiteY17" fmla="*/ 339629 h 816662"/>
                <a:gd name="connsiteX18" fmla="*/ 175945 w 1014227"/>
                <a:gd name="connsiteY18" fmla="*/ 319932 h 816662"/>
                <a:gd name="connsiteX19" fmla="*/ 153490 w 1014227"/>
                <a:gd name="connsiteY19" fmla="*/ 313235 h 816662"/>
                <a:gd name="connsiteX20" fmla="*/ 94400 w 1014227"/>
                <a:gd name="connsiteY20" fmla="*/ 313235 h 816662"/>
                <a:gd name="connsiteX21" fmla="*/ 172005 w 1014227"/>
                <a:gd name="connsiteY21" fmla="*/ 581507 h 816662"/>
                <a:gd name="connsiteX22" fmla="*/ 250793 w 1014227"/>
                <a:gd name="connsiteY22" fmla="*/ 739083 h 816662"/>
                <a:gd name="connsiteX23" fmla="*/ 506853 w 1014227"/>
                <a:gd name="connsiteY23" fmla="*/ 816491 h 816662"/>
                <a:gd name="connsiteX24" fmla="*/ 762913 w 1014227"/>
                <a:gd name="connsiteY24" fmla="*/ 739083 h 816662"/>
                <a:gd name="connsiteX25" fmla="*/ 841701 w 1014227"/>
                <a:gd name="connsiteY25" fmla="*/ 581507 h 816662"/>
                <a:gd name="connsiteX26" fmla="*/ 918716 w 1014227"/>
                <a:gd name="connsiteY26" fmla="*/ 313235 h 816662"/>
                <a:gd name="connsiteX27" fmla="*/ 859625 w 1014227"/>
                <a:gd name="connsiteY27" fmla="*/ 313235 h 816662"/>
                <a:gd name="connsiteX28" fmla="*/ 837171 w 1014227"/>
                <a:gd name="connsiteY28" fmla="*/ 319932 h 816662"/>
                <a:gd name="connsiteX29" fmla="*/ 825746 w 1014227"/>
                <a:gd name="connsiteY29" fmla="*/ 339629 h 816662"/>
                <a:gd name="connsiteX30" fmla="*/ 776898 w 1014227"/>
                <a:gd name="connsiteY30" fmla="*/ 459780 h 816662"/>
                <a:gd name="connsiteX31" fmla="*/ 771580 w 1014227"/>
                <a:gd name="connsiteY31" fmla="*/ 472583 h 816662"/>
                <a:gd name="connsiteX32" fmla="*/ 771580 w 1014227"/>
                <a:gd name="connsiteY32" fmla="*/ 474356 h 816662"/>
                <a:gd name="connsiteX33" fmla="*/ 770201 w 1014227"/>
                <a:gd name="connsiteY33" fmla="*/ 477508 h 816662"/>
                <a:gd name="connsiteX34" fmla="*/ 647883 w 1014227"/>
                <a:gd name="connsiteY34" fmla="*/ 582098 h 816662"/>
                <a:gd name="connsiteX35" fmla="*/ 591353 w 1014227"/>
                <a:gd name="connsiteY35" fmla="*/ 467659 h 816662"/>
                <a:gd name="connsiteX36" fmla="*/ 591353 w 1014227"/>
                <a:gd name="connsiteY36" fmla="*/ 388871 h 816662"/>
                <a:gd name="connsiteX37" fmla="*/ 700277 w 1014227"/>
                <a:gd name="connsiteY37" fmla="*/ 216129 h 816662"/>
                <a:gd name="connsiteX38" fmla="*/ 877549 w 1014227"/>
                <a:gd name="connsiteY38" fmla="*/ 177917 h 816662"/>
                <a:gd name="connsiteX39" fmla="*/ 990413 w 1014227"/>
                <a:gd name="connsiteY39" fmla="*/ 111342 h 816662"/>
                <a:gd name="connsiteX40" fmla="*/ 1010110 w 1014227"/>
                <a:gd name="connsiteY40" fmla="*/ 42796 h 816662"/>
                <a:gd name="connsiteX41" fmla="*/ 1010110 w 1014227"/>
                <a:gd name="connsiteY41" fmla="*/ 10099 h 816662"/>
                <a:gd name="connsiteX42" fmla="*/ 979579 w 1014227"/>
                <a:gd name="connsiteY42" fmla="*/ 1236 h 816662"/>
                <a:gd name="connsiteX43" fmla="*/ 571656 w 1014227"/>
                <a:gd name="connsiteY43" fmla="*/ 42994 h 816662"/>
                <a:gd name="connsiteX44" fmla="*/ 572838 w 1014227"/>
                <a:gd name="connsiteY44" fmla="*/ 42994 h 816662"/>
                <a:gd name="connsiteX45" fmla="*/ 520641 w 1014227"/>
                <a:gd name="connsiteY45" fmla="*/ 91842 h 816662"/>
                <a:gd name="connsiteX46" fmla="*/ 520641 w 1014227"/>
                <a:gd name="connsiteY46" fmla="*/ 484204 h 816662"/>
                <a:gd name="connsiteX47" fmla="*/ 506735 w 1014227"/>
                <a:gd name="connsiteY47" fmla="*/ 501617 h 816662"/>
                <a:gd name="connsiteX48" fmla="*/ 489323 w 1014227"/>
                <a:gd name="connsiteY48" fmla="*/ 487730 h 816662"/>
                <a:gd name="connsiteX49" fmla="*/ 489323 w 1014227"/>
                <a:gd name="connsiteY49" fmla="*/ 484204 h 81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14227" h="816662">
                  <a:moveTo>
                    <a:pt x="489520" y="484795"/>
                  </a:moveTo>
                  <a:lnTo>
                    <a:pt x="489520" y="92432"/>
                  </a:lnTo>
                  <a:cubicBezTo>
                    <a:pt x="487570" y="65014"/>
                    <a:pt x="464820" y="43722"/>
                    <a:pt x="437323" y="43584"/>
                  </a:cubicBezTo>
                  <a:lnTo>
                    <a:pt x="438505" y="43584"/>
                  </a:lnTo>
                  <a:cubicBezTo>
                    <a:pt x="302734" y="41457"/>
                    <a:pt x="167397" y="27275"/>
                    <a:pt x="34127" y="1236"/>
                  </a:cubicBezTo>
                  <a:cubicBezTo>
                    <a:pt x="23097" y="-2388"/>
                    <a:pt x="10983" y="1138"/>
                    <a:pt x="3597" y="10099"/>
                  </a:cubicBezTo>
                  <a:cubicBezTo>
                    <a:pt x="-2903" y="21130"/>
                    <a:pt x="-145" y="29796"/>
                    <a:pt x="3597" y="42796"/>
                  </a:cubicBezTo>
                  <a:cubicBezTo>
                    <a:pt x="7339" y="55796"/>
                    <a:pt x="23294" y="111342"/>
                    <a:pt x="23294" y="111342"/>
                  </a:cubicBezTo>
                  <a:cubicBezTo>
                    <a:pt x="33733" y="158220"/>
                    <a:pt x="96172" y="169447"/>
                    <a:pt x="135960" y="177917"/>
                  </a:cubicBezTo>
                  <a:lnTo>
                    <a:pt x="313233" y="216129"/>
                  </a:lnTo>
                  <a:cubicBezTo>
                    <a:pt x="398520" y="235826"/>
                    <a:pt x="421959" y="301220"/>
                    <a:pt x="421959" y="388871"/>
                  </a:cubicBezTo>
                  <a:lnTo>
                    <a:pt x="421959" y="467659"/>
                  </a:lnTo>
                  <a:cubicBezTo>
                    <a:pt x="421959" y="536007"/>
                    <a:pt x="410535" y="580128"/>
                    <a:pt x="365232" y="582098"/>
                  </a:cubicBezTo>
                  <a:cubicBezTo>
                    <a:pt x="307520" y="584855"/>
                    <a:pt x="265763" y="527341"/>
                    <a:pt x="243308" y="477508"/>
                  </a:cubicBezTo>
                  <a:cubicBezTo>
                    <a:pt x="242678" y="476542"/>
                    <a:pt x="242225" y="475479"/>
                    <a:pt x="241930" y="474356"/>
                  </a:cubicBezTo>
                  <a:lnTo>
                    <a:pt x="241930" y="472583"/>
                  </a:lnTo>
                  <a:cubicBezTo>
                    <a:pt x="239960" y="468053"/>
                    <a:pt x="238187" y="463917"/>
                    <a:pt x="236611" y="459780"/>
                  </a:cubicBezTo>
                  <a:cubicBezTo>
                    <a:pt x="221445" y="422159"/>
                    <a:pt x="187566" y="339629"/>
                    <a:pt x="187566" y="339629"/>
                  </a:cubicBezTo>
                  <a:cubicBezTo>
                    <a:pt x="185479" y="332164"/>
                    <a:pt x="181460" y="325369"/>
                    <a:pt x="175945" y="319932"/>
                  </a:cubicBezTo>
                  <a:cubicBezTo>
                    <a:pt x="169465" y="315185"/>
                    <a:pt x="161527" y="312802"/>
                    <a:pt x="153490" y="313235"/>
                  </a:cubicBezTo>
                  <a:lnTo>
                    <a:pt x="94400" y="313235"/>
                  </a:lnTo>
                  <a:lnTo>
                    <a:pt x="172005" y="581507"/>
                  </a:lnTo>
                  <a:cubicBezTo>
                    <a:pt x="187763" y="636265"/>
                    <a:pt x="207066" y="699689"/>
                    <a:pt x="250793" y="739083"/>
                  </a:cubicBezTo>
                  <a:cubicBezTo>
                    <a:pt x="303975" y="789310"/>
                    <a:pt x="390839" y="816491"/>
                    <a:pt x="506853" y="816491"/>
                  </a:cubicBezTo>
                  <a:cubicBezTo>
                    <a:pt x="622868" y="816491"/>
                    <a:pt x="709337" y="789310"/>
                    <a:pt x="762913" y="739083"/>
                  </a:cubicBezTo>
                  <a:cubicBezTo>
                    <a:pt x="806049" y="698507"/>
                    <a:pt x="825550" y="635279"/>
                    <a:pt x="841701" y="581507"/>
                  </a:cubicBezTo>
                  <a:lnTo>
                    <a:pt x="918716" y="313235"/>
                  </a:lnTo>
                  <a:lnTo>
                    <a:pt x="859625" y="313235"/>
                  </a:lnTo>
                  <a:cubicBezTo>
                    <a:pt x="851589" y="312861"/>
                    <a:pt x="843671" y="315224"/>
                    <a:pt x="837171" y="319932"/>
                  </a:cubicBezTo>
                  <a:cubicBezTo>
                    <a:pt x="831754" y="325427"/>
                    <a:pt x="827815" y="332203"/>
                    <a:pt x="825746" y="339629"/>
                  </a:cubicBezTo>
                  <a:cubicBezTo>
                    <a:pt x="825746" y="339629"/>
                    <a:pt x="792065" y="422159"/>
                    <a:pt x="776898" y="459780"/>
                  </a:cubicBezTo>
                  <a:cubicBezTo>
                    <a:pt x="774928" y="463917"/>
                    <a:pt x="773352" y="468053"/>
                    <a:pt x="771580" y="472583"/>
                  </a:cubicBezTo>
                  <a:lnTo>
                    <a:pt x="771580" y="474356"/>
                  </a:lnTo>
                  <a:cubicBezTo>
                    <a:pt x="771206" y="475439"/>
                    <a:pt x="770733" y="476503"/>
                    <a:pt x="770201" y="477508"/>
                  </a:cubicBezTo>
                  <a:cubicBezTo>
                    <a:pt x="747549" y="527341"/>
                    <a:pt x="705595" y="584855"/>
                    <a:pt x="647883" y="582098"/>
                  </a:cubicBezTo>
                  <a:cubicBezTo>
                    <a:pt x="602580" y="580128"/>
                    <a:pt x="591353" y="536007"/>
                    <a:pt x="591353" y="467659"/>
                  </a:cubicBezTo>
                  <a:lnTo>
                    <a:pt x="591353" y="388871"/>
                  </a:lnTo>
                  <a:cubicBezTo>
                    <a:pt x="591353" y="301220"/>
                    <a:pt x="614595" y="234841"/>
                    <a:pt x="700277" y="216129"/>
                  </a:cubicBezTo>
                  <a:lnTo>
                    <a:pt x="877549" y="177917"/>
                  </a:lnTo>
                  <a:cubicBezTo>
                    <a:pt x="916943" y="169447"/>
                    <a:pt x="979776" y="158220"/>
                    <a:pt x="990413" y="111342"/>
                  </a:cubicBezTo>
                  <a:cubicBezTo>
                    <a:pt x="990413" y="111342"/>
                    <a:pt x="1006958" y="55993"/>
                    <a:pt x="1010110" y="42796"/>
                  </a:cubicBezTo>
                  <a:cubicBezTo>
                    <a:pt x="1013261" y="29599"/>
                    <a:pt x="1016807" y="21130"/>
                    <a:pt x="1010110" y="10099"/>
                  </a:cubicBezTo>
                  <a:cubicBezTo>
                    <a:pt x="1002723" y="1138"/>
                    <a:pt x="990609" y="-2388"/>
                    <a:pt x="979579" y="1236"/>
                  </a:cubicBezTo>
                  <a:cubicBezTo>
                    <a:pt x="845128" y="27295"/>
                    <a:pt x="708609" y="41260"/>
                    <a:pt x="571656" y="42994"/>
                  </a:cubicBezTo>
                  <a:lnTo>
                    <a:pt x="572838" y="42994"/>
                  </a:lnTo>
                  <a:cubicBezTo>
                    <a:pt x="545301" y="43033"/>
                    <a:pt x="522512" y="64365"/>
                    <a:pt x="520641" y="91842"/>
                  </a:cubicBezTo>
                  <a:lnTo>
                    <a:pt x="520641" y="484204"/>
                  </a:lnTo>
                  <a:cubicBezTo>
                    <a:pt x="521607" y="492851"/>
                    <a:pt x="515382" y="500651"/>
                    <a:pt x="506735" y="501617"/>
                  </a:cubicBezTo>
                  <a:cubicBezTo>
                    <a:pt x="498088" y="502601"/>
                    <a:pt x="490288" y="496377"/>
                    <a:pt x="489323" y="487730"/>
                  </a:cubicBezTo>
                  <a:cubicBezTo>
                    <a:pt x="489185" y="486548"/>
                    <a:pt x="489185" y="485366"/>
                    <a:pt x="489323" y="484204"/>
                  </a:cubicBezTo>
                </a:path>
              </a:pathLst>
            </a:custGeom>
            <a:solidFill>
              <a:srgbClr val="009E96">
                <a:alpha val="9000"/>
              </a:srgb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66" name="图形 15"/>
            <p:cNvSpPr/>
            <p:nvPr>
              <p:custDataLst>
                <p:tags r:id="rId21"/>
              </p:custDataLst>
            </p:nvPr>
          </p:nvSpPr>
          <p:spPr>
            <a:xfrm>
              <a:off x="8458663" y="1448280"/>
              <a:ext cx="2591534" cy="2365347"/>
            </a:xfrm>
            <a:custGeom>
              <a:avLst/>
              <a:gdLst>
                <a:gd name="connsiteX0" fmla="*/ 827913 w 1630836"/>
                <a:gd name="connsiteY0" fmla="*/ 52539 h 1488498"/>
                <a:gd name="connsiteX1" fmla="*/ 664232 w 1630836"/>
                <a:gd name="connsiteY1" fmla="*/ 210114 h 1488498"/>
                <a:gd name="connsiteX2" fmla="*/ 726278 w 1630836"/>
                <a:gd name="connsiteY2" fmla="*/ 229811 h 1488498"/>
                <a:gd name="connsiteX3" fmla="*/ 1021731 w 1630836"/>
                <a:gd name="connsiteY3" fmla="*/ 84842 h 1488498"/>
                <a:gd name="connsiteX4" fmla="*/ 1369382 w 1630836"/>
                <a:gd name="connsiteY4" fmla="*/ 539 h 1488498"/>
                <a:gd name="connsiteX5" fmla="*/ 1363670 w 1630836"/>
                <a:gd name="connsiteY5" fmla="*/ 27130 h 1488498"/>
                <a:gd name="connsiteX6" fmla="*/ 1109777 w 1630836"/>
                <a:gd name="connsiteY6" fmla="*/ 547523 h 1488498"/>
                <a:gd name="connsiteX7" fmla="*/ 1281337 w 1630836"/>
                <a:gd name="connsiteY7" fmla="*/ 534325 h 1488498"/>
                <a:gd name="connsiteX8" fmla="*/ 1472396 w 1630836"/>
                <a:gd name="connsiteY8" fmla="*/ 486068 h 1488498"/>
                <a:gd name="connsiteX9" fmla="*/ 1527154 w 1630836"/>
                <a:gd name="connsiteY9" fmla="*/ 1080521 h 1488498"/>
                <a:gd name="connsiteX10" fmla="*/ 1148579 w 1630836"/>
                <a:gd name="connsiteY10" fmla="*/ 1444717 h 1488498"/>
                <a:gd name="connsiteX11" fmla="*/ 1140898 w 1630836"/>
                <a:gd name="connsiteY11" fmla="*/ 1416945 h 1488498"/>
                <a:gd name="connsiteX12" fmla="*/ 1162761 w 1630836"/>
                <a:gd name="connsiteY12" fmla="*/ 1167384 h 1488498"/>
                <a:gd name="connsiteX13" fmla="*/ 1094610 w 1630836"/>
                <a:gd name="connsiteY13" fmla="*/ 1236127 h 1488498"/>
                <a:gd name="connsiteX14" fmla="*/ 1017398 w 1630836"/>
                <a:gd name="connsiteY14" fmla="*/ 1333036 h 1488498"/>
                <a:gd name="connsiteX15" fmla="*/ 1010307 w 1630836"/>
                <a:gd name="connsiteY15" fmla="*/ 1290294 h 1488498"/>
                <a:gd name="connsiteX16" fmla="*/ 1006762 w 1630836"/>
                <a:gd name="connsiteY16" fmla="*/ 1266854 h 1488498"/>
                <a:gd name="connsiteX17" fmla="*/ 888580 w 1630836"/>
                <a:gd name="connsiteY17" fmla="*/ 1365339 h 1488498"/>
                <a:gd name="connsiteX18" fmla="*/ 879125 w 1630836"/>
                <a:gd name="connsiteY18" fmla="*/ 1340127 h 1488498"/>
                <a:gd name="connsiteX19" fmla="*/ 891337 w 1630836"/>
                <a:gd name="connsiteY19" fmla="*/ 1307430 h 1488498"/>
                <a:gd name="connsiteX20" fmla="*/ 570869 w 1630836"/>
                <a:gd name="connsiteY20" fmla="*/ 1480960 h 1488498"/>
                <a:gd name="connsiteX21" fmla="*/ 511778 w 1630836"/>
                <a:gd name="connsiteY21" fmla="*/ 1486278 h 1488498"/>
                <a:gd name="connsiteX22" fmla="*/ 508390 w 1630836"/>
                <a:gd name="connsiteY22" fmla="*/ 1464257 h 1488498"/>
                <a:gd name="connsiteX23" fmla="*/ 511778 w 1630836"/>
                <a:gd name="connsiteY23" fmla="*/ 1460868 h 1488498"/>
                <a:gd name="connsiteX24" fmla="*/ 790686 w 1630836"/>
                <a:gd name="connsiteY24" fmla="*/ 1220764 h 1488498"/>
                <a:gd name="connsiteX25" fmla="*/ 809202 w 1630836"/>
                <a:gd name="connsiteY25" fmla="*/ 1147294 h 1488498"/>
                <a:gd name="connsiteX26" fmla="*/ 661277 w 1630836"/>
                <a:gd name="connsiteY26" fmla="*/ 1169354 h 1488498"/>
                <a:gd name="connsiteX27" fmla="*/ 431415 w 1630836"/>
                <a:gd name="connsiteY27" fmla="*/ 1253854 h 1488498"/>
                <a:gd name="connsiteX28" fmla="*/ 85143 w 1630836"/>
                <a:gd name="connsiteY28" fmla="*/ 1142960 h 1488498"/>
                <a:gd name="connsiteX29" fmla="*/ 4779 w 1630836"/>
                <a:gd name="connsiteY29" fmla="*/ 817568 h 1488498"/>
                <a:gd name="connsiteX30" fmla="*/ 483021 w 1630836"/>
                <a:gd name="connsiteY30" fmla="*/ 189827 h 1488498"/>
                <a:gd name="connsiteX31" fmla="*/ 837565 w 1630836"/>
                <a:gd name="connsiteY31" fmla="*/ 24569 h 1488498"/>
                <a:gd name="connsiteX32" fmla="*/ 827717 w 1630836"/>
                <a:gd name="connsiteY32" fmla="*/ 52342 h 148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30836" h="1488498">
                  <a:moveTo>
                    <a:pt x="827913" y="52539"/>
                  </a:moveTo>
                  <a:cubicBezTo>
                    <a:pt x="827913" y="52539"/>
                    <a:pt x="707565" y="119902"/>
                    <a:pt x="664232" y="210114"/>
                  </a:cubicBezTo>
                  <a:cubicBezTo>
                    <a:pt x="645914" y="249508"/>
                    <a:pt x="656550" y="273341"/>
                    <a:pt x="726278" y="229811"/>
                  </a:cubicBezTo>
                  <a:cubicBezTo>
                    <a:pt x="819207" y="170898"/>
                    <a:pt x="918263" y="122286"/>
                    <a:pt x="1021731" y="84842"/>
                  </a:cubicBezTo>
                  <a:cubicBezTo>
                    <a:pt x="1139913" y="43478"/>
                    <a:pt x="1354018" y="-6749"/>
                    <a:pt x="1369382" y="539"/>
                  </a:cubicBezTo>
                  <a:cubicBezTo>
                    <a:pt x="1375685" y="3691"/>
                    <a:pt x="1376276" y="15903"/>
                    <a:pt x="1363670" y="27130"/>
                  </a:cubicBezTo>
                  <a:cubicBezTo>
                    <a:pt x="1059549" y="306629"/>
                    <a:pt x="1026852" y="514826"/>
                    <a:pt x="1109777" y="547523"/>
                  </a:cubicBezTo>
                  <a:cubicBezTo>
                    <a:pt x="1150549" y="563871"/>
                    <a:pt x="1219685" y="554614"/>
                    <a:pt x="1281337" y="534325"/>
                  </a:cubicBezTo>
                  <a:cubicBezTo>
                    <a:pt x="1342988" y="514038"/>
                    <a:pt x="1403064" y="488235"/>
                    <a:pt x="1472396" y="486068"/>
                  </a:cubicBezTo>
                  <a:cubicBezTo>
                    <a:pt x="1634700" y="481144"/>
                    <a:pt x="1702654" y="789007"/>
                    <a:pt x="1527154" y="1080521"/>
                  </a:cubicBezTo>
                  <a:cubicBezTo>
                    <a:pt x="1428669" y="1244400"/>
                    <a:pt x="1167291" y="1452399"/>
                    <a:pt x="1148579" y="1444717"/>
                  </a:cubicBezTo>
                  <a:cubicBezTo>
                    <a:pt x="1140110" y="1441172"/>
                    <a:pt x="1137155" y="1432111"/>
                    <a:pt x="1140898" y="1416945"/>
                  </a:cubicBezTo>
                  <a:cubicBezTo>
                    <a:pt x="1143261" y="1406899"/>
                    <a:pt x="1237215" y="1200279"/>
                    <a:pt x="1162761" y="1167384"/>
                  </a:cubicBezTo>
                  <a:cubicBezTo>
                    <a:pt x="1151140" y="1162264"/>
                    <a:pt x="1121989" y="1170536"/>
                    <a:pt x="1094610" y="1236127"/>
                  </a:cubicBezTo>
                  <a:cubicBezTo>
                    <a:pt x="1058958" y="1321021"/>
                    <a:pt x="1031776" y="1336581"/>
                    <a:pt x="1017398" y="1333036"/>
                  </a:cubicBezTo>
                  <a:cubicBezTo>
                    <a:pt x="1003019" y="1329490"/>
                    <a:pt x="1007746" y="1306051"/>
                    <a:pt x="1010307" y="1290294"/>
                  </a:cubicBezTo>
                  <a:cubicBezTo>
                    <a:pt x="1012868" y="1274536"/>
                    <a:pt x="1015822" y="1261142"/>
                    <a:pt x="1006762" y="1266854"/>
                  </a:cubicBezTo>
                  <a:cubicBezTo>
                    <a:pt x="997701" y="1272566"/>
                    <a:pt x="914580" y="1366521"/>
                    <a:pt x="888580" y="1365339"/>
                  </a:cubicBezTo>
                  <a:cubicBezTo>
                    <a:pt x="878929" y="1364354"/>
                    <a:pt x="873019" y="1354111"/>
                    <a:pt x="879125" y="1340127"/>
                  </a:cubicBezTo>
                  <a:cubicBezTo>
                    <a:pt x="885231" y="1326142"/>
                    <a:pt x="891337" y="1307430"/>
                    <a:pt x="891337" y="1307430"/>
                  </a:cubicBezTo>
                  <a:cubicBezTo>
                    <a:pt x="891337" y="1307430"/>
                    <a:pt x="747156" y="1447475"/>
                    <a:pt x="570869" y="1480960"/>
                  </a:cubicBezTo>
                  <a:cubicBezTo>
                    <a:pt x="557869" y="1483717"/>
                    <a:pt x="523005" y="1492187"/>
                    <a:pt x="511778" y="1486278"/>
                  </a:cubicBezTo>
                  <a:cubicBezTo>
                    <a:pt x="504766" y="1481137"/>
                    <a:pt x="503249" y="1471269"/>
                    <a:pt x="508390" y="1464257"/>
                  </a:cubicBezTo>
                  <a:cubicBezTo>
                    <a:pt x="509336" y="1462957"/>
                    <a:pt x="510478" y="1461814"/>
                    <a:pt x="511778" y="1460868"/>
                  </a:cubicBezTo>
                  <a:cubicBezTo>
                    <a:pt x="523202" y="1453187"/>
                    <a:pt x="709929" y="1356672"/>
                    <a:pt x="790686" y="1220764"/>
                  </a:cubicBezTo>
                  <a:cubicBezTo>
                    <a:pt x="815308" y="1179400"/>
                    <a:pt x="815701" y="1158324"/>
                    <a:pt x="809202" y="1147294"/>
                  </a:cubicBezTo>
                  <a:cubicBezTo>
                    <a:pt x="792853" y="1119521"/>
                    <a:pt x="713278" y="1147294"/>
                    <a:pt x="661277" y="1169354"/>
                  </a:cubicBezTo>
                  <a:cubicBezTo>
                    <a:pt x="609278" y="1191415"/>
                    <a:pt x="530884" y="1237112"/>
                    <a:pt x="431415" y="1253854"/>
                  </a:cubicBezTo>
                  <a:cubicBezTo>
                    <a:pt x="308112" y="1275127"/>
                    <a:pt x="161173" y="1237505"/>
                    <a:pt x="85143" y="1142960"/>
                  </a:cubicBezTo>
                  <a:cubicBezTo>
                    <a:pt x="-2508" y="1033643"/>
                    <a:pt x="-7827" y="926294"/>
                    <a:pt x="4779" y="817568"/>
                  </a:cubicBezTo>
                  <a:cubicBezTo>
                    <a:pt x="44173" y="476023"/>
                    <a:pt x="369763" y="259553"/>
                    <a:pt x="483021" y="189827"/>
                  </a:cubicBezTo>
                  <a:cubicBezTo>
                    <a:pt x="619717" y="105721"/>
                    <a:pt x="822398" y="18069"/>
                    <a:pt x="837565" y="24569"/>
                  </a:cubicBezTo>
                  <a:cubicBezTo>
                    <a:pt x="845444" y="27721"/>
                    <a:pt x="848989" y="39736"/>
                    <a:pt x="827717" y="52342"/>
                  </a:cubicBezTo>
                </a:path>
              </a:pathLst>
            </a:custGeom>
            <a:solidFill>
              <a:srgbClr val="009E96">
                <a:alpha val="9000"/>
              </a:srgb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grpSp>
        <p:nvGrpSpPr>
          <p:cNvPr id="88" name="组合 87"/>
          <p:cNvGrpSpPr/>
          <p:nvPr>
            <p:custDataLst>
              <p:tags r:id="rId22"/>
            </p:custDataLst>
          </p:nvPr>
        </p:nvGrpSpPr>
        <p:grpSpPr>
          <a:xfrm>
            <a:off x="858520" y="2689225"/>
            <a:ext cx="2509520" cy="914400"/>
            <a:chOff x="1352" y="4235"/>
            <a:chExt cx="3952" cy="1440"/>
          </a:xfrm>
        </p:grpSpPr>
        <p:sp>
          <p:nvSpPr>
            <p:cNvPr id="36" name="矩形: 圆角 35"/>
            <p:cNvSpPr/>
            <p:nvPr>
              <p:custDataLst>
                <p:tags r:id="rId23"/>
              </p:custDataLst>
            </p:nvPr>
          </p:nvSpPr>
          <p:spPr>
            <a:xfrm>
              <a:off x="1352" y="4235"/>
              <a:ext cx="3952" cy="1440"/>
            </a:xfrm>
            <a:prstGeom prst="roundRect">
              <a:avLst>
                <a:gd name="adj" fmla="val 21752"/>
              </a:avLst>
            </a:prstGeom>
            <a:solidFill>
              <a:srgbClr val="2DB8B3">
                <a:alpha val="77000"/>
              </a:srgbClr>
            </a:solidFill>
            <a:ln>
              <a:noFill/>
            </a:ln>
            <a:effectLst>
              <a:outerShdw blurRad="50800" dist="38100" dir="2700000" algn="tl" rotWithShape="0">
                <a:srgbClr val="009E96">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custDataLst>
                <p:tags r:id="rId24"/>
              </p:custDataLst>
            </p:nvPr>
          </p:nvSpPr>
          <p:spPr>
            <a:xfrm>
              <a:off x="1690" y="4895"/>
              <a:ext cx="1044" cy="425"/>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0" name="文本框 39"/>
            <p:cNvSpPr txBox="1"/>
            <p:nvPr>
              <p:custDataLst>
                <p:tags r:id="rId25"/>
              </p:custDataLst>
            </p:nvPr>
          </p:nvSpPr>
          <p:spPr>
            <a:xfrm>
              <a:off x="1453" y="4669"/>
              <a:ext cx="1485" cy="6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9</a:t>
              </a:r>
              <a:r>
                <a:rPr kumimoji="0" lang="zh-CN" altLang="en-US" sz="2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人</a:t>
              </a:r>
              <a:endParaRPr kumimoji="0" lang="zh-CN" altLang="en-US" sz="2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37" name="矩形 36"/>
            <p:cNvSpPr/>
            <p:nvPr>
              <p:custDataLst>
                <p:tags r:id="rId26"/>
              </p:custDataLst>
            </p:nvPr>
          </p:nvSpPr>
          <p:spPr>
            <a:xfrm>
              <a:off x="3010" y="4601"/>
              <a:ext cx="2085" cy="710"/>
            </a:xfrm>
            <a:prstGeom prst="rect">
              <a:avLst/>
            </a:prstGeom>
          </p:spPr>
          <p:txBody>
            <a:bodyPr wrap="square" anchor="ctr" anchorCtr="0">
              <a:spAutoFit/>
            </a:bodyPr>
            <a:lstStyle/>
            <a:p>
              <a:pPr>
                <a:lnSpc>
                  <a:spcPct val="130000"/>
                </a:lnSpc>
                <a:defRPr/>
              </a:pPr>
              <a:r>
                <a:rPr kumimoji="0" lang="zh-CN" altLang="en-US"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rPr>
                <a:t>国际会士</a:t>
              </a:r>
              <a:endParaRPr kumimoji="0" lang="zh-CN" altLang="en-US"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grpSp>
      <p:sp>
        <p:nvSpPr>
          <p:cNvPr id="70" name="矩形 69"/>
          <p:cNvSpPr/>
          <p:nvPr/>
        </p:nvSpPr>
        <p:spPr>
          <a:xfrm>
            <a:off x="8600866" y="2205511"/>
            <a:ext cx="3164399" cy="270141"/>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1" name="文本框 70"/>
          <p:cNvSpPr txBox="1"/>
          <p:nvPr/>
        </p:nvSpPr>
        <p:spPr>
          <a:xfrm>
            <a:off x="7924800" y="1889760"/>
            <a:ext cx="3930015" cy="5219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a:solidFill>
                  <a:schemeClr val="bg1"/>
                </a:solidFill>
                <a:latin typeface="微软雅黑" panose="020B0503020204020204" charset="-122"/>
                <a:ea typeface="微软雅黑" panose="020B0503020204020204" charset="-122"/>
                <a:cs typeface="微软雅黑" panose="020B0503020204020204" charset="-122"/>
                <a:sym typeface="+mn-ea"/>
              </a:rPr>
              <a:t>学术荣誉</a:t>
            </a:r>
            <a:r>
              <a:rPr lang="en-US" altLang="zh-CN" sz="2800">
                <a:solidFill>
                  <a:schemeClr val="bg1"/>
                </a:solidFill>
                <a:latin typeface="微软雅黑" panose="020B0503020204020204" charset="-122"/>
                <a:ea typeface="微软雅黑" panose="020B0503020204020204" charset="-122"/>
                <a:cs typeface="微软雅黑" panose="020B0503020204020204" charset="-122"/>
                <a:sym typeface="+mn-ea"/>
              </a:rPr>
              <a:t> / </a:t>
            </a:r>
            <a:r>
              <a:rPr lang="zh-CN" altLang="en-US" sz="2800">
                <a:solidFill>
                  <a:schemeClr val="bg1"/>
                </a:solidFill>
                <a:latin typeface="微软雅黑" panose="020B0503020204020204" charset="-122"/>
                <a:ea typeface="微软雅黑" panose="020B0503020204020204" charset="-122"/>
                <a:cs typeface="微软雅黑" panose="020B0503020204020204" charset="-122"/>
                <a:sym typeface="+mn-ea"/>
              </a:rPr>
              <a:t>奖项</a:t>
            </a:r>
            <a:endParaRPr lang="zh-CN" altLang="en-US" sz="28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68" name="矩形 67"/>
          <p:cNvSpPr/>
          <p:nvPr/>
        </p:nvSpPr>
        <p:spPr>
          <a:xfrm>
            <a:off x="-8238" y="6804475"/>
            <a:ext cx="12251236"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27"/>
          <a:srcRect t="37420" b="37420"/>
          <a:stretch>
            <a:fillRect/>
          </a:stretch>
        </p:blipFill>
        <p:spPr>
          <a:xfrm>
            <a:off x="8306435" y="415290"/>
            <a:ext cx="3393440" cy="855345"/>
          </a:xfrm>
          <a:prstGeom prst="rect">
            <a:avLst/>
          </a:prstGeom>
        </p:spPr>
      </p:pic>
      <p:sp>
        <p:nvSpPr>
          <p:cNvPr id="2" name="文本框 1"/>
          <p:cNvSpPr txBox="1"/>
          <p:nvPr/>
        </p:nvSpPr>
        <p:spPr>
          <a:xfrm>
            <a:off x="412750" y="48260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人才及获奖情况</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96" name="文本框 95"/>
          <p:cNvSpPr txBox="1"/>
          <p:nvPr/>
        </p:nvSpPr>
        <p:spPr>
          <a:xfrm>
            <a:off x="6812280" y="2752090"/>
            <a:ext cx="4297680" cy="3284220"/>
          </a:xfrm>
          <a:prstGeom prst="rect">
            <a:avLst/>
          </a:prstGeom>
          <a:noFill/>
        </p:spPr>
        <p:txBody>
          <a:bodyPr wrap="square" rtlCol="0">
            <a:noAutofit/>
          </a:bodyPr>
          <a:lstStyle/>
          <a:p>
            <a:pPr>
              <a:lnSpc>
                <a:spcPct val="200000"/>
              </a:lnSpc>
            </a:pPr>
            <a:r>
              <a:rPr lang="en-US" altLang="zh-CN" b="1">
                <a:solidFill>
                  <a:schemeClr val="bg1"/>
                </a:solidFill>
                <a:latin typeface="微软雅黑" panose="020B0503020204020204" charset="-122"/>
                <a:ea typeface="微软雅黑" panose="020B0503020204020204" charset="-122"/>
                <a:sym typeface="+mn-ea"/>
              </a:rPr>
              <a:t>2017</a:t>
            </a:r>
            <a:r>
              <a:rPr lang="zh-CN" altLang="en-US" b="1">
                <a:solidFill>
                  <a:schemeClr val="bg1"/>
                </a:solidFill>
                <a:latin typeface="微软雅黑" panose="020B0503020204020204" charset="-122"/>
                <a:ea typeface="微软雅黑" panose="020B0503020204020204" charset="-122"/>
                <a:sym typeface="+mn-ea"/>
              </a:rPr>
              <a:t>年求是杰出科学家奖</a:t>
            </a:r>
            <a:endParaRPr lang="zh-CN" altLang="en-US" b="1">
              <a:solidFill>
                <a:schemeClr val="bg1"/>
              </a:solidFill>
              <a:latin typeface="微软雅黑" panose="020B0503020204020204" charset="-122"/>
              <a:ea typeface="微软雅黑" panose="020B0503020204020204" charset="-122"/>
              <a:sym typeface="+mn-ea"/>
            </a:endParaRPr>
          </a:p>
          <a:p>
            <a:pPr>
              <a:lnSpc>
                <a:spcPct val="200000"/>
              </a:lnSpc>
            </a:pPr>
            <a:r>
              <a:rPr lang="en-US" altLang="zh-CN" b="1">
                <a:solidFill>
                  <a:schemeClr val="bg1"/>
                </a:solidFill>
                <a:latin typeface="微软雅黑" panose="020B0503020204020204" charset="-122"/>
                <a:ea typeface="微软雅黑" panose="020B0503020204020204" charset="-122"/>
                <a:sym typeface="+mn-ea"/>
              </a:rPr>
              <a:t>2018</a:t>
            </a:r>
            <a:r>
              <a:rPr lang="zh-CN" altLang="en-US" b="1">
                <a:solidFill>
                  <a:schemeClr val="bg1"/>
                </a:solidFill>
                <a:latin typeface="微软雅黑" panose="020B0503020204020204" charset="-122"/>
                <a:ea typeface="微软雅黑" panose="020B0503020204020204" charset="-122"/>
                <a:sym typeface="+mn-ea"/>
              </a:rPr>
              <a:t>年求是杰出青年学者奖</a:t>
            </a:r>
            <a:endParaRPr lang="zh-CN" altLang="en-US" b="1">
              <a:solidFill>
                <a:schemeClr val="bg1"/>
              </a:solidFill>
              <a:latin typeface="微软雅黑" panose="020B0503020204020204" charset="-122"/>
              <a:ea typeface="微软雅黑" panose="020B0503020204020204" charset="-122"/>
              <a:sym typeface="+mn-ea"/>
            </a:endParaRPr>
          </a:p>
          <a:p>
            <a:pPr>
              <a:lnSpc>
                <a:spcPct val="200000"/>
              </a:lnSpc>
            </a:pPr>
            <a:r>
              <a:rPr lang="en-US" altLang="zh-CN" b="1">
                <a:solidFill>
                  <a:schemeClr val="bg1"/>
                </a:solidFill>
                <a:latin typeface="微软雅黑" panose="020B0503020204020204" charset="-122"/>
                <a:ea typeface="微软雅黑" panose="020B0503020204020204" charset="-122"/>
                <a:sym typeface="+mn-ea"/>
              </a:rPr>
              <a:t>2022</a:t>
            </a:r>
            <a:r>
              <a:rPr lang="zh-CN" altLang="en-US" b="1">
                <a:solidFill>
                  <a:schemeClr val="bg1"/>
                </a:solidFill>
                <a:latin typeface="微软雅黑" panose="020B0503020204020204" charset="-122"/>
                <a:ea typeface="微软雅黑" panose="020B0503020204020204" charset="-122"/>
                <a:sym typeface="+mn-ea"/>
              </a:rPr>
              <a:t>年</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华为</a:t>
            </a: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难题揭榜</a:t>
            </a: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火花奖</a:t>
            </a:r>
            <a:endParaRPr lang="zh-CN" altLang="en-US" b="1">
              <a:solidFill>
                <a:schemeClr val="bg1"/>
              </a:solidFill>
              <a:latin typeface="微软雅黑" panose="020B0503020204020204" charset="-122"/>
              <a:ea typeface="微软雅黑" panose="020B0503020204020204" charset="-122"/>
              <a:sym typeface="+mn-ea"/>
            </a:endParaRPr>
          </a:p>
          <a:p>
            <a:pPr>
              <a:lnSpc>
                <a:spcPct val="200000"/>
              </a:lnSpc>
            </a:pP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2023</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年广东省力学学会自然科学一等奖</a:t>
            </a:r>
            <a:endPar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endParaRPr>
          </a:p>
          <a:p>
            <a:pPr>
              <a:lnSpc>
                <a:spcPct val="200000"/>
              </a:lnSpc>
            </a:pP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2024</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年广东省力学学会优秀教学奖</a:t>
            </a:r>
            <a:endPar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endParaRPr>
          </a:p>
          <a:p>
            <a:pPr>
              <a:lnSpc>
                <a:spcPct val="200000"/>
              </a:lnSpc>
            </a:pP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2024</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年华为</a:t>
            </a: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难题揭榜</a:t>
            </a: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火花奖</a:t>
            </a:r>
            <a:endPar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endParaRPr>
          </a:p>
          <a:p>
            <a:pPr>
              <a:lnSpc>
                <a:spcPct val="200000"/>
              </a:lnSpc>
            </a:pPr>
            <a:r>
              <a:rPr lang="en-US" altLang="zh-CN" b="1">
                <a:solidFill>
                  <a:schemeClr val="bg1"/>
                </a:solidFill>
                <a:latin typeface="微软雅黑" panose="020B0503020204020204" charset="-122"/>
                <a:ea typeface="微软雅黑" panose="020B0503020204020204" charset="-122"/>
                <a:cs typeface="微软雅黑" panose="020B0503020204020204" charset="-122"/>
                <a:sym typeface="+mn-ea"/>
              </a:rPr>
              <a:t>2025</a:t>
            </a:r>
            <a:r>
              <a:rPr lang="zh-CN" altLang="en-US" b="1">
                <a:solidFill>
                  <a:schemeClr val="bg1"/>
                </a:solidFill>
                <a:latin typeface="微软雅黑" panose="020B0503020204020204" charset="-122"/>
                <a:ea typeface="微软雅黑" panose="020B0503020204020204" charset="-122"/>
                <a:cs typeface="微软雅黑" panose="020B0503020204020204" charset="-122"/>
                <a:sym typeface="+mn-ea"/>
              </a:rPr>
              <a:t>年中国力学学会青年科技奖</a:t>
            </a:r>
            <a:endParaRPr lang="zh-CN" altLang="en-US" b="1">
              <a:solidFill>
                <a:schemeClr val="bg1"/>
              </a:solidFill>
              <a:latin typeface="微软雅黑" panose="020B0503020204020204" charset="-122"/>
              <a:ea typeface="微软雅黑" panose="020B0503020204020204" charset="-122"/>
              <a:cs typeface="微软雅黑" panose="020B0503020204020204" charset="-122"/>
            </a:endParaRPr>
          </a:p>
          <a:p>
            <a:pPr>
              <a:lnSpc>
                <a:spcPct val="200000"/>
              </a:lnSpc>
            </a:pPr>
            <a:endParaRPr lang="zh-CN" altLang="en-US" b="1">
              <a:latin typeface="微软雅黑" panose="020B0503020204020204" charset="-122"/>
              <a:ea typeface="微软雅黑" panose="020B0503020204020204" charset="-122"/>
              <a:sym typeface="+mn-ea"/>
            </a:endParaRPr>
          </a:p>
          <a:p>
            <a:pPr>
              <a:lnSpc>
                <a:spcPct val="200000"/>
              </a:lnSpc>
            </a:pPr>
            <a:endParaRPr lang="zh-CN" altLang="en-US" b="1">
              <a:solidFill>
                <a:schemeClr val="bg1"/>
              </a:solidFill>
              <a:latin typeface="微软雅黑" panose="020B0503020204020204" charset="-122"/>
              <a:ea typeface="微软雅黑" panose="020B0503020204020204" charset="-122"/>
              <a:sym typeface="+mn-ea"/>
            </a:endParaRPr>
          </a:p>
          <a:p>
            <a:pPr>
              <a:lnSpc>
                <a:spcPct val="200000"/>
              </a:lnSpc>
            </a:pPr>
            <a:endParaRPr lang="zh-CN" altLang="en-US" b="1">
              <a:solidFill>
                <a:schemeClr val="bg1"/>
              </a:solidFill>
              <a:latin typeface="微软雅黑" panose="020B0503020204020204" charset="-122"/>
              <a:ea typeface="微软雅黑" panose="020B0503020204020204" charset="-122"/>
              <a:sym typeface="+mn-ea"/>
            </a:endParaRPr>
          </a:p>
          <a:p>
            <a:pPr>
              <a:lnSpc>
                <a:spcPct val="200000"/>
              </a:lnSpc>
            </a:pPr>
            <a:endParaRPr lang="zh-CN" altLang="en-US" b="1">
              <a:solidFill>
                <a:schemeClr val="bg1"/>
              </a:solidFill>
              <a:latin typeface="微软雅黑" panose="020B0503020204020204" charset="-122"/>
              <a:ea typeface="微软雅黑" panose="020B0503020204020204" charset="-122"/>
              <a:sym typeface="+mn-ea"/>
            </a:endParaRPr>
          </a:p>
          <a:p>
            <a:endParaRPr lang="zh-CN" altLang="en-US" b="1">
              <a:solidFill>
                <a:schemeClr val="bg1"/>
              </a:solidFill>
              <a:latin typeface="微软雅黑" panose="020B0503020204020204" charset="-122"/>
              <a:ea typeface="微软雅黑" panose="020B0503020204020204" charset="-122"/>
              <a:sym typeface="+mn-ea"/>
            </a:endParaRPr>
          </a:p>
        </p:txBody>
      </p:sp>
      <p:sp>
        <p:nvSpPr>
          <p:cNvPr id="97" name="文本框 96"/>
          <p:cNvSpPr txBox="1"/>
          <p:nvPr/>
        </p:nvSpPr>
        <p:spPr>
          <a:xfrm>
            <a:off x="10626090" y="2752090"/>
            <a:ext cx="1597025" cy="3284855"/>
          </a:xfrm>
          <a:prstGeom prst="rect">
            <a:avLst/>
          </a:prstGeom>
          <a:noFill/>
        </p:spPr>
        <p:txBody>
          <a:bodyPr wrap="square" rtlCol="0">
            <a:noAutofit/>
          </a:bodyPr>
          <a:lstStyle/>
          <a:p>
            <a:pPr algn="ctr">
              <a:lnSpc>
                <a:spcPct val="200000"/>
              </a:lnSpc>
            </a:pPr>
            <a:r>
              <a:rPr lang="zh-CN" altLang="en-US" b="1">
                <a:solidFill>
                  <a:schemeClr val="bg1"/>
                </a:solidFill>
                <a:latin typeface="微软雅黑" panose="020B0503020204020204" charset="-122"/>
                <a:ea typeface="微软雅黑" panose="020B0503020204020204" charset="-122"/>
              </a:rPr>
              <a:t>陈十一</a:t>
            </a:r>
            <a:endParaRPr lang="zh-CN" altLang="en-US" b="1">
              <a:solidFill>
                <a:schemeClr val="bg1"/>
              </a:solidFill>
              <a:latin typeface="微软雅黑" panose="020B0503020204020204" charset="-122"/>
              <a:ea typeface="微软雅黑" panose="020B0503020204020204" charset="-122"/>
            </a:endParaRPr>
          </a:p>
          <a:p>
            <a:pPr algn="ctr">
              <a:lnSpc>
                <a:spcPct val="200000"/>
              </a:lnSpc>
            </a:pPr>
            <a:r>
              <a:rPr lang="zh-CN" altLang="en-US" b="1">
                <a:solidFill>
                  <a:schemeClr val="bg1"/>
                </a:solidFill>
                <a:latin typeface="微软雅黑" panose="020B0503020204020204" charset="-122"/>
                <a:ea typeface="微软雅黑" panose="020B0503020204020204" charset="-122"/>
              </a:rPr>
              <a:t>万敏平</a:t>
            </a:r>
            <a:endParaRPr lang="zh-CN" altLang="en-US" b="1">
              <a:solidFill>
                <a:schemeClr val="bg1"/>
              </a:solidFill>
              <a:latin typeface="微软雅黑" panose="020B0503020204020204" charset="-122"/>
              <a:ea typeface="微软雅黑" panose="020B0503020204020204" charset="-122"/>
            </a:endParaRPr>
          </a:p>
          <a:p>
            <a:pPr algn="ctr">
              <a:lnSpc>
                <a:spcPct val="200000"/>
              </a:lnSpc>
            </a:pPr>
            <a:r>
              <a:rPr lang="zh-CN" altLang="en-US" b="1">
                <a:solidFill>
                  <a:schemeClr val="bg1"/>
                </a:solidFill>
                <a:latin typeface="微软雅黑" panose="020B0503020204020204" charset="-122"/>
                <a:ea typeface="微软雅黑" panose="020B0503020204020204" charset="-122"/>
                <a:sym typeface="+mn-ea"/>
              </a:rPr>
              <a:t>刘宇</a:t>
            </a:r>
            <a:endParaRPr lang="zh-CN" altLang="en-US" b="1">
              <a:solidFill>
                <a:schemeClr val="bg1"/>
              </a:solidFill>
              <a:latin typeface="微软雅黑" panose="020B0503020204020204" charset="-122"/>
              <a:ea typeface="微软雅黑" panose="020B0503020204020204" charset="-122"/>
            </a:endParaRPr>
          </a:p>
          <a:p>
            <a:pPr algn="ctr">
              <a:lnSpc>
                <a:spcPct val="200000"/>
              </a:lnSpc>
            </a:pPr>
            <a:r>
              <a:rPr lang="zh-CN" altLang="en-US" b="1">
                <a:solidFill>
                  <a:schemeClr val="bg1"/>
                </a:solidFill>
                <a:latin typeface="微软雅黑" panose="020B0503020204020204" charset="-122"/>
                <a:ea typeface="微软雅黑" panose="020B0503020204020204" charset="-122"/>
              </a:rPr>
              <a:t>余鹏</a:t>
            </a:r>
            <a:endParaRPr lang="zh-CN" altLang="en-US" b="1">
              <a:solidFill>
                <a:schemeClr val="bg1"/>
              </a:solidFill>
              <a:latin typeface="微软雅黑" panose="020B0503020204020204" charset="-122"/>
              <a:ea typeface="微软雅黑" panose="020B0503020204020204" charset="-122"/>
            </a:endParaRPr>
          </a:p>
          <a:p>
            <a:pPr algn="ctr">
              <a:lnSpc>
                <a:spcPct val="200000"/>
              </a:lnSpc>
            </a:pPr>
            <a:r>
              <a:rPr lang="zh-CN" altLang="en-US" b="1">
                <a:solidFill>
                  <a:schemeClr val="bg1"/>
                </a:solidFill>
                <a:latin typeface="微软雅黑" panose="020B0503020204020204" charset="-122"/>
                <a:ea typeface="微软雅黑" panose="020B0503020204020204" charset="-122"/>
              </a:rPr>
              <a:t>余鹏</a:t>
            </a:r>
            <a:endParaRPr lang="zh-CN" altLang="en-US" b="1">
              <a:solidFill>
                <a:schemeClr val="bg1"/>
              </a:solidFill>
              <a:latin typeface="微软雅黑" panose="020B0503020204020204" charset="-122"/>
              <a:ea typeface="微软雅黑" panose="020B0503020204020204" charset="-122"/>
            </a:endParaRPr>
          </a:p>
          <a:p>
            <a:pPr algn="ctr">
              <a:lnSpc>
                <a:spcPct val="200000"/>
              </a:lnSpc>
            </a:pPr>
            <a:r>
              <a:rPr lang="zh-CN" altLang="en-US" b="1">
                <a:solidFill>
                  <a:schemeClr val="bg1"/>
                </a:solidFill>
                <a:latin typeface="微软雅黑" panose="020B0503020204020204" charset="-122"/>
                <a:ea typeface="微软雅黑" panose="020B0503020204020204" charset="-122"/>
              </a:rPr>
              <a:t>杨灿辉</a:t>
            </a:r>
            <a:endParaRPr lang="zh-CN" altLang="en-US" b="1">
              <a:solidFill>
                <a:schemeClr val="bg1"/>
              </a:solidFill>
              <a:latin typeface="微软雅黑" panose="020B0503020204020204" charset="-122"/>
              <a:ea typeface="微软雅黑" panose="020B0503020204020204" charset="-122"/>
            </a:endParaRPr>
          </a:p>
          <a:p>
            <a:pPr algn="ctr">
              <a:lnSpc>
                <a:spcPct val="200000"/>
              </a:lnSpc>
            </a:pPr>
            <a:r>
              <a:rPr lang="zh-CN" altLang="en-US" b="1">
                <a:solidFill>
                  <a:schemeClr val="bg1"/>
                </a:solidFill>
                <a:latin typeface="微软雅黑" panose="020B0503020204020204" charset="-122"/>
                <a:ea typeface="微软雅黑" panose="020B0503020204020204" charset="-122"/>
              </a:rPr>
              <a:t>王建春</a:t>
            </a:r>
            <a:endParaRPr lang="zh-CN" altLang="en-US" b="1">
              <a:solidFill>
                <a:schemeClr val="bg1"/>
              </a:solidFill>
              <a:latin typeface="微软雅黑" panose="020B0503020204020204" charset="-122"/>
              <a:ea typeface="微软雅黑" panose="020B0503020204020204" charset="-122"/>
            </a:endParaRPr>
          </a:p>
        </p:txBody>
      </p:sp>
      <p:pic>
        <p:nvPicPr>
          <p:cNvPr id="4" name="图片 3" descr="1_陈校长求是科学家"/>
          <p:cNvPicPr>
            <a:picLocks noChangeAspect="1"/>
          </p:cNvPicPr>
          <p:nvPr/>
        </p:nvPicPr>
        <p:blipFill>
          <a:blip r:embed="rId28"/>
          <a:stretch>
            <a:fillRect/>
          </a:stretch>
        </p:blipFill>
        <p:spPr>
          <a:xfrm>
            <a:off x="0" y="4154805"/>
            <a:ext cx="2063115" cy="1272540"/>
          </a:xfrm>
          <a:prstGeom prst="rect">
            <a:avLst/>
          </a:prstGeom>
        </p:spPr>
      </p:pic>
      <p:pic>
        <p:nvPicPr>
          <p:cNvPr id="7" name="图片 6" descr="2_万敏平求是杰出青年"/>
          <p:cNvPicPr>
            <a:picLocks noChangeAspect="1"/>
          </p:cNvPicPr>
          <p:nvPr/>
        </p:nvPicPr>
        <p:blipFill>
          <a:blip r:embed="rId29"/>
          <a:stretch>
            <a:fillRect/>
          </a:stretch>
        </p:blipFill>
        <p:spPr>
          <a:xfrm>
            <a:off x="2063115" y="4153535"/>
            <a:ext cx="2667000" cy="1280795"/>
          </a:xfrm>
          <a:prstGeom prst="rect">
            <a:avLst/>
          </a:prstGeom>
        </p:spPr>
      </p:pic>
      <p:pic>
        <p:nvPicPr>
          <p:cNvPr id="8" name="图片 7" descr="8-王建春-"/>
          <p:cNvPicPr>
            <a:picLocks noChangeAspect="1"/>
          </p:cNvPicPr>
          <p:nvPr/>
        </p:nvPicPr>
        <p:blipFill>
          <a:blip r:embed="rId30"/>
          <a:stretch>
            <a:fillRect/>
          </a:stretch>
        </p:blipFill>
        <p:spPr>
          <a:xfrm>
            <a:off x="4683760" y="4152265"/>
            <a:ext cx="1969135" cy="1288415"/>
          </a:xfrm>
          <a:prstGeom prst="rect">
            <a:avLst/>
          </a:prstGeom>
        </p:spPr>
      </p:pic>
      <p:pic>
        <p:nvPicPr>
          <p:cNvPr id="9" name="图片 8" descr="5-刘宇-火花奖0"/>
          <p:cNvPicPr>
            <a:picLocks noChangeAspect="1"/>
          </p:cNvPicPr>
          <p:nvPr/>
        </p:nvPicPr>
        <p:blipFill>
          <a:blip r:embed="rId31"/>
          <a:stretch>
            <a:fillRect/>
          </a:stretch>
        </p:blipFill>
        <p:spPr>
          <a:xfrm>
            <a:off x="0" y="5428615"/>
            <a:ext cx="1732915" cy="1156335"/>
          </a:xfrm>
          <a:prstGeom prst="rect">
            <a:avLst/>
          </a:prstGeom>
        </p:spPr>
      </p:pic>
      <p:pic>
        <p:nvPicPr>
          <p:cNvPr id="13" name="图片 12" descr="6-杨灿辉-火花奖1"/>
          <p:cNvPicPr>
            <a:picLocks noChangeAspect="1"/>
          </p:cNvPicPr>
          <p:nvPr/>
        </p:nvPicPr>
        <p:blipFill>
          <a:blip r:embed="rId32"/>
          <a:stretch>
            <a:fillRect/>
          </a:stretch>
        </p:blipFill>
        <p:spPr>
          <a:xfrm>
            <a:off x="1714500" y="5424805"/>
            <a:ext cx="1736725" cy="1160145"/>
          </a:xfrm>
          <a:prstGeom prst="rect">
            <a:avLst/>
          </a:prstGeom>
        </p:spPr>
      </p:pic>
      <p:pic>
        <p:nvPicPr>
          <p:cNvPr id="15" name="图片 14" descr="3-余鹏-广力优秀教学奖证书"/>
          <p:cNvPicPr>
            <a:picLocks noChangeAspect="1"/>
          </p:cNvPicPr>
          <p:nvPr/>
        </p:nvPicPr>
        <p:blipFill>
          <a:blip r:embed="rId33"/>
          <a:srcRect l="919" t="2370"/>
          <a:stretch>
            <a:fillRect/>
          </a:stretch>
        </p:blipFill>
        <p:spPr>
          <a:xfrm>
            <a:off x="5001895" y="5458460"/>
            <a:ext cx="1651000" cy="1167765"/>
          </a:xfrm>
          <a:prstGeom prst="rect">
            <a:avLst/>
          </a:prstGeom>
        </p:spPr>
      </p:pic>
      <p:pic>
        <p:nvPicPr>
          <p:cNvPr id="16" name="图片 15" descr="4-余鹏-广力自然科学奖证书"/>
          <p:cNvPicPr>
            <a:picLocks noChangeAspect="1"/>
          </p:cNvPicPr>
          <p:nvPr/>
        </p:nvPicPr>
        <p:blipFill>
          <a:blip r:embed="rId34"/>
          <a:stretch>
            <a:fillRect/>
          </a:stretch>
        </p:blipFill>
        <p:spPr>
          <a:xfrm>
            <a:off x="3439795" y="5443855"/>
            <a:ext cx="1620520" cy="118300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形 2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418144" y="5484233"/>
            <a:ext cx="1208707" cy="2209582"/>
          </a:xfrm>
          <a:prstGeom prst="rect">
            <a:avLst/>
          </a:prstGeom>
        </p:spPr>
      </p:pic>
      <p:pic>
        <p:nvPicPr>
          <p:cNvPr id="31" name="图形 3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01711" y="6294892"/>
            <a:ext cx="2545467" cy="838082"/>
          </a:xfrm>
          <a:prstGeom prst="rect">
            <a:avLst/>
          </a:prstGeom>
        </p:spPr>
      </p:pic>
      <p:pic>
        <p:nvPicPr>
          <p:cNvPr id="32" name="图形 3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31213" y="6353341"/>
            <a:ext cx="1386365" cy="558397"/>
          </a:xfrm>
          <a:prstGeom prst="rect">
            <a:avLst/>
          </a:prstGeom>
        </p:spPr>
      </p:pic>
      <p:pic>
        <p:nvPicPr>
          <p:cNvPr id="38" name="图形 37"/>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13122" y="6329430"/>
            <a:ext cx="2029706" cy="528569"/>
          </a:xfrm>
          <a:prstGeom prst="rect">
            <a:avLst/>
          </a:prstGeom>
        </p:spPr>
      </p:pic>
      <p:pic>
        <p:nvPicPr>
          <p:cNvPr id="40" name="图形 39"/>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447280" y="5253445"/>
            <a:ext cx="5207266" cy="1281916"/>
          </a:xfrm>
          <a:prstGeom prst="rect">
            <a:avLst/>
          </a:prstGeom>
        </p:spPr>
      </p:pic>
      <p:pic>
        <p:nvPicPr>
          <p:cNvPr id="41" name="图形 40"/>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74477" y="5234739"/>
            <a:ext cx="4913471" cy="1281916"/>
          </a:xfrm>
          <a:prstGeom prst="rect">
            <a:avLst/>
          </a:prstGeom>
        </p:spPr>
      </p:pic>
      <p:pic>
        <p:nvPicPr>
          <p:cNvPr id="3" name="图形 21" descr="E:/※宣传/※力航系新版宣传物料【PPT&amp;宣传折页&amp;展板&amp;文化墙】/1、PPT/素材库/logo/logo2组合_画板 1.pnglogo2组合_画板 1"/>
          <p:cNvPicPr>
            <a:picLocks noChangeAspect="1"/>
          </p:cNvPicPr>
          <p:nvPr/>
        </p:nvPicPr>
        <p:blipFill>
          <a:blip r:embed="rId11"/>
          <a:srcRect t="37420" b="37420"/>
          <a:stretch>
            <a:fillRect/>
          </a:stretch>
        </p:blipFill>
        <p:spPr>
          <a:xfrm>
            <a:off x="8337550" y="268605"/>
            <a:ext cx="3393440" cy="855345"/>
          </a:xfrm>
          <a:prstGeom prst="rect">
            <a:avLst/>
          </a:prstGeom>
        </p:spPr>
      </p:pic>
      <p:sp>
        <p:nvSpPr>
          <p:cNvPr id="20" name="文本框 19"/>
          <p:cNvSpPr txBox="1"/>
          <p:nvPr/>
        </p:nvSpPr>
        <p:spPr>
          <a:xfrm>
            <a:off x="412750" y="478790"/>
            <a:ext cx="720661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dirty="0">
                <a:solidFill>
                  <a:srgbClr val="173E42"/>
                </a:solidFill>
                <a:latin typeface="黑体" panose="02010609060101010101" charset="-122"/>
                <a:ea typeface="黑体" panose="02010609060101010101" charset="-122"/>
              </a:rPr>
              <a:t>研究</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方向及应用领域</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156" name="任意多边形: 形状 155"/>
          <p:cNvSpPr/>
          <p:nvPr>
            <p:custDataLst>
              <p:tags r:id="rId12"/>
            </p:custDataLst>
          </p:nvPr>
        </p:nvSpPr>
        <p:spPr>
          <a:xfrm>
            <a:off x="3271203" y="3685858"/>
            <a:ext cx="5649595" cy="3176905"/>
          </a:xfrm>
          <a:custGeom>
            <a:avLst/>
            <a:gdLst>
              <a:gd name="connsiteX0" fmla="*/ 3444164 w 5649772"/>
              <a:gd name="connsiteY0" fmla="*/ 1023182 h 2870346"/>
              <a:gd name="connsiteX1" fmla="*/ 4117010 w 5649772"/>
              <a:gd name="connsiteY1" fmla="*/ 448482 h 2870346"/>
              <a:gd name="connsiteX2" fmla="*/ 4184218 w 5649772"/>
              <a:gd name="connsiteY2" fmla="*/ 407258 h 2870346"/>
              <a:gd name="connsiteX3" fmla="*/ 4459910 w 5649772"/>
              <a:gd name="connsiteY3" fmla="*/ 194888 h 2870346"/>
              <a:gd name="connsiteX4" fmla="*/ 4568343 w 5649772"/>
              <a:gd name="connsiteY4" fmla="*/ 39059 h 2870346"/>
              <a:gd name="connsiteX5" fmla="*/ 4529709 w 5649772"/>
              <a:gd name="connsiteY5" fmla="*/ 5227 h 2870346"/>
              <a:gd name="connsiteX6" fmla="*/ 3623462 w 5649772"/>
              <a:gd name="connsiteY6" fmla="*/ 380435 h 2870346"/>
              <a:gd name="connsiteX7" fmla="*/ 3792398 w 5649772"/>
              <a:gd name="connsiteY7" fmla="*/ 175838 h 2870346"/>
              <a:gd name="connsiteX8" fmla="*/ 3780816 w 5649772"/>
              <a:gd name="connsiteY8" fmla="*/ 133700 h 2870346"/>
              <a:gd name="connsiteX9" fmla="*/ 2824887 w 5649772"/>
              <a:gd name="connsiteY9" fmla="*/ 682644 h 2870346"/>
              <a:gd name="connsiteX10" fmla="*/ 1868957 w 5649772"/>
              <a:gd name="connsiteY10" fmla="*/ 133700 h 2870346"/>
              <a:gd name="connsiteX11" fmla="*/ 1857375 w 5649772"/>
              <a:gd name="connsiteY11" fmla="*/ 175838 h 2870346"/>
              <a:gd name="connsiteX12" fmla="*/ 2026311 w 5649772"/>
              <a:gd name="connsiteY12" fmla="*/ 380435 h 2870346"/>
              <a:gd name="connsiteX13" fmla="*/ 1120064 w 5649772"/>
              <a:gd name="connsiteY13" fmla="*/ 5227 h 2870346"/>
              <a:gd name="connsiteX14" fmla="*/ 1081431 w 5649772"/>
              <a:gd name="connsiteY14" fmla="*/ 39059 h 2870346"/>
              <a:gd name="connsiteX15" fmla="*/ 1189863 w 5649772"/>
              <a:gd name="connsiteY15" fmla="*/ 194888 h 2870346"/>
              <a:gd name="connsiteX16" fmla="*/ 1465555 w 5649772"/>
              <a:gd name="connsiteY16" fmla="*/ 407258 h 2870346"/>
              <a:gd name="connsiteX17" fmla="*/ 1532763 w 5649772"/>
              <a:gd name="connsiteY17" fmla="*/ 448482 h 2870346"/>
              <a:gd name="connsiteX18" fmla="*/ 2205609 w 5649772"/>
              <a:gd name="connsiteY18" fmla="*/ 1023182 h 2870346"/>
              <a:gd name="connsiteX19" fmla="*/ 0 w 5649772"/>
              <a:gd name="connsiteY19" fmla="*/ 2870347 h 2870346"/>
              <a:gd name="connsiteX20" fmla="*/ 2824887 w 5649772"/>
              <a:gd name="connsiteY20" fmla="*/ 2870347 h 2870346"/>
              <a:gd name="connsiteX21" fmla="*/ 5649773 w 5649772"/>
              <a:gd name="connsiteY21" fmla="*/ 2870347 h 2870346"/>
              <a:gd name="connsiteX22" fmla="*/ 3444164 w 5649772"/>
              <a:gd name="connsiteY22" fmla="*/ 1023182 h 2870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49772" h="2870346">
                <a:moveTo>
                  <a:pt x="3444164" y="1023182"/>
                </a:moveTo>
                <a:cubicBezTo>
                  <a:pt x="3479826" y="661461"/>
                  <a:pt x="3858158" y="602939"/>
                  <a:pt x="4117010" y="448482"/>
                </a:cubicBezTo>
                <a:cubicBezTo>
                  <a:pt x="4139565" y="434994"/>
                  <a:pt x="4162044" y="421278"/>
                  <a:pt x="4184218" y="407258"/>
                </a:cubicBezTo>
                <a:cubicBezTo>
                  <a:pt x="4281754" y="345536"/>
                  <a:pt x="4380434" y="278632"/>
                  <a:pt x="4459910" y="194888"/>
                </a:cubicBezTo>
                <a:cubicBezTo>
                  <a:pt x="4504335" y="148178"/>
                  <a:pt x="4536948" y="94914"/>
                  <a:pt x="4568343" y="39059"/>
                </a:cubicBezTo>
                <a:cubicBezTo>
                  <a:pt x="4582058" y="14599"/>
                  <a:pt x="4552645" y="-11233"/>
                  <a:pt x="4529709" y="5227"/>
                </a:cubicBezTo>
                <a:cubicBezTo>
                  <a:pt x="4211498" y="234284"/>
                  <a:pt x="3780282" y="457626"/>
                  <a:pt x="3623462" y="380435"/>
                </a:cubicBezTo>
                <a:cubicBezTo>
                  <a:pt x="3509315" y="324276"/>
                  <a:pt x="3669182" y="232302"/>
                  <a:pt x="3792398" y="175838"/>
                </a:cubicBezTo>
                <a:cubicBezTo>
                  <a:pt x="3815258" y="165323"/>
                  <a:pt x="3805885" y="131109"/>
                  <a:pt x="3780816" y="133700"/>
                </a:cubicBezTo>
                <a:cubicBezTo>
                  <a:pt x="3136011" y="199537"/>
                  <a:pt x="2824887" y="682644"/>
                  <a:pt x="2824887" y="682644"/>
                </a:cubicBezTo>
                <a:cubicBezTo>
                  <a:pt x="2824887" y="682644"/>
                  <a:pt x="2513762" y="199537"/>
                  <a:pt x="1868957" y="133700"/>
                </a:cubicBezTo>
                <a:cubicBezTo>
                  <a:pt x="1843888" y="131109"/>
                  <a:pt x="1834515" y="165323"/>
                  <a:pt x="1857375" y="175838"/>
                </a:cubicBezTo>
                <a:cubicBezTo>
                  <a:pt x="1980667" y="232379"/>
                  <a:pt x="2140458" y="324276"/>
                  <a:pt x="2026311" y="380435"/>
                </a:cubicBezTo>
                <a:cubicBezTo>
                  <a:pt x="1869415" y="457702"/>
                  <a:pt x="1438199" y="234284"/>
                  <a:pt x="1120064" y="5227"/>
                </a:cubicBezTo>
                <a:cubicBezTo>
                  <a:pt x="1097128" y="-11309"/>
                  <a:pt x="1067715" y="14523"/>
                  <a:pt x="1081431" y="39059"/>
                </a:cubicBezTo>
                <a:cubicBezTo>
                  <a:pt x="1112825" y="94914"/>
                  <a:pt x="1145438" y="148178"/>
                  <a:pt x="1189863" y="194888"/>
                </a:cubicBezTo>
                <a:cubicBezTo>
                  <a:pt x="1269416" y="278632"/>
                  <a:pt x="1368019" y="345536"/>
                  <a:pt x="1465555" y="407258"/>
                </a:cubicBezTo>
                <a:cubicBezTo>
                  <a:pt x="1487805" y="421278"/>
                  <a:pt x="1510208" y="435071"/>
                  <a:pt x="1532763" y="448482"/>
                </a:cubicBezTo>
                <a:cubicBezTo>
                  <a:pt x="1791615" y="602863"/>
                  <a:pt x="2169947" y="661461"/>
                  <a:pt x="2205609" y="1023182"/>
                </a:cubicBezTo>
                <a:cubicBezTo>
                  <a:pt x="2241804" y="1390466"/>
                  <a:pt x="1955749" y="2244516"/>
                  <a:pt x="0" y="2870347"/>
                </a:cubicBezTo>
                <a:lnTo>
                  <a:pt x="2824887" y="2870347"/>
                </a:lnTo>
                <a:lnTo>
                  <a:pt x="5649773" y="2870347"/>
                </a:lnTo>
                <a:cubicBezTo>
                  <a:pt x="3694024" y="2244516"/>
                  <a:pt x="3407893" y="1390466"/>
                  <a:pt x="3444164" y="1023182"/>
                </a:cubicBezTo>
                <a:close/>
              </a:path>
            </a:pathLst>
          </a:custGeom>
          <a:solidFill>
            <a:srgbClr val="5BB4B2"/>
          </a:solidFill>
          <a:ln w="762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4" name="任意多边形: 形状 153"/>
          <p:cNvSpPr/>
          <p:nvPr>
            <p:custDataLst>
              <p:tags r:id="rId13"/>
            </p:custDataLst>
          </p:nvPr>
        </p:nvSpPr>
        <p:spPr>
          <a:xfrm>
            <a:off x="2954338" y="4463733"/>
            <a:ext cx="457835" cy="457835"/>
          </a:xfrm>
          <a:custGeom>
            <a:avLst/>
            <a:gdLst>
              <a:gd name="connsiteX0" fmla="*/ 1556156 w 1556156"/>
              <a:gd name="connsiteY0" fmla="*/ 778078 h 1556156"/>
              <a:gd name="connsiteX1" fmla="*/ 778078 w 1556156"/>
              <a:gd name="connsiteY1" fmla="*/ 1556156 h 1556156"/>
              <a:gd name="connsiteX2" fmla="*/ 0 w 1556156"/>
              <a:gd name="connsiteY2" fmla="*/ 778078 h 1556156"/>
              <a:gd name="connsiteX3" fmla="*/ 778078 w 1556156"/>
              <a:gd name="connsiteY3" fmla="*/ 0 h 1556156"/>
              <a:gd name="connsiteX4" fmla="*/ 1556156 w 1556156"/>
              <a:gd name="connsiteY4" fmla="*/ 778078 h 1556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156" h="1556156">
                <a:moveTo>
                  <a:pt x="1556156" y="778078"/>
                </a:moveTo>
                <a:cubicBezTo>
                  <a:pt x="1556156" y="1207799"/>
                  <a:pt x="1207799" y="1556156"/>
                  <a:pt x="778078" y="1556156"/>
                </a:cubicBezTo>
                <a:cubicBezTo>
                  <a:pt x="348358" y="1556156"/>
                  <a:pt x="0" y="1207799"/>
                  <a:pt x="0" y="778078"/>
                </a:cubicBezTo>
                <a:cubicBezTo>
                  <a:pt x="0" y="348357"/>
                  <a:pt x="348358" y="0"/>
                  <a:pt x="778078" y="0"/>
                </a:cubicBezTo>
                <a:cubicBezTo>
                  <a:pt x="1207799" y="0"/>
                  <a:pt x="1556156" y="348357"/>
                  <a:pt x="1556156" y="778078"/>
                </a:cubicBezTo>
                <a:close/>
              </a:path>
            </a:pathLst>
          </a:custGeom>
          <a:solidFill>
            <a:schemeClr val="accent1">
              <a:lumMod val="40000"/>
              <a:lumOff val="60000"/>
              <a:alpha val="42000"/>
            </a:schemeClr>
          </a:solidFill>
          <a:ln w="762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55" name="任意多边形: 形状 153"/>
          <p:cNvSpPr/>
          <p:nvPr>
            <p:custDataLst>
              <p:tags r:id="rId14"/>
            </p:custDataLst>
          </p:nvPr>
        </p:nvSpPr>
        <p:spPr>
          <a:xfrm>
            <a:off x="3957638" y="2220278"/>
            <a:ext cx="227965" cy="227965"/>
          </a:xfrm>
          <a:custGeom>
            <a:avLst/>
            <a:gdLst>
              <a:gd name="connsiteX0" fmla="*/ 1556156 w 1556156"/>
              <a:gd name="connsiteY0" fmla="*/ 778078 h 1556156"/>
              <a:gd name="connsiteX1" fmla="*/ 778078 w 1556156"/>
              <a:gd name="connsiteY1" fmla="*/ 1556156 h 1556156"/>
              <a:gd name="connsiteX2" fmla="*/ 0 w 1556156"/>
              <a:gd name="connsiteY2" fmla="*/ 778078 h 1556156"/>
              <a:gd name="connsiteX3" fmla="*/ 778078 w 1556156"/>
              <a:gd name="connsiteY3" fmla="*/ 0 h 1556156"/>
              <a:gd name="connsiteX4" fmla="*/ 1556156 w 1556156"/>
              <a:gd name="connsiteY4" fmla="*/ 778078 h 1556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156" h="1556156">
                <a:moveTo>
                  <a:pt x="1556156" y="778078"/>
                </a:moveTo>
                <a:cubicBezTo>
                  <a:pt x="1556156" y="1207799"/>
                  <a:pt x="1207799" y="1556156"/>
                  <a:pt x="778078" y="1556156"/>
                </a:cubicBezTo>
                <a:cubicBezTo>
                  <a:pt x="348358" y="1556156"/>
                  <a:pt x="0" y="1207799"/>
                  <a:pt x="0" y="778078"/>
                </a:cubicBezTo>
                <a:cubicBezTo>
                  <a:pt x="0" y="348357"/>
                  <a:pt x="348358" y="0"/>
                  <a:pt x="778078" y="0"/>
                </a:cubicBezTo>
                <a:cubicBezTo>
                  <a:pt x="1207799" y="0"/>
                  <a:pt x="1556156" y="348357"/>
                  <a:pt x="1556156" y="778078"/>
                </a:cubicBezTo>
                <a:close/>
              </a:path>
            </a:pathLst>
          </a:custGeom>
          <a:solidFill>
            <a:schemeClr val="accent1">
              <a:lumMod val="40000"/>
              <a:lumOff val="60000"/>
              <a:alpha val="42000"/>
            </a:schemeClr>
          </a:solidFill>
          <a:ln w="762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57" name="任意多边形: 形状 152"/>
          <p:cNvSpPr/>
          <p:nvPr>
            <p:custDataLst>
              <p:tags r:id="rId15"/>
            </p:custDataLst>
          </p:nvPr>
        </p:nvSpPr>
        <p:spPr>
          <a:xfrm>
            <a:off x="2297748" y="2556828"/>
            <a:ext cx="1659890" cy="1659890"/>
          </a:xfrm>
          <a:custGeom>
            <a:avLst/>
            <a:gdLst>
              <a:gd name="connsiteX0" fmla="*/ 1660093 w 1660093"/>
              <a:gd name="connsiteY0" fmla="*/ 830047 h 1660093"/>
              <a:gd name="connsiteX1" fmla="*/ 830046 w 1660093"/>
              <a:gd name="connsiteY1" fmla="*/ 1660093 h 1660093"/>
              <a:gd name="connsiteX2" fmla="*/ 0 w 1660093"/>
              <a:gd name="connsiteY2" fmla="*/ 830047 h 1660093"/>
              <a:gd name="connsiteX3" fmla="*/ 830046 w 1660093"/>
              <a:gd name="connsiteY3" fmla="*/ 0 h 1660093"/>
              <a:gd name="connsiteX4" fmla="*/ 1660093 w 1660093"/>
              <a:gd name="connsiteY4" fmla="*/ 830047 h 1660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0093" h="1660093">
                <a:moveTo>
                  <a:pt x="1660093" y="830047"/>
                </a:moveTo>
                <a:cubicBezTo>
                  <a:pt x="1660093" y="1288469"/>
                  <a:pt x="1288469" y="1660093"/>
                  <a:pt x="830046" y="1660093"/>
                </a:cubicBezTo>
                <a:cubicBezTo>
                  <a:pt x="371624" y="1660093"/>
                  <a:pt x="0" y="1288469"/>
                  <a:pt x="0" y="830047"/>
                </a:cubicBezTo>
                <a:cubicBezTo>
                  <a:pt x="0" y="371625"/>
                  <a:pt x="371624" y="0"/>
                  <a:pt x="830046" y="0"/>
                </a:cubicBezTo>
                <a:cubicBezTo>
                  <a:pt x="1288469" y="0"/>
                  <a:pt x="1660093" y="371625"/>
                  <a:pt x="1660093" y="830047"/>
                </a:cubicBezTo>
                <a:close/>
              </a:path>
            </a:pathLst>
          </a:custGeom>
          <a:solidFill>
            <a:schemeClr val="accent1"/>
          </a:solidFill>
          <a:ln w="7620" cap="flat">
            <a:solidFill>
              <a:schemeClr val="accent1">
                <a:alpha val="50000"/>
              </a:schemeClr>
            </a:solidFill>
            <a:prstDash val="solid"/>
            <a:miter/>
          </a:ln>
          <a:effectLst>
            <a:outerShdw blurRad="177800" dist="127000" dir="5400000" algn="t" rotWithShape="0">
              <a:schemeClr val="accent1">
                <a:alpha val="19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8" name="矩形 57"/>
          <p:cNvSpPr/>
          <p:nvPr>
            <p:custDataLst>
              <p:tags r:id="rId16"/>
            </p:custDataLst>
          </p:nvPr>
        </p:nvSpPr>
        <p:spPr>
          <a:xfrm>
            <a:off x="2479041" y="2814955"/>
            <a:ext cx="1288098" cy="1071245"/>
          </a:xfrm>
          <a:prstGeom prst="rect">
            <a:avLst/>
          </a:prstGeom>
          <a:noFill/>
        </p:spPr>
        <p:txBody>
          <a:bodyPr wrap="square" lIns="0" tIns="0" rIns="0" bIns="0" rtlCol="0" anchor="t" anchorCtr="0">
            <a:noAutofit/>
          </a:bodyPr>
          <a:lstStyle/>
          <a:p>
            <a:pPr indent="0" algn="ctr" fontAlgn="auto">
              <a:lnSpc>
                <a:spcPct val="150000"/>
              </a:lnSpc>
              <a:spcBef>
                <a:spcPct val="0"/>
              </a:spcBef>
              <a:spcAft>
                <a:spcPct val="0"/>
              </a:spcAft>
            </a:pPr>
            <a:r>
              <a:rPr lang="zh-CN" sz="1600" b="1" dirty="0">
                <a:ln>
                  <a:noFill/>
                </a:ln>
                <a:solidFill>
                  <a:schemeClr val="bg1">
                    <a:alpha val="100000"/>
                  </a:schemeClr>
                </a:solidFill>
                <a:effectLst/>
                <a:latin typeface="微软雅黑" panose="020B0503020204020204" charset="-122"/>
                <a:ea typeface="微软雅黑" panose="020B0503020204020204" charset="-122"/>
                <a:sym typeface="+mn-ea"/>
              </a:rPr>
              <a:t>以湍流、软物质为代表的</a:t>
            </a:r>
            <a:endParaRPr lang="zh-CN" sz="1600" b="1" dirty="0">
              <a:ln>
                <a:noFill/>
              </a:ln>
              <a:solidFill>
                <a:schemeClr val="bg1">
                  <a:alpha val="100000"/>
                </a:schemeClr>
              </a:solidFill>
              <a:effectLst/>
              <a:latin typeface="微软雅黑" panose="020B0503020204020204" charset="-122"/>
              <a:ea typeface="微软雅黑" panose="020B0503020204020204" charset="-122"/>
              <a:sym typeface="+mn-ea"/>
            </a:endParaRPr>
          </a:p>
          <a:p>
            <a:pPr indent="0" algn="ctr" fontAlgn="auto">
              <a:lnSpc>
                <a:spcPct val="150000"/>
              </a:lnSpc>
              <a:spcBef>
                <a:spcPct val="0"/>
              </a:spcBef>
              <a:spcAft>
                <a:spcPct val="0"/>
              </a:spcAft>
            </a:pPr>
            <a:r>
              <a:rPr lang="zh-CN" sz="1600" b="1" dirty="0">
                <a:ln>
                  <a:noFill/>
                </a:ln>
                <a:solidFill>
                  <a:schemeClr val="bg1">
                    <a:alpha val="100000"/>
                  </a:schemeClr>
                </a:solidFill>
                <a:effectLst/>
                <a:latin typeface="微软雅黑" panose="020B0503020204020204" charset="-122"/>
                <a:ea typeface="微软雅黑" panose="020B0503020204020204" charset="-122"/>
                <a:sym typeface="+mn-ea"/>
              </a:rPr>
              <a:t>基础力学问题</a:t>
            </a:r>
            <a:endParaRPr lang="zh-CN" altLang="en-US" sz="1600" b="1" dirty="0">
              <a:ln>
                <a:noFill/>
              </a:ln>
              <a:solidFill>
                <a:schemeClr val="bg1">
                  <a:alpha val="100000"/>
                </a:schemeClr>
              </a:solidFill>
              <a:effectLst/>
              <a:latin typeface="微软雅黑" panose="020B0503020204020204" charset="-122"/>
              <a:ea typeface="微软雅黑" panose="020B0503020204020204" charset="-122"/>
              <a:cs typeface="+mn-ea"/>
              <a:sym typeface="+mn-ea"/>
            </a:endParaRPr>
          </a:p>
        </p:txBody>
      </p:sp>
      <p:sp>
        <p:nvSpPr>
          <p:cNvPr id="52" name="任意多边形: 形状 151"/>
          <p:cNvSpPr/>
          <p:nvPr>
            <p:custDataLst>
              <p:tags r:id="rId17"/>
            </p:custDataLst>
          </p:nvPr>
        </p:nvSpPr>
        <p:spPr>
          <a:xfrm>
            <a:off x="5177473" y="2049463"/>
            <a:ext cx="1718945" cy="1718945"/>
          </a:xfrm>
          <a:custGeom>
            <a:avLst/>
            <a:gdLst>
              <a:gd name="connsiteX0" fmla="*/ 1718920 w 1718919"/>
              <a:gd name="connsiteY0" fmla="*/ 859460 h 1718919"/>
              <a:gd name="connsiteX1" fmla="*/ 859460 w 1718919"/>
              <a:gd name="connsiteY1" fmla="*/ 1718920 h 1718919"/>
              <a:gd name="connsiteX2" fmla="*/ 0 w 1718919"/>
              <a:gd name="connsiteY2" fmla="*/ 859460 h 1718919"/>
              <a:gd name="connsiteX3" fmla="*/ 859460 w 1718919"/>
              <a:gd name="connsiteY3" fmla="*/ 0 h 1718919"/>
              <a:gd name="connsiteX4" fmla="*/ 1718920 w 1718919"/>
              <a:gd name="connsiteY4" fmla="*/ 859460 h 17189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8919" h="1718919">
                <a:moveTo>
                  <a:pt x="1718920" y="859460"/>
                </a:moveTo>
                <a:cubicBezTo>
                  <a:pt x="1718920" y="1334126"/>
                  <a:pt x="1334126" y="1718920"/>
                  <a:pt x="859460" y="1718920"/>
                </a:cubicBezTo>
                <a:cubicBezTo>
                  <a:pt x="384794" y="1718920"/>
                  <a:pt x="0" y="1334126"/>
                  <a:pt x="0" y="859460"/>
                </a:cubicBezTo>
                <a:cubicBezTo>
                  <a:pt x="0" y="384793"/>
                  <a:pt x="384794" y="0"/>
                  <a:pt x="859460" y="0"/>
                </a:cubicBezTo>
                <a:cubicBezTo>
                  <a:pt x="1334126" y="0"/>
                  <a:pt x="1718920" y="384793"/>
                  <a:pt x="1718920" y="859460"/>
                </a:cubicBezTo>
                <a:close/>
              </a:path>
            </a:pathLst>
          </a:custGeom>
          <a:solidFill>
            <a:schemeClr val="accent2"/>
          </a:solidFill>
          <a:ln w="7620" cap="flat">
            <a:noFill/>
            <a:prstDash val="solid"/>
            <a:miter/>
          </a:ln>
          <a:effectLst>
            <a:outerShdw blurRad="177800" dist="127000" dir="5400000" algn="t" rotWithShape="0">
              <a:schemeClr val="accent2">
                <a:alpha val="19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1" name="任意多边形: 形状 150"/>
          <p:cNvSpPr>
            <a:spLocks noChangeAspect="1"/>
          </p:cNvSpPr>
          <p:nvPr>
            <p:custDataLst>
              <p:tags r:id="rId18"/>
            </p:custDataLst>
          </p:nvPr>
        </p:nvSpPr>
        <p:spPr>
          <a:xfrm>
            <a:off x="8233728" y="2542858"/>
            <a:ext cx="1659890" cy="1659890"/>
          </a:xfrm>
          <a:custGeom>
            <a:avLst/>
            <a:gdLst>
              <a:gd name="connsiteX0" fmla="*/ 1755496 w 1755495"/>
              <a:gd name="connsiteY0" fmla="*/ 877748 h 1755495"/>
              <a:gd name="connsiteX1" fmla="*/ 877748 w 1755495"/>
              <a:gd name="connsiteY1" fmla="*/ 1755496 h 1755495"/>
              <a:gd name="connsiteX2" fmla="*/ 1 w 1755495"/>
              <a:gd name="connsiteY2" fmla="*/ 877748 h 1755495"/>
              <a:gd name="connsiteX3" fmla="*/ 877748 w 1755495"/>
              <a:gd name="connsiteY3" fmla="*/ 0 h 1755495"/>
              <a:gd name="connsiteX4" fmla="*/ 1755496 w 1755495"/>
              <a:gd name="connsiteY4" fmla="*/ 877748 h 1755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5495" h="1755495">
                <a:moveTo>
                  <a:pt x="1755496" y="877748"/>
                </a:moveTo>
                <a:cubicBezTo>
                  <a:pt x="1755496" y="1362515"/>
                  <a:pt x="1362515" y="1755496"/>
                  <a:pt x="877748" y="1755496"/>
                </a:cubicBezTo>
                <a:cubicBezTo>
                  <a:pt x="392982" y="1755496"/>
                  <a:pt x="1" y="1362515"/>
                  <a:pt x="1" y="877748"/>
                </a:cubicBezTo>
                <a:cubicBezTo>
                  <a:pt x="1" y="392981"/>
                  <a:pt x="392982" y="0"/>
                  <a:pt x="877748" y="0"/>
                </a:cubicBezTo>
                <a:cubicBezTo>
                  <a:pt x="1362515" y="0"/>
                  <a:pt x="1755496" y="392981"/>
                  <a:pt x="1755496" y="877748"/>
                </a:cubicBezTo>
                <a:close/>
              </a:path>
            </a:pathLst>
          </a:custGeom>
          <a:solidFill>
            <a:schemeClr val="accent1"/>
          </a:solidFill>
          <a:ln w="7620" cap="flat">
            <a:noFill/>
            <a:prstDash val="solid"/>
            <a:miter/>
          </a:ln>
          <a:effectLst>
            <a:outerShdw blurRad="177800" dist="127000" dir="5400000" algn="t" rotWithShape="0">
              <a:schemeClr val="accent1">
                <a:alpha val="19000"/>
              </a:scheme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64" name="任意多边形: 形状 153"/>
          <p:cNvSpPr/>
          <p:nvPr>
            <p:custDataLst>
              <p:tags r:id="rId19"/>
            </p:custDataLst>
          </p:nvPr>
        </p:nvSpPr>
        <p:spPr>
          <a:xfrm>
            <a:off x="8835073" y="4782503"/>
            <a:ext cx="457835" cy="457835"/>
          </a:xfrm>
          <a:custGeom>
            <a:avLst/>
            <a:gdLst>
              <a:gd name="connsiteX0" fmla="*/ 1556156 w 1556156"/>
              <a:gd name="connsiteY0" fmla="*/ 778078 h 1556156"/>
              <a:gd name="connsiteX1" fmla="*/ 778078 w 1556156"/>
              <a:gd name="connsiteY1" fmla="*/ 1556156 h 1556156"/>
              <a:gd name="connsiteX2" fmla="*/ 0 w 1556156"/>
              <a:gd name="connsiteY2" fmla="*/ 778078 h 1556156"/>
              <a:gd name="connsiteX3" fmla="*/ 778078 w 1556156"/>
              <a:gd name="connsiteY3" fmla="*/ 0 h 1556156"/>
              <a:gd name="connsiteX4" fmla="*/ 1556156 w 1556156"/>
              <a:gd name="connsiteY4" fmla="*/ 778078 h 1556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156" h="1556156">
                <a:moveTo>
                  <a:pt x="1556156" y="778078"/>
                </a:moveTo>
                <a:cubicBezTo>
                  <a:pt x="1556156" y="1207799"/>
                  <a:pt x="1207799" y="1556156"/>
                  <a:pt x="778078" y="1556156"/>
                </a:cubicBezTo>
                <a:cubicBezTo>
                  <a:pt x="348358" y="1556156"/>
                  <a:pt x="0" y="1207799"/>
                  <a:pt x="0" y="778078"/>
                </a:cubicBezTo>
                <a:cubicBezTo>
                  <a:pt x="0" y="348357"/>
                  <a:pt x="348358" y="0"/>
                  <a:pt x="778078" y="0"/>
                </a:cubicBezTo>
                <a:cubicBezTo>
                  <a:pt x="1207799" y="0"/>
                  <a:pt x="1556156" y="348357"/>
                  <a:pt x="1556156" y="778078"/>
                </a:cubicBezTo>
                <a:close/>
              </a:path>
            </a:pathLst>
          </a:custGeom>
          <a:solidFill>
            <a:schemeClr val="accent1">
              <a:lumMod val="40000"/>
              <a:lumOff val="60000"/>
              <a:alpha val="42000"/>
            </a:schemeClr>
          </a:solidFill>
          <a:ln w="762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65" name="任意多边形: 形状 153"/>
          <p:cNvSpPr/>
          <p:nvPr>
            <p:custDataLst>
              <p:tags r:id="rId20"/>
            </p:custDataLst>
          </p:nvPr>
        </p:nvSpPr>
        <p:spPr>
          <a:xfrm>
            <a:off x="7528243" y="4347528"/>
            <a:ext cx="317500" cy="317500"/>
          </a:xfrm>
          <a:custGeom>
            <a:avLst/>
            <a:gdLst>
              <a:gd name="connsiteX0" fmla="*/ 1556156 w 1556156"/>
              <a:gd name="connsiteY0" fmla="*/ 778078 h 1556156"/>
              <a:gd name="connsiteX1" fmla="*/ 778078 w 1556156"/>
              <a:gd name="connsiteY1" fmla="*/ 1556156 h 1556156"/>
              <a:gd name="connsiteX2" fmla="*/ 0 w 1556156"/>
              <a:gd name="connsiteY2" fmla="*/ 778078 h 1556156"/>
              <a:gd name="connsiteX3" fmla="*/ 778078 w 1556156"/>
              <a:gd name="connsiteY3" fmla="*/ 0 h 1556156"/>
              <a:gd name="connsiteX4" fmla="*/ 1556156 w 1556156"/>
              <a:gd name="connsiteY4" fmla="*/ 778078 h 1556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156" h="1556156">
                <a:moveTo>
                  <a:pt x="1556156" y="778078"/>
                </a:moveTo>
                <a:cubicBezTo>
                  <a:pt x="1556156" y="1207799"/>
                  <a:pt x="1207799" y="1556156"/>
                  <a:pt x="778078" y="1556156"/>
                </a:cubicBezTo>
                <a:cubicBezTo>
                  <a:pt x="348358" y="1556156"/>
                  <a:pt x="0" y="1207799"/>
                  <a:pt x="0" y="778078"/>
                </a:cubicBezTo>
                <a:cubicBezTo>
                  <a:pt x="0" y="348357"/>
                  <a:pt x="348358" y="0"/>
                  <a:pt x="778078" y="0"/>
                </a:cubicBezTo>
                <a:cubicBezTo>
                  <a:pt x="1207799" y="0"/>
                  <a:pt x="1556156" y="348357"/>
                  <a:pt x="1556156" y="778078"/>
                </a:cubicBezTo>
                <a:close/>
              </a:path>
            </a:pathLst>
          </a:custGeom>
          <a:solidFill>
            <a:schemeClr val="accent1">
              <a:lumMod val="40000"/>
              <a:lumOff val="60000"/>
              <a:alpha val="42000"/>
            </a:schemeClr>
          </a:solidFill>
          <a:ln w="762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66" name="任意多边形: 形状 153"/>
          <p:cNvSpPr/>
          <p:nvPr>
            <p:custDataLst>
              <p:tags r:id="rId21"/>
            </p:custDataLst>
          </p:nvPr>
        </p:nvSpPr>
        <p:spPr>
          <a:xfrm>
            <a:off x="3309303" y="4324668"/>
            <a:ext cx="457835" cy="457835"/>
          </a:xfrm>
          <a:custGeom>
            <a:avLst/>
            <a:gdLst>
              <a:gd name="connsiteX0" fmla="*/ 1556156 w 1556156"/>
              <a:gd name="connsiteY0" fmla="*/ 778078 h 1556156"/>
              <a:gd name="connsiteX1" fmla="*/ 778078 w 1556156"/>
              <a:gd name="connsiteY1" fmla="*/ 1556156 h 1556156"/>
              <a:gd name="connsiteX2" fmla="*/ 0 w 1556156"/>
              <a:gd name="connsiteY2" fmla="*/ 778078 h 1556156"/>
              <a:gd name="connsiteX3" fmla="*/ 778078 w 1556156"/>
              <a:gd name="connsiteY3" fmla="*/ 0 h 1556156"/>
              <a:gd name="connsiteX4" fmla="*/ 1556156 w 1556156"/>
              <a:gd name="connsiteY4" fmla="*/ 778078 h 15561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6156" h="1556156">
                <a:moveTo>
                  <a:pt x="1556156" y="778078"/>
                </a:moveTo>
                <a:cubicBezTo>
                  <a:pt x="1556156" y="1207799"/>
                  <a:pt x="1207799" y="1556156"/>
                  <a:pt x="778078" y="1556156"/>
                </a:cubicBezTo>
                <a:cubicBezTo>
                  <a:pt x="348358" y="1556156"/>
                  <a:pt x="0" y="1207799"/>
                  <a:pt x="0" y="778078"/>
                </a:cubicBezTo>
                <a:cubicBezTo>
                  <a:pt x="0" y="348357"/>
                  <a:pt x="348358" y="0"/>
                  <a:pt x="778078" y="0"/>
                </a:cubicBezTo>
                <a:cubicBezTo>
                  <a:pt x="1207799" y="0"/>
                  <a:pt x="1556156" y="348357"/>
                  <a:pt x="1556156" y="778078"/>
                </a:cubicBezTo>
                <a:close/>
              </a:path>
            </a:pathLst>
          </a:custGeom>
          <a:solidFill>
            <a:schemeClr val="accent1">
              <a:lumMod val="40000"/>
              <a:lumOff val="60000"/>
              <a:alpha val="42000"/>
            </a:schemeClr>
          </a:solidFill>
          <a:ln w="7620"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12" name="文本框 11"/>
          <p:cNvSpPr txBox="1"/>
          <p:nvPr/>
        </p:nvSpPr>
        <p:spPr>
          <a:xfrm>
            <a:off x="5318416" y="2324735"/>
            <a:ext cx="1436038" cy="1198880"/>
          </a:xfrm>
          <a:prstGeom prst="rect">
            <a:avLst/>
          </a:prstGeom>
          <a:noFill/>
        </p:spPr>
        <p:txBody>
          <a:bodyPr wrap="square" rtlCol="0" anchor="t">
            <a:spAutoFit/>
          </a:bodyPr>
          <a:lstStyle/>
          <a:p>
            <a:pPr algn="ctr">
              <a:lnSpc>
                <a:spcPct val="150000"/>
              </a:lnSpc>
            </a:pPr>
            <a:r>
              <a:rPr lang="zh-CN" sz="1600" b="1" dirty="0">
                <a:ln>
                  <a:noFill/>
                </a:ln>
                <a:solidFill>
                  <a:schemeClr val="bg1">
                    <a:alpha val="100000"/>
                  </a:schemeClr>
                </a:solidFill>
                <a:effectLst/>
                <a:latin typeface="微软雅黑" panose="020B0503020204020204" charset="-122"/>
                <a:ea typeface="微软雅黑" panose="020B0503020204020204" charset="-122"/>
                <a:sym typeface="+mn-ea"/>
              </a:rPr>
              <a:t>以计算力学为代表的现代力学方法</a:t>
            </a:r>
            <a:endParaRPr lang="zh-CN" altLang="en-US" sz="1600" b="1" dirty="0">
              <a:ln>
                <a:noFill/>
              </a:ln>
              <a:solidFill>
                <a:schemeClr val="bg1">
                  <a:alpha val="100000"/>
                </a:schemeClr>
              </a:solidFill>
              <a:effectLst/>
              <a:latin typeface="微软雅黑" panose="020B0503020204020204" charset="-122"/>
              <a:ea typeface="微软雅黑" panose="020B0503020204020204" charset="-122"/>
              <a:sym typeface="+mn-ea"/>
            </a:endParaRPr>
          </a:p>
        </p:txBody>
      </p:sp>
      <p:sp>
        <p:nvSpPr>
          <p:cNvPr id="14" name="文本框 13"/>
          <p:cNvSpPr txBox="1"/>
          <p:nvPr/>
        </p:nvSpPr>
        <p:spPr>
          <a:xfrm>
            <a:off x="8337550" y="2758440"/>
            <a:ext cx="1480820" cy="1198880"/>
          </a:xfrm>
          <a:prstGeom prst="rect">
            <a:avLst/>
          </a:prstGeom>
          <a:noFill/>
        </p:spPr>
        <p:txBody>
          <a:bodyPr wrap="square" rtlCol="0" anchor="t">
            <a:spAutoFit/>
          </a:bodyPr>
          <a:lstStyle/>
          <a:p>
            <a:pPr algn="ctr">
              <a:lnSpc>
                <a:spcPct val="150000"/>
              </a:lnSpc>
            </a:pPr>
            <a:r>
              <a:rPr lang="zh-CN" sz="1600" b="1">
                <a:ln>
                  <a:noFill/>
                </a:ln>
                <a:solidFill>
                  <a:schemeClr val="bg1">
                    <a:alpha val="100000"/>
                  </a:schemeClr>
                </a:solidFill>
                <a:effectLst/>
                <a:latin typeface="微软雅黑" panose="020B0503020204020204" charset="-122"/>
                <a:ea typeface="微软雅黑" panose="020B0503020204020204" charset="-122"/>
                <a:sym typeface="+mn-ea"/>
              </a:rPr>
              <a:t>以航空航天为代表的现代</a:t>
            </a:r>
            <a:endParaRPr lang="zh-CN" sz="1600" b="1">
              <a:ln>
                <a:noFill/>
              </a:ln>
              <a:solidFill>
                <a:schemeClr val="bg1">
                  <a:alpha val="100000"/>
                </a:schemeClr>
              </a:solidFill>
              <a:effectLst/>
              <a:latin typeface="微软雅黑" panose="020B0503020204020204" charset="-122"/>
              <a:ea typeface="微软雅黑" panose="020B0503020204020204" charset="-122"/>
              <a:sym typeface="+mn-ea"/>
            </a:endParaRPr>
          </a:p>
          <a:p>
            <a:pPr algn="ctr">
              <a:lnSpc>
                <a:spcPct val="150000"/>
              </a:lnSpc>
            </a:pPr>
            <a:r>
              <a:rPr lang="zh-CN" sz="1600" b="1">
                <a:ln>
                  <a:noFill/>
                </a:ln>
                <a:solidFill>
                  <a:schemeClr val="bg1">
                    <a:alpha val="100000"/>
                  </a:schemeClr>
                </a:solidFill>
                <a:effectLst/>
                <a:latin typeface="微软雅黑" panose="020B0503020204020204" charset="-122"/>
                <a:ea typeface="微软雅黑" panose="020B0503020204020204" charset="-122"/>
                <a:sym typeface="+mn-ea"/>
              </a:rPr>
              <a:t>工程应用</a:t>
            </a:r>
            <a:endParaRPr lang="zh-CN" altLang="en-US" sz="1600" b="1">
              <a:ln>
                <a:noFill/>
              </a:ln>
              <a:solidFill>
                <a:schemeClr val="bg1">
                  <a:alpha val="100000"/>
                </a:schemeClr>
              </a:solidFill>
              <a:effectLst/>
              <a:latin typeface="微软雅黑" panose="020B0503020204020204" charset="-122"/>
              <a:ea typeface="微软雅黑" panose="020B0503020204020204" charset="-122"/>
              <a:sym typeface="+mn-ea"/>
            </a:endParaRPr>
          </a:p>
        </p:txBody>
      </p:sp>
      <p:grpSp>
        <p:nvGrpSpPr>
          <p:cNvPr id="15" name="组合 67"/>
          <p:cNvGrpSpPr/>
          <p:nvPr/>
        </p:nvGrpSpPr>
        <p:grpSpPr>
          <a:xfrm>
            <a:off x="3796665" y="4356100"/>
            <a:ext cx="1266190" cy="1144905"/>
            <a:chOff x="3839353" y="4238241"/>
            <a:chExt cx="1464433" cy="1464433"/>
          </a:xfrm>
        </p:grpSpPr>
        <p:pic>
          <p:nvPicPr>
            <p:cNvPr id="16" name="图片 35" descr="图片包含 背景图案&#10;&#10;描述已自动生成"/>
            <p:cNvPicPr>
              <a:picLocks noChangeAspect="1"/>
            </p:cNvPicPr>
            <p:nvPr/>
          </p:nvPicPr>
          <p:blipFill rotWithShape="1">
            <a:blip r:embed="rId22"/>
            <a:srcRect l="119" t="401" r="42210" b="726"/>
            <a:stretch>
              <a:fillRect/>
            </a:stretch>
          </p:blipFill>
          <p:spPr>
            <a:xfrm>
              <a:off x="4049569" y="4448457"/>
              <a:ext cx="1044000" cy="1044000"/>
            </a:xfrm>
            <a:prstGeom prst="ellipse">
              <a:avLst/>
            </a:prstGeom>
          </p:spPr>
        </p:pic>
        <p:sp>
          <p:nvSpPr>
            <p:cNvPr id="17" name="任意多边形: 形状 20"/>
            <p:cNvSpPr>
              <a:spLocks noChangeAspect="1"/>
            </p:cNvSpPr>
            <p:nvPr/>
          </p:nvSpPr>
          <p:spPr>
            <a:xfrm>
              <a:off x="3839353" y="4238241"/>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6600CC"/>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latin typeface="微软雅黑" panose="020B0503020204020204" charset="-122"/>
                <a:ea typeface="微软雅黑" panose="020B0503020204020204" charset="-122"/>
              </a:endParaRPr>
            </a:p>
          </p:txBody>
        </p:sp>
      </p:grpSp>
      <p:sp>
        <p:nvSpPr>
          <p:cNvPr id="21" name="文本框 20"/>
          <p:cNvSpPr txBox="1"/>
          <p:nvPr/>
        </p:nvSpPr>
        <p:spPr>
          <a:xfrm>
            <a:off x="2406015" y="4956175"/>
            <a:ext cx="1401445" cy="398780"/>
          </a:xfrm>
          <a:prstGeom prst="rect">
            <a:avLst/>
          </a:prstGeom>
          <a:noFill/>
        </p:spPr>
        <p:txBody>
          <a:bodyPr wrap="square" rtlCol="0">
            <a:spAutoFit/>
          </a:bodyPr>
          <a:lstStyle/>
          <a:p>
            <a:pPr algn="r"/>
            <a:r>
              <a:rPr lang="zh-CN" altLang="en-US" sz="2000" b="1" dirty="0">
                <a:solidFill>
                  <a:srgbClr val="6600CC"/>
                </a:solidFill>
                <a:latin typeface="微软雅黑" panose="020B0503020204020204" charset="-122"/>
                <a:ea typeface="微软雅黑" panose="020B0503020204020204" charset="-122"/>
              </a:rPr>
              <a:t>精准医疗</a:t>
            </a:r>
            <a:endParaRPr lang="zh-CN" altLang="en-US" sz="2000" b="1" dirty="0">
              <a:solidFill>
                <a:srgbClr val="6600CC"/>
              </a:solidFill>
              <a:latin typeface="微软雅黑" panose="020B0503020204020204" charset="-122"/>
              <a:ea typeface="微软雅黑" panose="020B0503020204020204" charset="-122"/>
            </a:endParaRPr>
          </a:p>
        </p:txBody>
      </p:sp>
      <p:grpSp>
        <p:nvGrpSpPr>
          <p:cNvPr id="25" name="组合 60"/>
          <p:cNvGrpSpPr/>
          <p:nvPr/>
        </p:nvGrpSpPr>
        <p:grpSpPr>
          <a:xfrm>
            <a:off x="857250" y="1823085"/>
            <a:ext cx="1266190" cy="1144905"/>
            <a:chOff x="3904549" y="1203051"/>
            <a:chExt cx="1464433" cy="1464433"/>
          </a:xfrm>
        </p:grpSpPr>
        <p:pic>
          <p:nvPicPr>
            <p:cNvPr id="26" name="图片 10" descr="图片包含 游戏机&#10;&#10;描述已自动生成"/>
            <p:cNvPicPr>
              <a:picLocks noChangeAspect="1"/>
            </p:cNvPicPr>
            <p:nvPr/>
          </p:nvPicPr>
          <p:blipFill rotWithShape="1">
            <a:blip r:embed="rId23" cstate="print"/>
            <a:srcRect l="1930" t="3221" r="31009" b="6496"/>
            <a:stretch>
              <a:fillRect/>
            </a:stretch>
          </p:blipFill>
          <p:spPr>
            <a:xfrm>
              <a:off x="4116078" y="1414580"/>
              <a:ext cx="1041375" cy="1041375"/>
            </a:xfrm>
            <a:prstGeom prst="ellipse">
              <a:avLst/>
            </a:prstGeom>
          </p:spPr>
        </p:pic>
        <p:sp>
          <p:nvSpPr>
            <p:cNvPr id="27" name="任意多边形: 形状 9"/>
            <p:cNvSpPr>
              <a:spLocks noChangeAspect="1"/>
            </p:cNvSpPr>
            <p:nvPr/>
          </p:nvSpPr>
          <p:spPr>
            <a:xfrm>
              <a:off x="3904549" y="1203051"/>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chemeClr val="accent6">
                <a:lumMod val="50000"/>
              </a:schemeClr>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dirty="0">
                <a:solidFill>
                  <a:schemeClr val="accent6">
                    <a:lumMod val="50000"/>
                  </a:schemeClr>
                </a:solidFill>
                <a:latin typeface="微软雅黑" panose="020B0503020204020204" charset="-122"/>
                <a:ea typeface="微软雅黑" panose="020B0503020204020204" charset="-122"/>
              </a:endParaRPr>
            </a:p>
          </p:txBody>
        </p:sp>
      </p:grpSp>
      <p:grpSp>
        <p:nvGrpSpPr>
          <p:cNvPr id="28" name="组合 65"/>
          <p:cNvGrpSpPr/>
          <p:nvPr/>
        </p:nvGrpSpPr>
        <p:grpSpPr>
          <a:xfrm>
            <a:off x="7438390" y="4053840"/>
            <a:ext cx="1266190" cy="1144905"/>
            <a:chOff x="5371253" y="4810800"/>
            <a:chExt cx="1464433" cy="1464433"/>
          </a:xfrm>
        </p:grpSpPr>
        <p:pic>
          <p:nvPicPr>
            <p:cNvPr id="29" name="图片 42" descr="一棵树&#10;&#10;低可信度描述已自动生成"/>
            <p:cNvPicPr>
              <a:picLocks noChangeAspect="1"/>
            </p:cNvPicPr>
            <p:nvPr/>
          </p:nvPicPr>
          <p:blipFill rotWithShape="1">
            <a:blip r:embed="rId24"/>
            <a:srcRect t="5354" b="5354"/>
            <a:stretch>
              <a:fillRect/>
            </a:stretch>
          </p:blipFill>
          <p:spPr>
            <a:xfrm>
              <a:off x="5581469" y="5019553"/>
              <a:ext cx="1044000" cy="1044000"/>
            </a:xfrm>
            <a:prstGeom prst="ellipse">
              <a:avLst/>
            </a:prstGeom>
          </p:spPr>
        </p:pic>
        <p:sp>
          <p:nvSpPr>
            <p:cNvPr id="2" name="任意多边形: 形状 17"/>
            <p:cNvSpPr>
              <a:spLocks noChangeAspect="1"/>
            </p:cNvSpPr>
            <p:nvPr/>
          </p:nvSpPr>
          <p:spPr>
            <a:xfrm>
              <a:off x="5371253" y="4810800"/>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0000CC"/>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latin typeface="微软雅黑" panose="020B0503020204020204" charset="-122"/>
                <a:ea typeface="微软雅黑" panose="020B0503020204020204" charset="-122"/>
              </a:endParaRPr>
            </a:p>
          </p:txBody>
        </p:sp>
      </p:grpSp>
      <p:grpSp>
        <p:nvGrpSpPr>
          <p:cNvPr id="34" name="组合 58"/>
          <p:cNvGrpSpPr/>
          <p:nvPr/>
        </p:nvGrpSpPr>
        <p:grpSpPr>
          <a:xfrm>
            <a:off x="6860540" y="1344295"/>
            <a:ext cx="1266190" cy="1144905"/>
            <a:chOff x="6883049" y="1180048"/>
            <a:chExt cx="1464433" cy="1464433"/>
          </a:xfrm>
        </p:grpSpPr>
        <p:pic>
          <p:nvPicPr>
            <p:cNvPr id="35" name="图片 48" descr="图示&#10;&#10;描述已自动生成"/>
            <p:cNvPicPr>
              <a:picLocks noChangeAspect="1"/>
            </p:cNvPicPr>
            <p:nvPr/>
          </p:nvPicPr>
          <p:blipFill rotWithShape="1">
            <a:blip r:embed="rId25" cstate="print"/>
            <a:srcRect l="715" t="-295" r="28817" b="295"/>
            <a:stretch>
              <a:fillRect/>
            </a:stretch>
          </p:blipFill>
          <p:spPr>
            <a:xfrm>
              <a:off x="7093265" y="1390264"/>
              <a:ext cx="1044000" cy="1044000"/>
            </a:xfrm>
            <a:prstGeom prst="ellipse">
              <a:avLst/>
            </a:prstGeom>
          </p:spPr>
        </p:pic>
        <p:sp>
          <p:nvSpPr>
            <p:cNvPr id="36" name="任意多边形: 形状 26"/>
            <p:cNvSpPr>
              <a:spLocks noChangeAspect="1"/>
            </p:cNvSpPr>
            <p:nvPr/>
          </p:nvSpPr>
          <p:spPr>
            <a:xfrm>
              <a:off x="6883049" y="1180048"/>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525252"/>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dirty="0"/>
            </a:p>
          </p:txBody>
        </p:sp>
      </p:grpSp>
      <p:sp>
        <p:nvSpPr>
          <p:cNvPr id="4" name="文本框 3"/>
          <p:cNvSpPr txBox="1"/>
          <p:nvPr/>
        </p:nvSpPr>
        <p:spPr>
          <a:xfrm>
            <a:off x="1940560" y="1423670"/>
            <a:ext cx="1090930" cy="398780"/>
          </a:xfrm>
          <a:prstGeom prst="rect">
            <a:avLst/>
          </a:prstGeom>
          <a:noFill/>
        </p:spPr>
        <p:txBody>
          <a:bodyPr wrap="square" rtlCol="0">
            <a:spAutoFit/>
          </a:bodyPr>
          <a:lstStyle/>
          <a:p>
            <a:pPr algn="r"/>
            <a:r>
              <a:rPr lang="zh-CN" altLang="en-US" sz="2000" b="1" dirty="0">
                <a:solidFill>
                  <a:schemeClr val="accent6">
                    <a:lumMod val="50000"/>
                  </a:schemeClr>
                </a:solidFill>
                <a:latin typeface="微软雅黑" panose="020B0503020204020204" charset="-122"/>
                <a:ea typeface="微软雅黑" panose="020B0503020204020204" charset="-122"/>
              </a:rPr>
              <a:t>无人机</a:t>
            </a:r>
            <a:endParaRPr lang="zh-CN" altLang="en-US" sz="2000" b="1" dirty="0">
              <a:solidFill>
                <a:schemeClr val="accent6">
                  <a:lumMod val="50000"/>
                </a:schemeClr>
              </a:solidFill>
              <a:latin typeface="微软雅黑" panose="020B0503020204020204" charset="-122"/>
              <a:ea typeface="微软雅黑" panose="020B0503020204020204" charset="-122"/>
            </a:endParaRPr>
          </a:p>
        </p:txBody>
      </p:sp>
      <p:sp>
        <p:nvSpPr>
          <p:cNvPr id="39" name="文本框 38"/>
          <p:cNvSpPr txBox="1"/>
          <p:nvPr/>
        </p:nvSpPr>
        <p:spPr>
          <a:xfrm>
            <a:off x="3622675" y="1257300"/>
            <a:ext cx="1401445" cy="398780"/>
          </a:xfrm>
          <a:prstGeom prst="rect">
            <a:avLst/>
          </a:prstGeom>
          <a:noFill/>
        </p:spPr>
        <p:txBody>
          <a:bodyPr wrap="square" rtlCol="0">
            <a:spAutoFit/>
          </a:bodyPr>
          <a:lstStyle/>
          <a:p>
            <a:pPr algn="ctr"/>
            <a:r>
              <a:rPr lang="zh-CN" altLang="en-US" sz="2000" b="1" dirty="0">
                <a:solidFill>
                  <a:srgbClr val="00863D"/>
                </a:solidFill>
                <a:latin typeface="微软雅黑" panose="020B0503020204020204" charset="-122"/>
                <a:ea typeface="微软雅黑" panose="020B0503020204020204" charset="-122"/>
              </a:rPr>
              <a:t>工业软件</a:t>
            </a:r>
            <a:endParaRPr lang="zh-CN" altLang="en-US" sz="2000" b="1" dirty="0">
              <a:solidFill>
                <a:srgbClr val="00863D"/>
              </a:solidFill>
              <a:latin typeface="微软雅黑" panose="020B0503020204020204" charset="-122"/>
              <a:ea typeface="微软雅黑" panose="020B0503020204020204" charset="-122"/>
            </a:endParaRPr>
          </a:p>
        </p:txBody>
      </p:sp>
      <p:sp>
        <p:nvSpPr>
          <p:cNvPr id="5" name="文本框 40"/>
          <p:cNvSpPr txBox="1"/>
          <p:nvPr/>
        </p:nvSpPr>
        <p:spPr>
          <a:xfrm>
            <a:off x="7438390" y="5234940"/>
            <a:ext cx="1401445" cy="398780"/>
          </a:xfrm>
          <a:prstGeom prst="rect">
            <a:avLst/>
          </a:prstGeom>
          <a:noFill/>
        </p:spPr>
        <p:txBody>
          <a:bodyPr wrap="square" rtlCol="0">
            <a:spAutoFit/>
          </a:bodyPr>
          <a:lstStyle/>
          <a:p>
            <a:pPr algn="ctr"/>
            <a:r>
              <a:rPr lang="zh-CN" altLang="en-US" sz="2000" b="1" dirty="0">
                <a:solidFill>
                  <a:srgbClr val="0000CC"/>
                </a:solidFill>
                <a:latin typeface="微软雅黑" panose="020B0503020204020204" charset="-122"/>
                <a:ea typeface="微软雅黑" panose="020B0503020204020204" charset="-122"/>
              </a:rPr>
              <a:t>海洋工程</a:t>
            </a:r>
            <a:endParaRPr lang="zh-CN" altLang="en-US" sz="2000" b="1" dirty="0">
              <a:solidFill>
                <a:srgbClr val="0000CC"/>
              </a:solidFill>
              <a:latin typeface="微软雅黑" panose="020B0503020204020204" charset="-122"/>
              <a:ea typeface="微软雅黑" panose="020B0503020204020204" charset="-122"/>
            </a:endParaRPr>
          </a:p>
        </p:txBody>
      </p:sp>
      <p:sp>
        <p:nvSpPr>
          <p:cNvPr id="6" name="文本框 43"/>
          <p:cNvSpPr txBox="1"/>
          <p:nvPr/>
        </p:nvSpPr>
        <p:spPr>
          <a:xfrm>
            <a:off x="259715" y="4836160"/>
            <a:ext cx="1401445" cy="398780"/>
          </a:xfrm>
          <a:prstGeom prst="rect">
            <a:avLst/>
          </a:prstGeom>
          <a:noFill/>
        </p:spPr>
        <p:txBody>
          <a:bodyPr wrap="square" rtlCol="0">
            <a:spAutoFit/>
          </a:bodyPr>
          <a:lstStyle/>
          <a:p>
            <a:pPr algn="r"/>
            <a:r>
              <a:rPr lang="zh-CN" altLang="en-US" sz="2000" b="1" dirty="0">
                <a:solidFill>
                  <a:srgbClr val="990099"/>
                </a:solidFill>
                <a:latin typeface="微软雅黑" panose="020B0503020204020204" charset="-122"/>
                <a:ea typeface="微软雅黑" panose="020B0503020204020204" charset="-122"/>
              </a:rPr>
              <a:t>生物材料</a:t>
            </a:r>
            <a:endParaRPr lang="zh-CN" altLang="en-US" sz="2000" b="1" dirty="0">
              <a:solidFill>
                <a:srgbClr val="990099"/>
              </a:solidFill>
              <a:latin typeface="微软雅黑" panose="020B0503020204020204" charset="-122"/>
              <a:ea typeface="微软雅黑" panose="020B0503020204020204" charset="-122"/>
            </a:endParaRPr>
          </a:p>
        </p:txBody>
      </p:sp>
      <p:sp>
        <p:nvSpPr>
          <p:cNvPr id="42" name="文本框 44"/>
          <p:cNvSpPr txBox="1"/>
          <p:nvPr/>
        </p:nvSpPr>
        <p:spPr>
          <a:xfrm>
            <a:off x="9747250" y="2359660"/>
            <a:ext cx="1401445" cy="398780"/>
          </a:xfrm>
          <a:prstGeom prst="rect">
            <a:avLst/>
          </a:prstGeom>
          <a:noFill/>
        </p:spPr>
        <p:txBody>
          <a:bodyPr wrap="square" rtlCol="0">
            <a:spAutoFit/>
          </a:bodyPr>
          <a:lstStyle/>
          <a:p>
            <a:r>
              <a:rPr lang="zh-CN" altLang="en-US" sz="2000" b="1" dirty="0">
                <a:solidFill>
                  <a:srgbClr val="C00000"/>
                </a:solidFill>
                <a:latin typeface="微软雅黑" panose="020B0503020204020204" charset="-122"/>
                <a:ea typeface="微软雅黑" panose="020B0503020204020204" charset="-122"/>
              </a:rPr>
              <a:t>柔性电子</a:t>
            </a:r>
            <a:endParaRPr lang="zh-CN" altLang="en-US" sz="2000" b="1" dirty="0">
              <a:solidFill>
                <a:srgbClr val="C00000"/>
              </a:solidFill>
              <a:latin typeface="微软雅黑" panose="020B0503020204020204" charset="-122"/>
              <a:ea typeface="微软雅黑" panose="020B0503020204020204" charset="-122"/>
            </a:endParaRPr>
          </a:p>
        </p:txBody>
      </p:sp>
      <p:sp>
        <p:nvSpPr>
          <p:cNvPr id="43" name="文本框 45"/>
          <p:cNvSpPr txBox="1"/>
          <p:nvPr/>
        </p:nvSpPr>
        <p:spPr>
          <a:xfrm>
            <a:off x="9703435" y="5182870"/>
            <a:ext cx="1401445" cy="398780"/>
          </a:xfrm>
          <a:prstGeom prst="rect">
            <a:avLst/>
          </a:prstGeom>
          <a:noFill/>
        </p:spPr>
        <p:txBody>
          <a:bodyPr wrap="square" rtlCol="0">
            <a:spAutoFit/>
          </a:bodyPr>
          <a:lstStyle/>
          <a:p>
            <a:r>
              <a:rPr lang="zh-CN" altLang="en-US" sz="2000" b="1" dirty="0">
                <a:solidFill>
                  <a:srgbClr val="996633"/>
                </a:solidFill>
                <a:latin typeface="微软雅黑" panose="020B0503020204020204" charset="-122"/>
                <a:ea typeface="微软雅黑" panose="020B0503020204020204" charset="-122"/>
              </a:rPr>
              <a:t>智慧城市</a:t>
            </a:r>
            <a:endParaRPr lang="zh-CN" altLang="en-US" sz="2000" b="1" dirty="0">
              <a:solidFill>
                <a:srgbClr val="996633"/>
              </a:solidFill>
              <a:latin typeface="微软雅黑" panose="020B0503020204020204" charset="-122"/>
              <a:ea typeface="微软雅黑" panose="020B0503020204020204" charset="-122"/>
            </a:endParaRPr>
          </a:p>
        </p:txBody>
      </p:sp>
      <p:sp>
        <p:nvSpPr>
          <p:cNvPr id="44" name="文本框 46"/>
          <p:cNvSpPr txBox="1"/>
          <p:nvPr/>
        </p:nvSpPr>
        <p:spPr>
          <a:xfrm>
            <a:off x="7528560" y="2324735"/>
            <a:ext cx="1401445" cy="398780"/>
          </a:xfrm>
          <a:prstGeom prst="rect">
            <a:avLst/>
          </a:prstGeom>
          <a:noFill/>
        </p:spPr>
        <p:txBody>
          <a:bodyPr wrap="square" rtlCol="0">
            <a:spAutoFit/>
          </a:bodyPr>
          <a:lstStyle/>
          <a:p>
            <a:r>
              <a:rPr lang="zh-CN" altLang="en-US" sz="2000" b="1" dirty="0">
                <a:solidFill>
                  <a:srgbClr val="525252"/>
                </a:solidFill>
                <a:latin typeface="微软雅黑" panose="020B0503020204020204" charset="-122"/>
                <a:ea typeface="微软雅黑" panose="020B0503020204020204" charset="-122"/>
              </a:rPr>
              <a:t>智能制造</a:t>
            </a:r>
            <a:endParaRPr lang="zh-CN" altLang="en-US" sz="2000" b="1" dirty="0">
              <a:solidFill>
                <a:srgbClr val="525252"/>
              </a:solidFill>
              <a:latin typeface="微软雅黑" panose="020B0503020204020204" charset="-122"/>
              <a:ea typeface="微软雅黑" panose="020B0503020204020204" charset="-122"/>
            </a:endParaRPr>
          </a:p>
        </p:txBody>
      </p:sp>
      <p:grpSp>
        <p:nvGrpSpPr>
          <p:cNvPr id="48" name="组合 56"/>
          <p:cNvGrpSpPr/>
          <p:nvPr/>
        </p:nvGrpSpPr>
        <p:grpSpPr>
          <a:xfrm>
            <a:off x="1139190" y="3708400"/>
            <a:ext cx="1266190" cy="1144905"/>
            <a:chOff x="3148867" y="2695997"/>
            <a:chExt cx="1464433" cy="1464433"/>
          </a:xfrm>
        </p:grpSpPr>
        <p:pic>
          <p:nvPicPr>
            <p:cNvPr id="49" name="图片 55" descr="卡通人物&#10;&#10;中度可信度描述已自动生成"/>
            <p:cNvPicPr>
              <a:picLocks noChangeAspect="1"/>
            </p:cNvPicPr>
            <p:nvPr/>
          </p:nvPicPr>
          <p:blipFill rotWithShape="1">
            <a:blip r:embed="rId26"/>
            <a:srcRect l="360" t="8947" r="35187" b="4730"/>
            <a:stretch>
              <a:fillRect/>
            </a:stretch>
          </p:blipFill>
          <p:spPr>
            <a:xfrm>
              <a:off x="3359083" y="2906213"/>
              <a:ext cx="1044000" cy="1044000"/>
            </a:xfrm>
            <a:prstGeom prst="ellipse">
              <a:avLst/>
            </a:prstGeom>
          </p:spPr>
        </p:pic>
        <p:sp>
          <p:nvSpPr>
            <p:cNvPr id="50" name="任意多边形: 形状 23"/>
            <p:cNvSpPr>
              <a:spLocks noChangeAspect="1"/>
            </p:cNvSpPr>
            <p:nvPr/>
          </p:nvSpPr>
          <p:spPr>
            <a:xfrm>
              <a:off x="3148867" y="2695997"/>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990099"/>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latin typeface="微软雅黑" panose="020B0503020204020204" charset="-122"/>
                <a:ea typeface="微软雅黑" panose="020B0503020204020204" charset="-122"/>
              </a:endParaRPr>
            </a:p>
          </p:txBody>
        </p:sp>
      </p:grpSp>
      <p:grpSp>
        <p:nvGrpSpPr>
          <p:cNvPr id="51" name="组合 57"/>
          <p:cNvGrpSpPr/>
          <p:nvPr/>
        </p:nvGrpSpPr>
        <p:grpSpPr>
          <a:xfrm>
            <a:off x="8907145" y="1259205"/>
            <a:ext cx="1266190" cy="1144905"/>
            <a:chOff x="7574710" y="2682006"/>
            <a:chExt cx="1464433" cy="1464433"/>
          </a:xfrm>
        </p:grpSpPr>
        <p:pic>
          <p:nvPicPr>
            <p:cNvPr id="7" name="图片 53" descr="图示&#10;&#10;中度可信度描述已自动生成"/>
            <p:cNvPicPr>
              <a:picLocks noChangeAspect="1"/>
            </p:cNvPicPr>
            <p:nvPr/>
          </p:nvPicPr>
          <p:blipFill rotWithShape="1">
            <a:blip r:embed="rId27"/>
            <a:srcRect l="561" t="303" r="28105" b="-303"/>
            <a:stretch>
              <a:fillRect/>
            </a:stretch>
          </p:blipFill>
          <p:spPr>
            <a:xfrm>
              <a:off x="7784926" y="2892222"/>
              <a:ext cx="1044000" cy="1044000"/>
            </a:xfrm>
            <a:prstGeom prst="ellipse">
              <a:avLst/>
            </a:prstGeom>
          </p:spPr>
        </p:pic>
        <p:sp>
          <p:nvSpPr>
            <p:cNvPr id="53" name="任意多边形: 形状 29"/>
            <p:cNvSpPr>
              <a:spLocks noChangeAspect="1"/>
            </p:cNvSpPr>
            <p:nvPr/>
          </p:nvSpPr>
          <p:spPr>
            <a:xfrm>
              <a:off x="7574710" y="2682006"/>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C00000"/>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grpSp>
      <p:grpSp>
        <p:nvGrpSpPr>
          <p:cNvPr id="8" name="组合 59"/>
          <p:cNvGrpSpPr/>
          <p:nvPr/>
        </p:nvGrpSpPr>
        <p:grpSpPr>
          <a:xfrm>
            <a:off x="3690620" y="1640205"/>
            <a:ext cx="1266190" cy="1144905"/>
            <a:chOff x="5369496" y="583167"/>
            <a:chExt cx="1464433" cy="1464433"/>
          </a:xfrm>
        </p:grpSpPr>
        <p:pic>
          <p:nvPicPr>
            <p:cNvPr id="10" name="图片 8" descr="电脑萤幕画面&#10;&#10;低可信度描述已自动生成"/>
            <p:cNvPicPr>
              <a:picLocks noChangeAspect="1"/>
            </p:cNvPicPr>
            <p:nvPr/>
          </p:nvPicPr>
          <p:blipFill rotWithShape="1">
            <a:blip r:embed="rId28" cstate="print"/>
            <a:srcRect l="16771" t="22161" r="19958" b="8247"/>
            <a:stretch>
              <a:fillRect/>
            </a:stretch>
          </p:blipFill>
          <p:spPr>
            <a:xfrm>
              <a:off x="5581025" y="794696"/>
              <a:ext cx="1041375" cy="1041375"/>
            </a:xfrm>
            <a:prstGeom prst="ellipse">
              <a:avLst/>
            </a:prstGeom>
          </p:spPr>
        </p:pic>
        <p:sp>
          <p:nvSpPr>
            <p:cNvPr id="11" name="任意多边形: 形状 7"/>
            <p:cNvSpPr>
              <a:spLocks noChangeAspect="1"/>
            </p:cNvSpPr>
            <p:nvPr/>
          </p:nvSpPr>
          <p:spPr>
            <a:xfrm>
              <a:off x="5369496" y="583167"/>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00B050"/>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latin typeface="微软雅黑" panose="020B0503020204020204" charset="-122"/>
                <a:ea typeface="微软雅黑" panose="020B0503020204020204" charset="-122"/>
              </a:endParaRPr>
            </a:p>
          </p:txBody>
        </p:sp>
      </p:grpSp>
      <p:grpSp>
        <p:nvGrpSpPr>
          <p:cNvPr id="13" name="组合 68"/>
          <p:cNvGrpSpPr/>
          <p:nvPr/>
        </p:nvGrpSpPr>
        <p:grpSpPr>
          <a:xfrm>
            <a:off x="9636760" y="4038600"/>
            <a:ext cx="1266190" cy="1144905"/>
            <a:chOff x="6844729" y="4192296"/>
            <a:chExt cx="1464433" cy="1464433"/>
          </a:xfrm>
        </p:grpSpPr>
        <p:pic>
          <p:nvPicPr>
            <p:cNvPr id="18" name="图片 62" descr="图片包含 游戏机&#10;&#10;描述已自动生成"/>
            <p:cNvPicPr>
              <a:picLocks noChangeAspect="1"/>
            </p:cNvPicPr>
            <p:nvPr/>
          </p:nvPicPr>
          <p:blipFill rotWithShape="1">
            <a:blip r:embed="rId29" cstate="print"/>
            <a:srcRect l="4673" t="-639" r="31086" b="639"/>
            <a:stretch>
              <a:fillRect/>
            </a:stretch>
          </p:blipFill>
          <p:spPr>
            <a:xfrm>
              <a:off x="7054945" y="4402512"/>
              <a:ext cx="1044000" cy="1044000"/>
            </a:xfrm>
            <a:prstGeom prst="ellipse">
              <a:avLst/>
            </a:prstGeom>
          </p:spPr>
        </p:pic>
        <p:sp>
          <p:nvSpPr>
            <p:cNvPr id="59" name="任意多边形: 形状 14"/>
            <p:cNvSpPr>
              <a:spLocks noChangeAspect="1"/>
            </p:cNvSpPr>
            <p:nvPr/>
          </p:nvSpPr>
          <p:spPr>
            <a:xfrm>
              <a:off x="6844729" y="4192296"/>
              <a:ext cx="1464433" cy="1464433"/>
            </a:xfrm>
            <a:custGeom>
              <a:avLst/>
              <a:gdLst>
                <a:gd name="connsiteX0" fmla="*/ 930869 w 1861738"/>
                <a:gd name="connsiteY0" fmla="*/ 304308 h 1861738"/>
                <a:gd name="connsiteX1" fmla="*/ 304308 w 1861738"/>
                <a:gd name="connsiteY1" fmla="*/ 930869 h 1861738"/>
                <a:gd name="connsiteX2" fmla="*/ 930869 w 1861738"/>
                <a:gd name="connsiteY2" fmla="*/ 1557430 h 1861738"/>
                <a:gd name="connsiteX3" fmla="*/ 1557430 w 1861738"/>
                <a:gd name="connsiteY3" fmla="*/ 930869 h 1861738"/>
                <a:gd name="connsiteX4" fmla="*/ 930869 w 1861738"/>
                <a:gd name="connsiteY4" fmla="*/ 304308 h 1861738"/>
                <a:gd name="connsiteX5" fmla="*/ 930869 w 1861738"/>
                <a:gd name="connsiteY5" fmla="*/ 0 h 1861738"/>
                <a:gd name="connsiteX6" fmla="*/ 980126 w 1861738"/>
                <a:gd name="connsiteY6" fmla="*/ 2487 h 1861738"/>
                <a:gd name="connsiteX7" fmla="*/ 1069769 w 1861738"/>
                <a:gd name="connsiteY7" fmla="*/ 196434 h 1861738"/>
                <a:gd name="connsiteX8" fmla="*/ 1081583 w 1861738"/>
                <a:gd name="connsiteY8" fmla="*/ 198237 h 1861738"/>
                <a:gd name="connsiteX9" fmla="*/ 1348987 w 1861738"/>
                <a:gd name="connsiteY9" fmla="*/ 310761 h 1861738"/>
                <a:gd name="connsiteX10" fmla="*/ 1352935 w 1861738"/>
                <a:gd name="connsiteY10" fmla="*/ 314018 h 1861738"/>
                <a:gd name="connsiteX11" fmla="*/ 1550925 w 1861738"/>
                <a:gd name="connsiteY11" fmla="*/ 241154 h 1861738"/>
                <a:gd name="connsiteX12" fmla="*/ 1589093 w 1861738"/>
                <a:gd name="connsiteY12" fmla="*/ 272645 h 1861738"/>
                <a:gd name="connsiteX13" fmla="*/ 1622874 w 1861738"/>
                <a:gd name="connsiteY13" fmla="*/ 313589 h 1861738"/>
                <a:gd name="connsiteX14" fmla="*/ 1549646 w 1861738"/>
                <a:gd name="connsiteY14" fmla="*/ 511138 h 1861738"/>
                <a:gd name="connsiteX15" fmla="*/ 1550979 w 1861738"/>
                <a:gd name="connsiteY15" fmla="*/ 512753 h 1861738"/>
                <a:gd name="connsiteX16" fmla="*/ 1663503 w 1861738"/>
                <a:gd name="connsiteY16" fmla="*/ 780157 h 1861738"/>
                <a:gd name="connsiteX17" fmla="*/ 1665188 w 1861738"/>
                <a:gd name="connsiteY17" fmla="*/ 791200 h 1861738"/>
                <a:gd name="connsiteX18" fmla="*/ 1859180 w 1861738"/>
                <a:gd name="connsiteY18" fmla="*/ 880220 h 1861738"/>
                <a:gd name="connsiteX19" fmla="*/ 1861738 w 1861738"/>
                <a:gd name="connsiteY19" fmla="*/ 930869 h 1861738"/>
                <a:gd name="connsiteX20" fmla="*/ 1859180 w 1861738"/>
                <a:gd name="connsiteY20" fmla="*/ 981520 h 1861738"/>
                <a:gd name="connsiteX21" fmla="*/ 1665188 w 1861738"/>
                <a:gd name="connsiteY21" fmla="*/ 1070539 h 1861738"/>
                <a:gd name="connsiteX22" fmla="*/ 1663503 w 1861738"/>
                <a:gd name="connsiteY22" fmla="*/ 1081583 h 1861738"/>
                <a:gd name="connsiteX23" fmla="*/ 1550979 w 1861738"/>
                <a:gd name="connsiteY23" fmla="*/ 1348987 h 1861738"/>
                <a:gd name="connsiteX24" fmla="*/ 1549646 w 1861738"/>
                <a:gd name="connsiteY24" fmla="*/ 1350602 h 1861738"/>
                <a:gd name="connsiteX25" fmla="*/ 1622874 w 1861738"/>
                <a:gd name="connsiteY25" fmla="*/ 1548150 h 1861738"/>
                <a:gd name="connsiteX26" fmla="*/ 1589093 w 1861738"/>
                <a:gd name="connsiteY26" fmla="*/ 1589093 h 1861738"/>
                <a:gd name="connsiteX27" fmla="*/ 1550924 w 1861738"/>
                <a:gd name="connsiteY27" fmla="*/ 1620585 h 1861738"/>
                <a:gd name="connsiteX28" fmla="*/ 1352935 w 1861738"/>
                <a:gd name="connsiteY28" fmla="*/ 1547721 h 1861738"/>
                <a:gd name="connsiteX29" fmla="*/ 1348987 w 1861738"/>
                <a:gd name="connsiteY29" fmla="*/ 1550979 h 1861738"/>
                <a:gd name="connsiteX30" fmla="*/ 1081583 w 1861738"/>
                <a:gd name="connsiteY30" fmla="*/ 1663503 h 1861738"/>
                <a:gd name="connsiteX31" fmla="*/ 1069769 w 1861738"/>
                <a:gd name="connsiteY31" fmla="*/ 1665306 h 1861738"/>
                <a:gd name="connsiteX32" fmla="*/ 980127 w 1861738"/>
                <a:gd name="connsiteY32" fmla="*/ 1859251 h 1861738"/>
                <a:gd name="connsiteX33" fmla="*/ 930869 w 1861738"/>
                <a:gd name="connsiteY33" fmla="*/ 1861738 h 1861738"/>
                <a:gd name="connsiteX34" fmla="*/ 881613 w 1861738"/>
                <a:gd name="connsiteY34" fmla="*/ 1859251 h 1861738"/>
                <a:gd name="connsiteX35" fmla="*/ 791971 w 1861738"/>
                <a:gd name="connsiteY35" fmla="*/ 1665306 h 1861738"/>
                <a:gd name="connsiteX36" fmla="*/ 780157 w 1861738"/>
                <a:gd name="connsiteY36" fmla="*/ 1663503 h 1861738"/>
                <a:gd name="connsiteX37" fmla="*/ 512753 w 1861738"/>
                <a:gd name="connsiteY37" fmla="*/ 1550979 h 1861738"/>
                <a:gd name="connsiteX38" fmla="*/ 508805 w 1861738"/>
                <a:gd name="connsiteY38" fmla="*/ 1547721 h 1861738"/>
                <a:gd name="connsiteX39" fmla="*/ 310815 w 1861738"/>
                <a:gd name="connsiteY39" fmla="*/ 1620586 h 1861738"/>
                <a:gd name="connsiteX40" fmla="*/ 272645 w 1861738"/>
                <a:gd name="connsiteY40" fmla="*/ 1589093 h 1861738"/>
                <a:gd name="connsiteX41" fmla="*/ 238865 w 1861738"/>
                <a:gd name="connsiteY41" fmla="*/ 1548151 h 1861738"/>
                <a:gd name="connsiteX42" fmla="*/ 312093 w 1861738"/>
                <a:gd name="connsiteY42" fmla="*/ 1350601 h 1861738"/>
                <a:gd name="connsiteX43" fmla="*/ 310761 w 1861738"/>
                <a:gd name="connsiteY43" fmla="*/ 1348987 h 1861738"/>
                <a:gd name="connsiteX44" fmla="*/ 198237 w 1861738"/>
                <a:gd name="connsiteY44" fmla="*/ 1081583 h 1861738"/>
                <a:gd name="connsiteX45" fmla="*/ 196552 w 1861738"/>
                <a:gd name="connsiteY45" fmla="*/ 1070540 h 1861738"/>
                <a:gd name="connsiteX46" fmla="*/ 2558 w 1861738"/>
                <a:gd name="connsiteY46" fmla="*/ 981519 h 1861738"/>
                <a:gd name="connsiteX47" fmla="*/ 0 w 1861738"/>
                <a:gd name="connsiteY47" fmla="*/ 930869 h 1861738"/>
                <a:gd name="connsiteX48" fmla="*/ 2558 w 1861738"/>
                <a:gd name="connsiteY48" fmla="*/ 880221 h 1861738"/>
                <a:gd name="connsiteX49" fmla="*/ 196552 w 1861738"/>
                <a:gd name="connsiteY49" fmla="*/ 791200 h 1861738"/>
                <a:gd name="connsiteX50" fmla="*/ 198237 w 1861738"/>
                <a:gd name="connsiteY50" fmla="*/ 780157 h 1861738"/>
                <a:gd name="connsiteX51" fmla="*/ 310761 w 1861738"/>
                <a:gd name="connsiteY51" fmla="*/ 512753 h 1861738"/>
                <a:gd name="connsiteX52" fmla="*/ 312093 w 1861738"/>
                <a:gd name="connsiteY52" fmla="*/ 511138 h 1861738"/>
                <a:gd name="connsiteX53" fmla="*/ 238865 w 1861738"/>
                <a:gd name="connsiteY53" fmla="*/ 313588 h 1861738"/>
                <a:gd name="connsiteX54" fmla="*/ 272645 w 1861738"/>
                <a:gd name="connsiteY54" fmla="*/ 272645 h 1861738"/>
                <a:gd name="connsiteX55" fmla="*/ 310814 w 1861738"/>
                <a:gd name="connsiteY55" fmla="*/ 241153 h 1861738"/>
                <a:gd name="connsiteX56" fmla="*/ 508806 w 1861738"/>
                <a:gd name="connsiteY56" fmla="*/ 314018 h 1861738"/>
                <a:gd name="connsiteX57" fmla="*/ 512753 w 1861738"/>
                <a:gd name="connsiteY57" fmla="*/ 310761 h 1861738"/>
                <a:gd name="connsiteX58" fmla="*/ 780157 w 1861738"/>
                <a:gd name="connsiteY58" fmla="*/ 198237 h 1861738"/>
                <a:gd name="connsiteX59" fmla="*/ 791971 w 1861738"/>
                <a:gd name="connsiteY59" fmla="*/ 196434 h 1861738"/>
                <a:gd name="connsiteX60" fmla="*/ 881614 w 1861738"/>
                <a:gd name="connsiteY60" fmla="*/ 2487 h 1861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861738" h="1861738">
                  <a:moveTo>
                    <a:pt x="930869" y="304308"/>
                  </a:moveTo>
                  <a:cubicBezTo>
                    <a:pt x="584829" y="304308"/>
                    <a:pt x="304308" y="584829"/>
                    <a:pt x="304308" y="930869"/>
                  </a:cubicBezTo>
                  <a:cubicBezTo>
                    <a:pt x="304308" y="1276909"/>
                    <a:pt x="584829" y="1557430"/>
                    <a:pt x="930869" y="1557430"/>
                  </a:cubicBezTo>
                  <a:cubicBezTo>
                    <a:pt x="1276909" y="1557430"/>
                    <a:pt x="1557430" y="1276909"/>
                    <a:pt x="1557430" y="930869"/>
                  </a:cubicBezTo>
                  <a:cubicBezTo>
                    <a:pt x="1557430" y="584829"/>
                    <a:pt x="1276909" y="304308"/>
                    <a:pt x="930869" y="304308"/>
                  </a:cubicBezTo>
                  <a:close/>
                  <a:moveTo>
                    <a:pt x="930869" y="0"/>
                  </a:moveTo>
                  <a:lnTo>
                    <a:pt x="980126" y="2487"/>
                  </a:lnTo>
                  <a:lnTo>
                    <a:pt x="1069769" y="196434"/>
                  </a:lnTo>
                  <a:lnTo>
                    <a:pt x="1081583" y="198237"/>
                  </a:lnTo>
                  <a:cubicBezTo>
                    <a:pt x="1178946" y="218161"/>
                    <a:pt x="1269417" y="257005"/>
                    <a:pt x="1348987" y="310761"/>
                  </a:cubicBezTo>
                  <a:lnTo>
                    <a:pt x="1352935" y="314018"/>
                  </a:lnTo>
                  <a:lnTo>
                    <a:pt x="1550925" y="241154"/>
                  </a:lnTo>
                  <a:lnTo>
                    <a:pt x="1589093" y="272645"/>
                  </a:lnTo>
                  <a:lnTo>
                    <a:pt x="1622874" y="313589"/>
                  </a:lnTo>
                  <a:lnTo>
                    <a:pt x="1549646" y="511138"/>
                  </a:lnTo>
                  <a:lnTo>
                    <a:pt x="1550979" y="512753"/>
                  </a:lnTo>
                  <a:cubicBezTo>
                    <a:pt x="1604735" y="592323"/>
                    <a:pt x="1643579" y="682794"/>
                    <a:pt x="1663503" y="780157"/>
                  </a:cubicBezTo>
                  <a:lnTo>
                    <a:pt x="1665188" y="791200"/>
                  </a:lnTo>
                  <a:lnTo>
                    <a:pt x="1859180" y="880220"/>
                  </a:lnTo>
                  <a:lnTo>
                    <a:pt x="1861738" y="930869"/>
                  </a:lnTo>
                  <a:lnTo>
                    <a:pt x="1859180" y="981520"/>
                  </a:lnTo>
                  <a:lnTo>
                    <a:pt x="1665188" y="1070539"/>
                  </a:lnTo>
                  <a:lnTo>
                    <a:pt x="1663503" y="1081583"/>
                  </a:lnTo>
                  <a:cubicBezTo>
                    <a:pt x="1643579" y="1178947"/>
                    <a:pt x="1604735" y="1269418"/>
                    <a:pt x="1550979" y="1348987"/>
                  </a:cubicBezTo>
                  <a:lnTo>
                    <a:pt x="1549646" y="1350602"/>
                  </a:lnTo>
                  <a:lnTo>
                    <a:pt x="1622874" y="1548150"/>
                  </a:lnTo>
                  <a:lnTo>
                    <a:pt x="1589093" y="1589093"/>
                  </a:lnTo>
                  <a:lnTo>
                    <a:pt x="1550924" y="1620585"/>
                  </a:lnTo>
                  <a:lnTo>
                    <a:pt x="1352935" y="1547721"/>
                  </a:lnTo>
                  <a:lnTo>
                    <a:pt x="1348987" y="1550979"/>
                  </a:lnTo>
                  <a:cubicBezTo>
                    <a:pt x="1269417" y="1604735"/>
                    <a:pt x="1178946" y="1643580"/>
                    <a:pt x="1081583" y="1663503"/>
                  </a:cubicBezTo>
                  <a:lnTo>
                    <a:pt x="1069769" y="1665306"/>
                  </a:lnTo>
                  <a:lnTo>
                    <a:pt x="980127" y="1859251"/>
                  </a:lnTo>
                  <a:lnTo>
                    <a:pt x="930869" y="1861738"/>
                  </a:lnTo>
                  <a:lnTo>
                    <a:pt x="881613" y="1859251"/>
                  </a:lnTo>
                  <a:lnTo>
                    <a:pt x="791971" y="1665306"/>
                  </a:lnTo>
                  <a:lnTo>
                    <a:pt x="780157" y="1663503"/>
                  </a:lnTo>
                  <a:cubicBezTo>
                    <a:pt x="682794" y="1643580"/>
                    <a:pt x="592323" y="1604735"/>
                    <a:pt x="512753" y="1550979"/>
                  </a:cubicBezTo>
                  <a:lnTo>
                    <a:pt x="508805" y="1547721"/>
                  </a:lnTo>
                  <a:lnTo>
                    <a:pt x="310815" y="1620586"/>
                  </a:lnTo>
                  <a:lnTo>
                    <a:pt x="272645" y="1589093"/>
                  </a:lnTo>
                  <a:lnTo>
                    <a:pt x="238865" y="1548151"/>
                  </a:lnTo>
                  <a:lnTo>
                    <a:pt x="312093" y="1350601"/>
                  </a:lnTo>
                  <a:lnTo>
                    <a:pt x="310761" y="1348987"/>
                  </a:lnTo>
                  <a:cubicBezTo>
                    <a:pt x="257005" y="1269418"/>
                    <a:pt x="218161" y="1178947"/>
                    <a:pt x="198237" y="1081583"/>
                  </a:cubicBezTo>
                  <a:lnTo>
                    <a:pt x="196552" y="1070540"/>
                  </a:lnTo>
                  <a:lnTo>
                    <a:pt x="2558" y="981519"/>
                  </a:lnTo>
                  <a:lnTo>
                    <a:pt x="0" y="930869"/>
                  </a:lnTo>
                  <a:lnTo>
                    <a:pt x="2558" y="880221"/>
                  </a:lnTo>
                  <a:lnTo>
                    <a:pt x="196552" y="791200"/>
                  </a:lnTo>
                  <a:lnTo>
                    <a:pt x="198237" y="780157"/>
                  </a:lnTo>
                  <a:cubicBezTo>
                    <a:pt x="218161" y="682794"/>
                    <a:pt x="257005" y="592323"/>
                    <a:pt x="310761" y="512753"/>
                  </a:cubicBezTo>
                  <a:lnTo>
                    <a:pt x="312093" y="511138"/>
                  </a:lnTo>
                  <a:lnTo>
                    <a:pt x="238865" y="313588"/>
                  </a:lnTo>
                  <a:lnTo>
                    <a:pt x="272645" y="272645"/>
                  </a:lnTo>
                  <a:lnTo>
                    <a:pt x="310814" y="241153"/>
                  </a:lnTo>
                  <a:lnTo>
                    <a:pt x="508806" y="314018"/>
                  </a:lnTo>
                  <a:lnTo>
                    <a:pt x="512753" y="310761"/>
                  </a:lnTo>
                  <a:cubicBezTo>
                    <a:pt x="592323" y="257005"/>
                    <a:pt x="682794" y="218161"/>
                    <a:pt x="780157" y="198237"/>
                  </a:cubicBezTo>
                  <a:lnTo>
                    <a:pt x="791971" y="196434"/>
                  </a:lnTo>
                  <a:lnTo>
                    <a:pt x="881614" y="2487"/>
                  </a:lnTo>
                  <a:close/>
                </a:path>
              </a:pathLst>
            </a:custGeom>
            <a:solidFill>
              <a:srgbClr val="996633"/>
            </a:solidFill>
            <a:ln>
              <a:noFill/>
            </a:ln>
            <a:effectLst>
              <a:glow rad="50800">
                <a:schemeClr val="accent1">
                  <a:alpha val="40000"/>
                </a:schemeClr>
              </a:glow>
              <a:softEdge rad="0"/>
            </a:effectLst>
            <a:scene3d>
              <a:camera prst="orthographicFront"/>
              <a:lightRig rig="threePt" dir="t"/>
            </a:scene3d>
            <a:sp3d>
              <a:bevelT w="12700" h="12700"/>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00"/>
            </a:p>
          </p:txBody>
        </p:sp>
      </p:grpSp>
      <p:sp>
        <p:nvSpPr>
          <p:cNvPr id="19" name="文本框 18"/>
          <p:cNvSpPr txBox="1"/>
          <p:nvPr/>
        </p:nvSpPr>
        <p:spPr>
          <a:xfrm>
            <a:off x="5236845" y="4995545"/>
            <a:ext cx="1594485" cy="1476375"/>
          </a:xfrm>
          <a:prstGeom prst="rect">
            <a:avLst/>
          </a:prstGeom>
          <a:noFill/>
        </p:spPr>
        <p:txBody>
          <a:bodyPr wrap="square" rtlCol="0">
            <a:spAutoFit/>
          </a:bodyPr>
          <a:lstStyle/>
          <a:p>
            <a:pPr algn="ctr">
              <a:lnSpc>
                <a:spcPct val="150000"/>
              </a:lnSpc>
            </a:pPr>
            <a:r>
              <a:rPr lang="zh-CN" altLang="en-US" sz="2000" b="1">
                <a:solidFill>
                  <a:schemeClr val="bg1"/>
                </a:solidFill>
                <a:latin typeface="微软雅黑" panose="020B0503020204020204" charset="-122"/>
                <a:ea typeface="微软雅黑" panose="020B0503020204020204" charset="-122"/>
              </a:rPr>
              <a:t>流体力学</a:t>
            </a:r>
            <a:endParaRPr lang="zh-CN" altLang="en-US" sz="2000" b="1">
              <a:solidFill>
                <a:schemeClr val="bg1"/>
              </a:solidFill>
              <a:latin typeface="微软雅黑" panose="020B0503020204020204" charset="-122"/>
              <a:ea typeface="微软雅黑" panose="020B0503020204020204" charset="-122"/>
            </a:endParaRPr>
          </a:p>
          <a:p>
            <a:pPr algn="ctr">
              <a:lnSpc>
                <a:spcPct val="150000"/>
              </a:lnSpc>
            </a:pPr>
            <a:r>
              <a:rPr lang="zh-CN" altLang="en-US" sz="2000" b="1">
                <a:solidFill>
                  <a:schemeClr val="bg1"/>
                </a:solidFill>
                <a:latin typeface="微软雅黑" panose="020B0503020204020204" charset="-122"/>
                <a:ea typeface="微软雅黑" panose="020B0503020204020204" charset="-122"/>
              </a:rPr>
              <a:t>固体力学</a:t>
            </a:r>
            <a:endParaRPr lang="zh-CN" altLang="en-US" sz="2000" b="1">
              <a:solidFill>
                <a:schemeClr val="bg1"/>
              </a:solidFill>
              <a:latin typeface="微软雅黑" panose="020B0503020204020204" charset="-122"/>
              <a:ea typeface="微软雅黑" panose="020B0503020204020204" charset="-122"/>
            </a:endParaRPr>
          </a:p>
          <a:p>
            <a:pPr algn="ctr">
              <a:lnSpc>
                <a:spcPct val="150000"/>
              </a:lnSpc>
            </a:pPr>
            <a:r>
              <a:rPr lang="zh-CN" altLang="en-US" sz="2000" b="1">
                <a:solidFill>
                  <a:schemeClr val="bg1"/>
                </a:solidFill>
                <a:latin typeface="微软雅黑" panose="020B0503020204020204" charset="-122"/>
                <a:ea typeface="微软雅黑" panose="020B0503020204020204" charset="-122"/>
              </a:rPr>
              <a:t>工程力学</a:t>
            </a:r>
            <a:endParaRPr lang="zh-CN" altLang="en-US" sz="2000" b="1">
              <a:solidFill>
                <a:schemeClr val="bg1"/>
              </a:solidFill>
              <a:latin typeface="微软雅黑" panose="020B0503020204020204" charset="-122"/>
              <a:ea typeface="微软雅黑" panose="020B050302020402020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custDataLst>
              <p:tags r:id="rId1"/>
            </p:custDataLst>
          </p:nvPr>
        </p:nvSpPr>
        <p:spPr>
          <a:xfrm>
            <a:off x="193675" y="2204085"/>
            <a:ext cx="2028825" cy="1318260"/>
          </a:xfrm>
          <a:prstGeom prst="rect">
            <a:avLst/>
          </a:prstGeom>
          <a:blipFill dpi="0" rotWithShape="1">
            <a:blip r:embed="rId2"/>
            <a:srcRect/>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custDataLst>
              <p:tags r:id="rId3"/>
            </p:custDataLst>
          </p:nvPr>
        </p:nvSpPr>
        <p:spPr>
          <a:xfrm>
            <a:off x="3280410" y="2188210"/>
            <a:ext cx="2133600" cy="1327150"/>
          </a:xfrm>
          <a:prstGeom prst="rect">
            <a:avLst/>
          </a:prstGeom>
          <a:blipFill dpi="0" rotWithShape="1">
            <a:blip r:embed="rId4"/>
            <a:srcRect/>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custDataLst>
              <p:tags r:id="rId5"/>
            </p:custDataLst>
          </p:nvPr>
        </p:nvSpPr>
        <p:spPr>
          <a:xfrm>
            <a:off x="193675" y="3759835"/>
            <a:ext cx="2028825" cy="1291590"/>
          </a:xfrm>
          <a:prstGeom prst="rect">
            <a:avLst/>
          </a:prstGeom>
          <a:blipFill dpi="0" rotWithShape="1">
            <a:blip r:embed="rId6"/>
            <a:srcRect/>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custDataLst>
              <p:tags r:id="rId7"/>
            </p:custDataLst>
          </p:nvPr>
        </p:nvSpPr>
        <p:spPr>
          <a:xfrm>
            <a:off x="3280410" y="3750310"/>
            <a:ext cx="2132965" cy="1334135"/>
          </a:xfrm>
          <a:prstGeom prst="rect">
            <a:avLst/>
          </a:prstGeom>
          <a:blipFill dpi="0" rotWithShape="1">
            <a:blip r:embed="rId8"/>
            <a:srcRect/>
            <a:stretch>
              <a:fillRect/>
            </a:stretch>
          </a:blip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355600" y="323850"/>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科研平台</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实验室</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9"/>
          <a:srcRect t="37420" b="37420"/>
          <a:stretch>
            <a:fillRect/>
          </a:stretch>
        </p:blipFill>
        <p:spPr>
          <a:xfrm>
            <a:off x="8306435" y="219710"/>
            <a:ext cx="3393440" cy="855345"/>
          </a:xfrm>
          <a:prstGeom prst="rect">
            <a:avLst/>
          </a:prstGeom>
        </p:spPr>
      </p:pic>
      <p:sp>
        <p:nvSpPr>
          <p:cNvPr id="5" name="文本框 4"/>
          <p:cNvSpPr txBox="1"/>
          <p:nvPr/>
        </p:nvSpPr>
        <p:spPr>
          <a:xfrm>
            <a:off x="11842115" y="3385185"/>
            <a:ext cx="4064000" cy="368300"/>
          </a:xfrm>
          <a:prstGeom prst="rect">
            <a:avLst/>
          </a:prstGeom>
          <a:noFill/>
        </p:spPr>
        <p:txBody>
          <a:bodyPr wrap="square" rtlCol="0">
            <a:spAutoFit/>
          </a:bodyPr>
          <a:lstStyle/>
          <a:p>
            <a:endParaRPr lang="zh-CN" altLang="en-US"/>
          </a:p>
        </p:txBody>
      </p:sp>
      <p:grpSp>
        <p:nvGrpSpPr>
          <p:cNvPr id="7" name="组合 6"/>
          <p:cNvGrpSpPr/>
          <p:nvPr/>
        </p:nvGrpSpPr>
        <p:grpSpPr>
          <a:xfrm>
            <a:off x="-1" y="6765926"/>
            <a:ext cx="12192001" cy="120650"/>
            <a:chOff x="3276600" y="3582507"/>
            <a:chExt cx="5608638" cy="101456"/>
          </a:xfrm>
        </p:grpSpPr>
        <p:sp>
          <p:nvSpPr>
            <p:cNvPr id="8" name="矩形 7"/>
            <p:cNvSpPr/>
            <p:nvPr/>
          </p:nvSpPr>
          <p:spPr>
            <a:xfrm>
              <a:off x="3276600" y="358250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矩形 8"/>
            <p:cNvSpPr/>
            <p:nvPr/>
          </p:nvSpPr>
          <p:spPr>
            <a:xfrm>
              <a:off x="4851400" y="358250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pic>
        <p:nvPicPr>
          <p:cNvPr id="6" name="图片 5" descr="期末奖状荣誉证书__2025-12-01+09_41_06"/>
          <p:cNvPicPr>
            <a:picLocks noChangeAspect="1"/>
          </p:cNvPicPr>
          <p:nvPr/>
        </p:nvPicPr>
        <p:blipFill>
          <a:blip r:embed="rId10"/>
          <a:stretch>
            <a:fillRect/>
          </a:stretch>
        </p:blipFill>
        <p:spPr>
          <a:xfrm>
            <a:off x="9824720" y="2195195"/>
            <a:ext cx="2092960" cy="1327150"/>
          </a:xfrm>
          <a:prstGeom prst="rect">
            <a:avLst/>
          </a:prstGeom>
          <a:ln w="28575">
            <a:solidFill>
              <a:schemeClr val="accent2"/>
            </a:solidFill>
          </a:ln>
        </p:spPr>
      </p:pic>
      <p:pic>
        <p:nvPicPr>
          <p:cNvPr id="35" name="图片 5"/>
          <p:cNvPicPr>
            <a:picLocks noChangeAspect="1"/>
          </p:cNvPicPr>
          <p:nvPr/>
        </p:nvPicPr>
        <p:blipFill>
          <a:blip r:embed="rId11"/>
          <a:stretch>
            <a:fillRect/>
          </a:stretch>
        </p:blipFill>
        <p:spPr>
          <a:xfrm>
            <a:off x="-5080" y="5379085"/>
            <a:ext cx="1927225" cy="1285240"/>
          </a:xfrm>
          <a:prstGeom prst="rect">
            <a:avLst/>
          </a:prstGeom>
          <a:effectLst>
            <a:outerShdw blurRad="50800" dist="38100" dir="2700000" algn="tl" rotWithShape="0">
              <a:prstClr val="black">
                <a:alpha val="40000"/>
              </a:prstClr>
            </a:outerShdw>
          </a:effectLst>
        </p:spPr>
      </p:pic>
      <p:pic>
        <p:nvPicPr>
          <p:cNvPr id="38" name="图片 37"/>
          <p:cNvPicPr>
            <a:picLocks noChangeAspect="1"/>
          </p:cNvPicPr>
          <p:nvPr/>
        </p:nvPicPr>
        <p:blipFill>
          <a:blip r:embed="rId12"/>
          <a:stretch>
            <a:fillRect/>
          </a:stretch>
        </p:blipFill>
        <p:spPr>
          <a:xfrm>
            <a:off x="3649980" y="5372735"/>
            <a:ext cx="1951990" cy="1286510"/>
          </a:xfrm>
          <a:prstGeom prst="rect">
            <a:avLst/>
          </a:prstGeom>
          <a:effectLst>
            <a:outerShdw blurRad="50800" dist="38100" dir="2700000" algn="tl" rotWithShape="0">
              <a:prstClr val="black">
                <a:alpha val="40000"/>
              </a:prstClr>
            </a:outerShdw>
          </a:effectLst>
        </p:spPr>
      </p:pic>
      <p:pic>
        <p:nvPicPr>
          <p:cNvPr id="39" name="图片 6"/>
          <p:cNvPicPr>
            <a:picLocks noChangeAspect="1"/>
          </p:cNvPicPr>
          <p:nvPr/>
        </p:nvPicPr>
        <p:blipFill>
          <a:blip r:embed="rId13"/>
          <a:stretch>
            <a:fillRect/>
          </a:stretch>
        </p:blipFill>
        <p:spPr>
          <a:xfrm>
            <a:off x="1938655" y="5380990"/>
            <a:ext cx="1694815" cy="1271270"/>
          </a:xfrm>
          <a:prstGeom prst="rect">
            <a:avLst/>
          </a:prstGeom>
          <a:effectLst>
            <a:outerShdw blurRad="50800" dist="38100" dir="2700000" algn="tl" rotWithShape="0">
              <a:prstClr val="black">
                <a:alpha val="40000"/>
              </a:prstClr>
            </a:outerShdw>
          </a:effectLst>
        </p:spPr>
      </p:pic>
      <p:pic>
        <p:nvPicPr>
          <p:cNvPr id="40" name="图片 7"/>
          <p:cNvPicPr>
            <a:picLocks noChangeAspect="1"/>
          </p:cNvPicPr>
          <p:nvPr/>
        </p:nvPicPr>
        <p:blipFill rotWithShape="1">
          <a:blip r:embed="rId14" cstate="print"/>
          <a:srcRect l="15734" r="18054" b="3883"/>
          <a:stretch>
            <a:fillRect/>
          </a:stretch>
        </p:blipFill>
        <p:spPr>
          <a:xfrm>
            <a:off x="8771255" y="5377815"/>
            <a:ext cx="3411855" cy="1289050"/>
          </a:xfrm>
          <a:prstGeom prst="rect">
            <a:avLst/>
          </a:prstGeom>
          <a:effectLst>
            <a:outerShdw blurRad="50800" dist="38100" dir="2700000" algn="tl" rotWithShape="0">
              <a:prstClr val="black">
                <a:alpha val="40000"/>
              </a:prstClr>
            </a:outerShdw>
          </a:effectLst>
        </p:spPr>
      </p:pic>
      <p:pic>
        <p:nvPicPr>
          <p:cNvPr id="4" name="图片 3"/>
          <p:cNvPicPr>
            <a:picLocks noChangeAspect="1"/>
          </p:cNvPicPr>
          <p:nvPr/>
        </p:nvPicPr>
        <p:blipFill>
          <a:blip r:embed="rId15"/>
          <a:stretch>
            <a:fillRect/>
          </a:stretch>
        </p:blipFill>
        <p:spPr>
          <a:xfrm>
            <a:off x="9824720" y="3771900"/>
            <a:ext cx="2092960" cy="1334135"/>
          </a:xfrm>
          <a:prstGeom prst="rect">
            <a:avLst/>
          </a:prstGeom>
          <a:ln w="28575">
            <a:solidFill>
              <a:schemeClr val="accent2"/>
            </a:solidFill>
          </a:ln>
        </p:spPr>
      </p:pic>
      <p:pic>
        <p:nvPicPr>
          <p:cNvPr id="783" name="图片 22"/>
          <p:cNvPicPr>
            <a:picLocks noChangeAspect="1"/>
          </p:cNvPicPr>
          <p:nvPr/>
        </p:nvPicPr>
        <p:blipFill>
          <a:blip r:embed="rId16" cstate="print"/>
          <a:srcRect t="10583" b="11122"/>
          <a:stretch>
            <a:fillRect/>
          </a:stretch>
        </p:blipFill>
        <p:spPr>
          <a:xfrm>
            <a:off x="7321550" y="5372735"/>
            <a:ext cx="1492885" cy="1288415"/>
          </a:xfrm>
          <a:prstGeom prst="rect">
            <a:avLst/>
          </a:prstGeom>
          <a:effectLst>
            <a:outerShdw blurRad="50800" dist="38100" dir="2700000" algn="tl" rotWithShape="0">
              <a:prstClr val="black">
                <a:alpha val="40000"/>
              </a:prstClr>
            </a:outerShdw>
          </a:effectLst>
        </p:spPr>
      </p:pic>
      <p:pic>
        <p:nvPicPr>
          <p:cNvPr id="18" name="图片 17" descr="5574b8dd5af7e7b8d5802ec267fd207e"/>
          <p:cNvPicPr>
            <a:picLocks noChangeAspect="1"/>
          </p:cNvPicPr>
          <p:nvPr/>
        </p:nvPicPr>
        <p:blipFill>
          <a:blip r:embed="rId17"/>
          <a:stretch>
            <a:fillRect/>
          </a:stretch>
        </p:blipFill>
        <p:spPr>
          <a:xfrm>
            <a:off x="5618480" y="5372735"/>
            <a:ext cx="1706245" cy="1288415"/>
          </a:xfrm>
          <a:prstGeom prst="rect">
            <a:avLst/>
          </a:prstGeom>
          <a:effectLst>
            <a:outerShdw blurRad="50800" dist="38100" dir="2700000" algn="tl" rotWithShape="0">
              <a:prstClr val="black">
                <a:alpha val="40000"/>
              </a:prstClr>
            </a:outerShdw>
          </a:effectLst>
        </p:spPr>
      </p:pic>
      <p:pic>
        <p:nvPicPr>
          <p:cNvPr id="10" name="图片 9" descr="副本_期末奖状荣誉证书__2025-12-01+10_07_08"/>
          <p:cNvPicPr>
            <a:picLocks noChangeAspect="1"/>
          </p:cNvPicPr>
          <p:nvPr/>
        </p:nvPicPr>
        <p:blipFill>
          <a:blip r:embed="rId18"/>
          <a:stretch>
            <a:fillRect/>
          </a:stretch>
        </p:blipFill>
        <p:spPr>
          <a:xfrm>
            <a:off x="6562725" y="2214245"/>
            <a:ext cx="2139950" cy="1311275"/>
          </a:xfrm>
          <a:prstGeom prst="rect">
            <a:avLst/>
          </a:prstGeom>
          <a:ln w="28575">
            <a:solidFill>
              <a:schemeClr val="accent2"/>
            </a:solidFill>
          </a:ln>
        </p:spPr>
      </p:pic>
      <p:pic>
        <p:nvPicPr>
          <p:cNvPr id="11" name="图片 10" descr="期末奖状荣誉证书__2025-12-01+10_00_49"/>
          <p:cNvPicPr>
            <a:picLocks noChangeAspect="1"/>
          </p:cNvPicPr>
          <p:nvPr/>
        </p:nvPicPr>
        <p:blipFill>
          <a:blip r:embed="rId19"/>
          <a:stretch>
            <a:fillRect/>
          </a:stretch>
        </p:blipFill>
        <p:spPr>
          <a:xfrm>
            <a:off x="6572885" y="3799205"/>
            <a:ext cx="2136140" cy="1298575"/>
          </a:xfrm>
          <a:prstGeom prst="rect">
            <a:avLst/>
          </a:prstGeom>
          <a:ln w="28575">
            <a:solidFill>
              <a:schemeClr val="accent2"/>
            </a:solidFill>
          </a:ln>
        </p:spPr>
      </p:pic>
      <p:sp>
        <p:nvSpPr>
          <p:cNvPr id="15" name="文本框 14"/>
          <p:cNvSpPr txBox="1"/>
          <p:nvPr/>
        </p:nvSpPr>
        <p:spPr>
          <a:xfrm>
            <a:off x="205740" y="1362075"/>
            <a:ext cx="10685145" cy="415290"/>
          </a:xfrm>
          <a:prstGeom prst="rect">
            <a:avLst/>
          </a:prstGeom>
          <a:noFill/>
        </p:spPr>
        <p:txBody>
          <a:bodyPr wrap="square" lIns="0" tIns="0" rIns="0" bIns="0" rtlCol="0">
            <a:spAutoFit/>
          </a:bodyPr>
          <a:lstStyle/>
          <a:p>
            <a:pPr lvl="0" indent="0" algn="just" defTabSz="266700" fontAlgn="auto">
              <a:lnSpc>
                <a:spcPct val="150000"/>
              </a:lnSpc>
              <a:spcBef>
                <a:spcPts val="0"/>
              </a:spcBef>
              <a:spcAft>
                <a:spcPts val="0"/>
              </a:spcAft>
              <a:buClrTx/>
              <a:buSzTx/>
              <a:buFontTx/>
            </a:pPr>
            <a:r>
              <a:rPr lang="zh-CN" altLang="en-US" sz="1600" b="1" dirty="0">
                <a:latin typeface="微软雅黑" panose="020B0503020204020204" charset="-122"/>
                <a:ea typeface="微软雅黑" panose="020B0503020204020204" charset="-122"/>
                <a:cs typeface="微软雅黑" panose="020B0503020204020204" charset="-122"/>
                <a:sym typeface="+mn-ea"/>
              </a:rPr>
              <a:t>力航系科研平台完善，目前已建成</a:t>
            </a:r>
            <a:r>
              <a:rPr lang="en-US" altLang="zh-CN" sz="1600" b="1" dirty="0">
                <a:latin typeface="微软雅黑" panose="020B0503020204020204" charset="-122"/>
                <a:ea typeface="微软雅黑" panose="020B0503020204020204" charset="-122"/>
                <a:cs typeface="微软雅黑" panose="020B0503020204020204" charset="-122"/>
                <a:sym typeface="+mn-ea"/>
              </a:rPr>
              <a:t> </a:t>
            </a:r>
            <a:r>
              <a:rPr lang="en-US" altLang="zh-CN" sz="1800" b="1" dirty="0">
                <a:solidFill>
                  <a:srgbClr val="EF8735"/>
                </a:solidFill>
                <a:latin typeface="微软雅黑" panose="020B0503020204020204" charset="-122"/>
                <a:ea typeface="微软雅黑" panose="020B0503020204020204" charset="-122"/>
                <a:cs typeface="微软雅黑" panose="020B0503020204020204" charset="-122"/>
                <a:sym typeface="+mn-ea"/>
              </a:rPr>
              <a:t>8 </a:t>
            </a:r>
            <a:r>
              <a:rPr lang="zh-CN" altLang="en-US" sz="1600" b="1" dirty="0">
                <a:latin typeface="微软雅黑" panose="020B0503020204020204" charset="-122"/>
                <a:ea typeface="微软雅黑" panose="020B0503020204020204" charset="-122"/>
                <a:cs typeface="微软雅黑" panose="020B0503020204020204" charset="-122"/>
                <a:sym typeface="+mn-ea"/>
              </a:rPr>
              <a:t>个省市级重点实验室，为师生科研工作及</a:t>
            </a:r>
            <a:r>
              <a:rPr lang="zh-CN" altLang="en-US" sz="1600" b="1" dirty="0">
                <a:latin typeface="微软雅黑" panose="020B0503020204020204" charset="-122"/>
                <a:ea typeface="微软雅黑" panose="020B0503020204020204" charset="-122"/>
                <a:cs typeface="微软雅黑" panose="020B0503020204020204" charset="-122"/>
                <a:sym typeface="+mn-ea"/>
              </a:rPr>
              <a:t>学科发展提供了坚实保障。</a:t>
            </a:r>
            <a:endParaRPr lang="zh-CN" altLang="en-US" sz="1600" b="1" dirty="0">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2001" cy="6858000"/>
          </a:xfrm>
          <a:prstGeom prst="rect">
            <a:avLst/>
          </a:prstGeom>
          <a:blipFill dpi="0" rotWithShape="1">
            <a:blip r:embed="rId3">
              <a:alphaModFix amt="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文本框 19"/>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科研</a:t>
            </a:r>
            <a:r>
              <a:rPr lang="zh-CN" altLang="en-US" sz="3600" dirty="0">
                <a:solidFill>
                  <a:srgbClr val="173E42"/>
                </a:solidFill>
                <a:latin typeface="黑体" panose="02010609060101010101" charset="-122"/>
                <a:ea typeface="黑体" panose="02010609060101010101" charset="-122"/>
              </a:rPr>
              <a:t>成果</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2" name="文本框 1"/>
          <p:cNvSpPr txBox="1"/>
          <p:nvPr/>
        </p:nvSpPr>
        <p:spPr>
          <a:xfrm>
            <a:off x="147814" y="1177709"/>
            <a:ext cx="11511280" cy="406971"/>
          </a:xfrm>
          <a:prstGeom prst="rect">
            <a:avLst/>
          </a:prstGeom>
          <a:noFill/>
        </p:spPr>
        <p:txBody>
          <a:bodyPr wrap="square" rtlCol="0" anchor="t">
            <a:spAutoFit/>
          </a:bodyPr>
          <a:lstStyle/>
          <a:p>
            <a:pPr indent="355600" algn="just" fontAlgn="auto">
              <a:lnSpc>
                <a:spcPct val="125000"/>
              </a:lnSpc>
              <a:spcBef>
                <a:spcPts val="0"/>
              </a:spcBef>
              <a:spcAft>
                <a:spcPts val="0"/>
              </a:spcAft>
              <a:extLst>
                <a:ext uri="{35155182-B16C-46BC-9424-99874614C6A1}">
                  <wpsdc:indentchars xmlns:wpsdc="http://www.wps.cn/officeDocument/2017/drawingmlCustomData" val="200" checksum="3837665281"/>
                </a:ext>
              </a:extLst>
            </a:pP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力航系承担了 </a:t>
            </a:r>
            <a:r>
              <a:rPr lang="en-US" altLang="zh-CN" b="1" dirty="0">
                <a:solidFill>
                  <a:srgbClr val="EF8735"/>
                </a:solidFill>
                <a:latin typeface="微软雅黑" panose="020B0503020204020204" charset="-122"/>
                <a:ea typeface="微软雅黑" panose="020B0503020204020204" charset="-122"/>
                <a:cs typeface="微软雅黑" panose="020B0503020204020204" charset="-122"/>
                <a:sym typeface="+mn-ea"/>
              </a:rPr>
              <a:t>400+</a:t>
            </a:r>
            <a:r>
              <a:rPr lang="zh-CN" altLang="en-US" b="1" dirty="0">
                <a:solidFill>
                  <a:srgbClr val="EF8735"/>
                </a:solidFill>
                <a:latin typeface="微软雅黑" panose="020B0503020204020204" charset="-122"/>
                <a:ea typeface="微软雅黑" panose="020B0503020204020204" charset="-122"/>
                <a:cs typeface="微软雅黑" panose="020B0503020204020204" charset="-122"/>
                <a:sym typeface="+mn-ea"/>
              </a:rPr>
              <a:t>项</a:t>
            </a:r>
            <a:r>
              <a:rPr lang="zh-CN" altLang="en-US" b="1"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科研项目，项目经费累计超</a:t>
            </a:r>
            <a:r>
              <a:rPr lang="en-US" altLang="zh-CN" sz="1400" b="1"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b="1" dirty="0">
                <a:solidFill>
                  <a:srgbClr val="EF8735"/>
                </a:solidFill>
                <a:latin typeface="微软雅黑" panose="020B0503020204020204" charset="-122"/>
                <a:ea typeface="微软雅黑" panose="020B0503020204020204" charset="-122"/>
                <a:cs typeface="微软雅黑" panose="020B0503020204020204" charset="-122"/>
                <a:sym typeface="+mn-ea"/>
              </a:rPr>
              <a:t>6 </a:t>
            </a:r>
            <a:r>
              <a:rPr lang="zh-CN" altLang="en-US" b="1" dirty="0">
                <a:solidFill>
                  <a:srgbClr val="EF8735"/>
                </a:solidFill>
                <a:latin typeface="微软雅黑" panose="020B0503020204020204" charset="-122"/>
                <a:ea typeface="微软雅黑" panose="020B0503020204020204" charset="-122"/>
                <a:cs typeface="微软雅黑" panose="020B0503020204020204" charset="-122"/>
                <a:sym typeface="+mn-ea"/>
              </a:rPr>
              <a:t>亿元</a:t>
            </a:r>
            <a:r>
              <a:rPr lang="en-US" altLang="zh-CN" b="1" dirty="0">
                <a:solidFill>
                  <a:srgbClr val="EF8735"/>
                </a:solidFill>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；共计发表学术论文</a:t>
            </a:r>
            <a:r>
              <a:rPr lang="en-US" altLang="zh-CN" sz="1400" b="1"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b="1" dirty="0">
                <a:solidFill>
                  <a:srgbClr val="EF8735"/>
                </a:solidFill>
                <a:latin typeface="微软雅黑" panose="020B0503020204020204" charset="-122"/>
                <a:ea typeface="微软雅黑" panose="020B0503020204020204" charset="-122"/>
                <a:cs typeface="微软雅黑" panose="020B0503020204020204" charset="-122"/>
                <a:sym typeface="+mn-ea"/>
              </a:rPr>
              <a:t>1700+</a:t>
            </a:r>
            <a:r>
              <a:rPr lang="zh-CN" altLang="en-US" b="1" dirty="0">
                <a:solidFill>
                  <a:srgbClr val="EF8735"/>
                </a:solidFill>
                <a:latin typeface="微软雅黑" panose="020B0503020204020204" charset="-122"/>
                <a:ea typeface="微软雅黑" panose="020B0503020204020204" charset="-122"/>
                <a:cs typeface="微软雅黑" panose="020B0503020204020204" charset="-122"/>
                <a:sym typeface="+mn-ea"/>
              </a:rPr>
              <a:t>篇</a:t>
            </a:r>
            <a:r>
              <a:rPr lang="en-US" altLang="zh-CN" b="1"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；申请</a:t>
            </a:r>
            <a:r>
              <a:rPr lang="en-US" altLang="zh-CN" sz="1400" b="1" dirty="0">
                <a:solidFill>
                  <a:schemeClr val="tx1"/>
                </a:solidFill>
                <a:latin typeface="微软雅黑" panose="020B0503020204020204" charset="-122"/>
                <a:ea typeface="微软雅黑" panose="020B0503020204020204" charset="-122"/>
                <a:cs typeface="微软雅黑" panose="020B0503020204020204" charset="-122"/>
                <a:sym typeface="+mn-ea"/>
              </a:rPr>
              <a:t>&amp;</a:t>
            </a: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授权专利</a:t>
            </a:r>
            <a:r>
              <a:rPr lang="en-US" altLang="zh-CN" sz="1400" b="1" dirty="0">
                <a:solidFill>
                  <a:schemeClr val="tx1"/>
                </a:solidFill>
                <a:latin typeface="微软雅黑" panose="020B0503020204020204" charset="-122"/>
                <a:ea typeface="微软雅黑" panose="020B0503020204020204" charset="-122"/>
                <a:cs typeface="微软雅黑" panose="020B0503020204020204" charset="-122"/>
                <a:sym typeface="+mn-ea"/>
              </a:rPr>
              <a:t> </a:t>
            </a:r>
            <a:r>
              <a:rPr lang="en-US" altLang="zh-CN" sz="1800" b="1" dirty="0">
                <a:solidFill>
                  <a:srgbClr val="EF8735"/>
                </a:solidFill>
                <a:latin typeface="微软雅黑" panose="020B0503020204020204" charset="-122"/>
                <a:ea typeface="微软雅黑" panose="020B0503020204020204" charset="-122"/>
                <a:cs typeface="微软雅黑" panose="020B0503020204020204" charset="-122"/>
                <a:sym typeface="+mn-ea"/>
              </a:rPr>
              <a:t>50</a:t>
            </a:r>
            <a:r>
              <a:rPr lang="en-US" altLang="zh-CN" b="1" dirty="0">
                <a:solidFill>
                  <a:srgbClr val="EF8735"/>
                </a:solidFill>
                <a:latin typeface="微软雅黑" panose="020B0503020204020204" charset="-122"/>
                <a:ea typeface="微软雅黑" panose="020B0503020204020204" charset="-122"/>
                <a:cs typeface="微软雅黑" panose="020B0503020204020204" charset="-122"/>
                <a:sym typeface="+mn-ea"/>
              </a:rPr>
              <a:t>0+</a:t>
            </a:r>
            <a:r>
              <a:rPr lang="zh-CN" altLang="en-US" b="1" dirty="0">
                <a:solidFill>
                  <a:srgbClr val="EF8735"/>
                </a:solidFill>
                <a:latin typeface="微软雅黑" panose="020B0503020204020204" charset="-122"/>
                <a:ea typeface="微软雅黑" panose="020B0503020204020204" charset="-122"/>
                <a:cs typeface="微软雅黑" panose="020B0503020204020204" charset="-122"/>
                <a:sym typeface="+mn-ea"/>
              </a:rPr>
              <a:t>件</a:t>
            </a:r>
            <a:r>
              <a:rPr lang="en-US" altLang="zh-CN" b="1" dirty="0">
                <a:solidFill>
                  <a:srgbClr val="5BB4B2"/>
                </a:solidFill>
                <a:latin typeface="微软雅黑" panose="020B0503020204020204" charset="-122"/>
                <a:ea typeface="微软雅黑" panose="020B0503020204020204" charset="-122"/>
                <a:cs typeface="微软雅黑" panose="020B0503020204020204" charset="-122"/>
                <a:sym typeface="+mn-ea"/>
              </a:rPr>
              <a:t> </a:t>
            </a: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2209800" y="2299970"/>
            <a:ext cx="1295400" cy="306705"/>
          </a:xfrm>
          <a:prstGeom prst="rect">
            <a:avLst/>
          </a:prstGeom>
          <a:noFill/>
        </p:spPr>
        <p:txBody>
          <a:bodyPr wrap="square" rtlCol="0" anchor="t">
            <a:spAutoFit/>
          </a:bodyPr>
          <a:lstStyle/>
          <a:p>
            <a:r>
              <a:rPr lang="zh-CN" altLang="en-US" sz="1400" b="1" dirty="0">
                <a:latin typeface="微软雅黑" panose="020B0503020204020204" charset="-122"/>
                <a:ea typeface="微软雅黑" panose="020B0503020204020204" charset="-122"/>
                <a:cs typeface="微软雅黑" panose="020B0503020204020204" charset="-122"/>
                <a:sym typeface="+mn-ea"/>
              </a:rPr>
              <a:t>科研经费情况</a:t>
            </a:r>
            <a:endParaRPr lang="zh-CN" altLang="en-US" sz="1400" b="1" dirty="0">
              <a:latin typeface="微软雅黑" panose="020B0503020204020204" charset="-122"/>
              <a:ea typeface="微软雅黑" panose="020B0503020204020204" charset="-122"/>
              <a:cs typeface="微软雅黑" panose="020B0503020204020204" charset="-122"/>
              <a:sym typeface="+mn-ea"/>
            </a:endParaRPr>
          </a:p>
        </p:txBody>
      </p:sp>
      <p:graphicFrame>
        <p:nvGraphicFramePr>
          <p:cNvPr id="18" name="图表 17"/>
          <p:cNvGraphicFramePr/>
          <p:nvPr/>
        </p:nvGraphicFramePr>
        <p:xfrm>
          <a:off x="412750" y="2716530"/>
          <a:ext cx="5401310" cy="3787140"/>
        </p:xfrm>
        <a:graphic>
          <a:graphicData uri="http://schemas.openxmlformats.org/drawingml/2006/chart">
            <c:chart xmlns:c="http://schemas.openxmlformats.org/drawingml/2006/chart" xmlns:r="http://schemas.openxmlformats.org/officeDocument/2006/relationships" r:id="rId1"/>
          </a:graphicData>
        </a:graphic>
      </p:graphicFrame>
      <p:sp>
        <p:nvSpPr>
          <p:cNvPr id="4" name="文本框 3"/>
          <p:cNvSpPr txBox="1"/>
          <p:nvPr/>
        </p:nvSpPr>
        <p:spPr>
          <a:xfrm>
            <a:off x="8785225" y="2282190"/>
            <a:ext cx="1295400" cy="306705"/>
          </a:xfrm>
          <a:prstGeom prst="rect">
            <a:avLst/>
          </a:prstGeom>
          <a:noFill/>
        </p:spPr>
        <p:txBody>
          <a:bodyPr wrap="square" rtlCol="0" anchor="t">
            <a:spAutoFit/>
          </a:bodyPr>
          <a:lstStyle/>
          <a:p>
            <a:r>
              <a:rPr lang="zh-CN" altLang="en-US" sz="1400" b="1" dirty="0">
                <a:latin typeface="微软雅黑" panose="020B0503020204020204" charset="-122"/>
                <a:ea typeface="微软雅黑" panose="020B0503020204020204" charset="-122"/>
                <a:cs typeface="微软雅黑" panose="020B0503020204020204" charset="-122"/>
                <a:sym typeface="+mn-ea"/>
              </a:rPr>
              <a:t>论文发表情况</a:t>
            </a:r>
            <a:endParaRPr lang="zh-CN" altLang="en-US" sz="1400" b="1" dirty="0">
              <a:latin typeface="微软雅黑" panose="020B0503020204020204" charset="-122"/>
              <a:ea typeface="微软雅黑" panose="020B0503020204020204" charset="-122"/>
              <a:cs typeface="微软雅黑" panose="020B0503020204020204" charset="-122"/>
              <a:sym typeface="+mn-ea"/>
            </a:endParaRPr>
          </a:p>
        </p:txBody>
      </p:sp>
      <p:graphicFrame>
        <p:nvGraphicFramePr>
          <p:cNvPr id="5" name="图表 4"/>
          <p:cNvGraphicFramePr/>
          <p:nvPr/>
        </p:nvGraphicFramePr>
        <p:xfrm>
          <a:off x="5671820" y="2112010"/>
          <a:ext cx="6313805" cy="4359275"/>
        </p:xfrm>
        <a:graphic>
          <a:graphicData uri="http://schemas.openxmlformats.org/drawingml/2006/chart">
            <c:chart xmlns:c="http://schemas.openxmlformats.org/drawingml/2006/chart" xmlns:r="http://schemas.openxmlformats.org/officeDocument/2006/relationships" r:id="rId2"/>
          </a:graphicData>
        </a:graphic>
      </p:graphicFrame>
      <p:pic>
        <p:nvPicPr>
          <p:cNvPr id="6"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306435" y="401955"/>
            <a:ext cx="3393440" cy="8553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285750" y="1216660"/>
            <a:ext cx="2694940" cy="39878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lang="zh-CN" altLang="en-US" sz="2000" b="1" dirty="0">
                <a:solidFill>
                  <a:srgbClr val="5BB4B2"/>
                </a:solidFill>
                <a:latin typeface="微软雅黑" panose="020B0503020204020204" charset="-122"/>
                <a:ea typeface="微软雅黑" panose="020B0503020204020204" charset="-122"/>
                <a:cs typeface="+mn-ea"/>
                <a:sym typeface="+mn-ea"/>
              </a:rPr>
              <a:t>湍流与多相流</a:t>
            </a:r>
            <a:endParaRPr kumimoji="0" lang="zh-CN" altLang="en-US" sz="2000" b="1" i="0" u="none" strike="noStrike" kern="1200" cap="none" spc="0" normalizeH="0" baseline="0" noProof="0" dirty="0">
              <a:ln>
                <a:noFill/>
              </a:ln>
              <a:solidFill>
                <a:srgbClr val="5BB4B2"/>
              </a:solidFill>
              <a:effectLst/>
              <a:uLnTx/>
              <a:uFillTx/>
              <a:latin typeface="微软雅黑" panose="020B0503020204020204" charset="-122"/>
              <a:ea typeface="微软雅黑" panose="020B0503020204020204" charset="-122"/>
              <a:cs typeface="+mn-ea"/>
              <a:sym typeface="+mn-ea"/>
            </a:endParaRPr>
          </a:p>
        </p:txBody>
      </p:sp>
      <p:sp>
        <p:nvSpPr>
          <p:cNvPr id="5" name="文本框 4"/>
          <p:cNvSpPr txBox="1"/>
          <p:nvPr/>
        </p:nvSpPr>
        <p:spPr>
          <a:xfrm>
            <a:off x="271345" y="15462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代表性论文成果</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6" name="图形 21" descr="E:/※宣传/※力航系新版宣传物料【PPT&amp;宣传折页&amp;展板&amp;文化墙】/1、PPT/素材库/logo/logo2组合_画板 1.pnglogo2组合_画板 1"/>
          <p:cNvPicPr>
            <a:picLocks noChangeAspect="1"/>
          </p:cNvPicPr>
          <p:nvPr/>
        </p:nvPicPr>
        <p:blipFill>
          <a:blip r:embed="rId1"/>
          <a:srcRect t="37420" b="37420"/>
          <a:stretch>
            <a:fillRect/>
          </a:stretch>
        </p:blipFill>
        <p:spPr>
          <a:xfrm>
            <a:off x="8306435" y="188595"/>
            <a:ext cx="3393440" cy="855345"/>
          </a:xfrm>
          <a:prstGeom prst="rect">
            <a:avLst/>
          </a:prstGeom>
        </p:spPr>
      </p:pic>
      <p:grpSp>
        <p:nvGrpSpPr>
          <p:cNvPr id="116" name="组合 115"/>
          <p:cNvGrpSpPr/>
          <p:nvPr/>
        </p:nvGrpSpPr>
        <p:grpSpPr>
          <a:xfrm>
            <a:off x="-1" y="6765926"/>
            <a:ext cx="12192001" cy="120650"/>
            <a:chOff x="3276600" y="3582507"/>
            <a:chExt cx="5608638" cy="101456"/>
          </a:xfrm>
        </p:grpSpPr>
        <p:sp>
          <p:nvSpPr>
            <p:cNvPr id="117" name="矩形 116"/>
            <p:cNvSpPr/>
            <p:nvPr/>
          </p:nvSpPr>
          <p:spPr>
            <a:xfrm>
              <a:off x="3276600" y="358250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18" name="矩形 117"/>
            <p:cNvSpPr/>
            <p:nvPr/>
          </p:nvSpPr>
          <p:spPr>
            <a:xfrm>
              <a:off x="4851400" y="358250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pic>
        <p:nvPicPr>
          <p:cNvPr id="10" name="图片 7" descr="d9da8cda22e49e5ad25556ce7b2584b"/>
          <p:cNvPicPr>
            <a:picLocks noChangeAspect="1"/>
          </p:cNvPicPr>
          <p:nvPr/>
        </p:nvPicPr>
        <p:blipFill>
          <a:blip r:embed="rId2"/>
          <a:srcRect l="13026" t="6885" r="19563" b="17941"/>
          <a:stretch>
            <a:fillRect/>
          </a:stretch>
        </p:blipFill>
        <p:spPr>
          <a:xfrm>
            <a:off x="141605" y="1751965"/>
            <a:ext cx="1990725" cy="1210945"/>
          </a:xfrm>
          <a:prstGeom prst="rect">
            <a:avLst/>
          </a:prstGeom>
        </p:spPr>
      </p:pic>
      <p:sp>
        <p:nvSpPr>
          <p:cNvPr id="11" name="文本框 10"/>
          <p:cNvSpPr txBox="1"/>
          <p:nvPr/>
        </p:nvSpPr>
        <p:spPr>
          <a:xfrm>
            <a:off x="-387350" y="3155315"/>
            <a:ext cx="2879090" cy="460375"/>
          </a:xfrm>
          <a:prstGeom prst="rect">
            <a:avLst/>
          </a:prstGeom>
          <a:noFill/>
        </p:spPr>
        <p:txBody>
          <a:bodyPr wrap="square" rtlCol="0" anchor="t">
            <a:spAutoFit/>
          </a:bodyPr>
          <a:p>
            <a:pPr algn="ctr"/>
            <a:r>
              <a:rPr lang="zh-CN" altLang="en-US" sz="800" b="1">
                <a:latin typeface="微软雅黑" panose="020B0503020204020204" charset="-122"/>
                <a:ea typeface="微软雅黑" panose="020B0503020204020204" charset="-122"/>
                <a:cs typeface="微软雅黑" panose="020B0503020204020204" charset="-122"/>
                <a:sym typeface="+mn-ea"/>
              </a:rPr>
              <a:t>可压缩混合层中大尺度</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algn="ctr"/>
            <a:r>
              <a:rPr lang="zh-CN" altLang="en-US" sz="800" b="1">
                <a:latin typeface="微软雅黑" panose="020B0503020204020204" charset="-122"/>
                <a:ea typeface="微软雅黑" panose="020B0503020204020204" charset="-122"/>
                <a:cs typeface="微软雅黑" panose="020B0503020204020204" charset="-122"/>
                <a:sym typeface="+mn-ea"/>
              </a:rPr>
              <a:t>对小尺度结构的调制效应</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algn="ctr"/>
            <a:r>
              <a:rPr lang="zh-CN" altLang="en-US" sz="800" b="1">
                <a:latin typeface="微软雅黑" panose="020B0503020204020204" charset="-122"/>
                <a:ea typeface="微软雅黑" panose="020B0503020204020204" charset="-122"/>
                <a:cs typeface="微软雅黑" panose="020B0503020204020204" charset="-122"/>
                <a:sym typeface="+mn-ea"/>
              </a:rPr>
              <a:t>（J. Fluid Mech., 947: A38, 2022）</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pic>
        <p:nvPicPr>
          <p:cNvPr id="12" name="图片 2" descr="abstract2"/>
          <p:cNvPicPr>
            <a:picLocks noChangeAspect="1"/>
          </p:cNvPicPr>
          <p:nvPr/>
        </p:nvPicPr>
        <p:blipFill>
          <a:blip r:embed="rId3"/>
          <a:srcRect l="1465" r="-1465" b="67"/>
          <a:stretch>
            <a:fillRect/>
          </a:stretch>
        </p:blipFill>
        <p:spPr>
          <a:xfrm>
            <a:off x="203835" y="3989705"/>
            <a:ext cx="1885315" cy="1898015"/>
          </a:xfrm>
          <a:prstGeom prst="rect">
            <a:avLst/>
          </a:prstGeom>
        </p:spPr>
      </p:pic>
      <p:sp>
        <p:nvSpPr>
          <p:cNvPr id="13" name="文本框 12"/>
          <p:cNvSpPr txBox="1"/>
          <p:nvPr/>
        </p:nvSpPr>
        <p:spPr>
          <a:xfrm>
            <a:off x="-1892935" y="5937885"/>
            <a:ext cx="6096000" cy="460375"/>
          </a:xfrm>
          <a:prstGeom prst="rect">
            <a:avLst/>
          </a:prstGeom>
          <a:noFill/>
        </p:spPr>
        <p:txBody>
          <a:bodyPr wrap="square" rtlCol="0" anchor="t">
            <a:spAutoFit/>
          </a:bodyPr>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sym typeface="+mn-ea"/>
              </a:rPr>
              <a:t>准二维湍流中的多尺度涡结构</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sym typeface="+mn-ea"/>
              </a:rPr>
              <a:t>（Phys. Rev. Lett. 130: 214001, 2023; </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sym typeface="+mn-ea"/>
              </a:rPr>
              <a:t>J. Fluid Mech., 996: A39, 2024）</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sp>
        <p:nvSpPr>
          <p:cNvPr id="14" name="文本框 13"/>
          <p:cNvSpPr txBox="1"/>
          <p:nvPr/>
        </p:nvSpPr>
        <p:spPr>
          <a:xfrm>
            <a:off x="2552700" y="1181735"/>
            <a:ext cx="2694940" cy="39878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dirty="0">
                <a:solidFill>
                  <a:schemeClr val="accent5"/>
                </a:solidFill>
                <a:latin typeface="微软雅黑" panose="020B0503020204020204" charset="-122"/>
                <a:ea typeface="微软雅黑" panose="020B0503020204020204" charset="-122"/>
                <a:cs typeface="+mn-ea"/>
                <a:sym typeface="+mn-ea"/>
              </a:rPr>
              <a:t>航天航空</a:t>
            </a:r>
            <a:endParaRPr kumimoji="0" lang="zh-CN" altLang="en-US" sz="2000" b="1" i="0" u="none" strike="noStrike" kern="1200" cap="none" spc="0" normalizeH="0" baseline="0" noProof="0" dirty="0">
              <a:ln>
                <a:noFill/>
              </a:ln>
              <a:solidFill>
                <a:schemeClr val="accent5">
                  <a:lumMod val="60000"/>
                  <a:lumOff val="40000"/>
                </a:schemeClr>
              </a:solidFill>
              <a:effectLst/>
              <a:uLnTx/>
              <a:uFillTx/>
              <a:latin typeface="微软雅黑" panose="020B0503020204020204" charset="-122"/>
              <a:ea typeface="微软雅黑" panose="020B0503020204020204" charset="-122"/>
              <a:cs typeface="+mn-ea"/>
              <a:sym typeface="+mn-ea"/>
            </a:endParaRPr>
          </a:p>
        </p:txBody>
      </p:sp>
      <p:pic>
        <p:nvPicPr>
          <p:cNvPr id="96" name="Picture 15"/>
          <p:cNvPicPr>
            <a:picLocks noChangeAspect="1"/>
          </p:cNvPicPr>
          <p:nvPr/>
        </p:nvPicPr>
        <p:blipFill>
          <a:blip r:embed="rId4" cstate="print">
            <a:extLst>
              <a:ext uri="{28A0092B-C50C-407E-A947-70E740481C1C}">
                <a14:useLocalDpi xmlns:a14="http://schemas.microsoft.com/office/drawing/2010/main" val="0"/>
              </a:ext>
            </a:extLst>
          </a:blip>
          <a:srcRect r="2162"/>
          <a:stretch>
            <a:fillRect/>
          </a:stretch>
        </p:blipFill>
        <p:spPr>
          <a:xfrm>
            <a:off x="2385060" y="1731010"/>
            <a:ext cx="1713230" cy="1282700"/>
          </a:xfrm>
          <a:prstGeom prst="rect">
            <a:avLst/>
          </a:prstGeom>
        </p:spPr>
      </p:pic>
      <p:sp>
        <p:nvSpPr>
          <p:cNvPr id="98" name="文本框 97"/>
          <p:cNvSpPr txBox="1"/>
          <p:nvPr/>
        </p:nvSpPr>
        <p:spPr>
          <a:xfrm>
            <a:off x="1803400" y="3155950"/>
            <a:ext cx="2781935" cy="513080"/>
          </a:xfrm>
          <a:prstGeom prst="rect">
            <a:avLst/>
          </a:prstGeom>
        </p:spPr>
        <p:txBody>
          <a:bodyPr anchor="ctr" anchorCtr="0">
            <a:noAutofit/>
          </a:bodyPr>
          <a:lstStyle/>
          <a:p>
            <a:pPr marL="0" indent="0" algn="ctr" defTabSz="266700">
              <a:lnSpc>
                <a:spcPct val="100000"/>
              </a:lnSpc>
              <a:spcBef>
                <a:spcPts val="0"/>
              </a:spcBef>
              <a:spcAft>
                <a:spcPts val="0"/>
              </a:spcAft>
            </a:pPr>
            <a:r>
              <a:rPr lang="zh-CN" altLang="en-US" sz="800" b="1">
                <a:latin typeface="微软雅黑" panose="020B0503020204020204" charset="-122"/>
                <a:ea typeface="微软雅黑" panose="020B0503020204020204" charset="-122"/>
                <a:cs typeface="微软雅黑" panose="020B0503020204020204" charset="-122"/>
              </a:rPr>
              <a:t>超声速燃烧冲压发动机中</a:t>
            </a:r>
            <a:endParaRPr lang="zh-CN" altLang="en-US" sz="800" b="1">
              <a:latin typeface="微软雅黑" panose="020B0503020204020204" charset="-122"/>
              <a:ea typeface="微软雅黑" panose="020B0503020204020204" charset="-122"/>
              <a:cs typeface="微软雅黑" panose="020B0503020204020204" charset="-122"/>
            </a:endParaRPr>
          </a:p>
          <a:p>
            <a:pPr marL="0" indent="0" algn="ctr" defTabSz="266700">
              <a:lnSpc>
                <a:spcPct val="100000"/>
              </a:lnSpc>
              <a:spcBef>
                <a:spcPts val="0"/>
              </a:spcBef>
              <a:spcAft>
                <a:spcPts val="0"/>
              </a:spcAft>
            </a:pPr>
            <a:r>
              <a:rPr lang="zh-CN" altLang="en-US" sz="800" b="1">
                <a:latin typeface="微软雅黑" panose="020B0503020204020204" charset="-122"/>
                <a:ea typeface="微软雅黑" panose="020B0503020204020204" charset="-122"/>
                <a:cs typeface="微软雅黑" panose="020B0503020204020204" charset="-122"/>
              </a:rPr>
              <a:t>的高时空分辨流场</a:t>
            </a:r>
            <a:endParaRPr lang="zh-CN" altLang="en-US" sz="800" b="1">
              <a:latin typeface="微软雅黑" panose="020B0503020204020204" charset="-122"/>
              <a:ea typeface="微软雅黑" panose="020B0503020204020204" charset="-122"/>
              <a:cs typeface="微软雅黑" panose="020B0503020204020204" charset="-122"/>
            </a:endParaRPr>
          </a:p>
          <a:p>
            <a:pPr marL="0" indent="0" algn="ctr" defTabSz="266700">
              <a:lnSpc>
                <a:spcPct val="100000"/>
              </a:lnSpc>
              <a:spcBef>
                <a:spcPts val="0"/>
              </a:spcBef>
              <a:spcAft>
                <a:spcPts val="0"/>
              </a:spcAft>
            </a:pPr>
            <a:r>
              <a:rPr lang="zh-CN" altLang="en-US" sz="800" b="1">
                <a:latin typeface="微软雅黑" panose="020B0503020204020204" charset="-122"/>
                <a:ea typeface="微软雅黑" panose="020B0503020204020204" charset="-122"/>
                <a:cs typeface="微软雅黑" panose="020B0503020204020204" charset="-122"/>
              </a:rPr>
              <a:t>（Combust. Flame, 269: 113705, 2024）</a:t>
            </a:r>
            <a:endParaRPr lang="zh-CN" altLang="en-US" sz="800" b="1">
              <a:latin typeface="微软雅黑" panose="020B0503020204020204" charset="-122"/>
              <a:ea typeface="微软雅黑" panose="020B0503020204020204" charset="-122"/>
              <a:cs typeface="微软雅黑" panose="020B0503020204020204" charset="-122"/>
            </a:endParaRPr>
          </a:p>
        </p:txBody>
      </p:sp>
      <p:pic>
        <p:nvPicPr>
          <p:cNvPr id="17" name="图片 16" descr="D:/宣传/宣传册/力航系/图片素材/ebd7f81e537a16e05a5c66cfe8743800.pngebd7f81e537a16e05a5c66cfe8743800"/>
          <p:cNvPicPr>
            <a:picLocks noChangeAspect="1"/>
          </p:cNvPicPr>
          <p:nvPr/>
        </p:nvPicPr>
        <p:blipFill>
          <a:blip r:embed="rId5"/>
          <a:srcRect t="3491" b="3491"/>
          <a:stretch>
            <a:fillRect/>
          </a:stretch>
        </p:blipFill>
        <p:spPr>
          <a:xfrm>
            <a:off x="2279015" y="4101465"/>
            <a:ext cx="2084070" cy="1591310"/>
          </a:xfrm>
          <a:prstGeom prst="rect">
            <a:avLst/>
          </a:prstGeom>
          <a:ln>
            <a:noFill/>
          </a:ln>
        </p:spPr>
      </p:pic>
      <p:sp>
        <p:nvSpPr>
          <p:cNvPr id="18" name="文本框 17"/>
          <p:cNvSpPr txBox="1"/>
          <p:nvPr/>
        </p:nvSpPr>
        <p:spPr>
          <a:xfrm>
            <a:off x="884555" y="5900420"/>
            <a:ext cx="4658995" cy="460375"/>
          </a:xfrm>
          <a:prstGeom prst="rect">
            <a:avLst/>
          </a:prstGeom>
          <a:noFill/>
        </p:spPr>
        <p:txBody>
          <a:bodyPr wrap="square" rtlCol="0" anchor="t">
            <a:spAutoFit/>
          </a:bodyPr>
          <a:p>
            <a:pPr marL="0" algn="ctr" defTabSz="266700">
              <a:lnSpc>
                <a:spcPct val="100000"/>
              </a:lnSpc>
              <a:spcBef>
                <a:spcPts val="0"/>
              </a:spcBef>
              <a:spcAft>
                <a:spcPts val="0"/>
              </a:spcAft>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典型eVTOL飞行器构型及</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marL="0" algn="ctr" defTabSz="266700">
              <a:lnSpc>
                <a:spcPct val="100000"/>
              </a:lnSpc>
              <a:spcBef>
                <a:spcPts val="0"/>
              </a:spcBef>
              <a:spcAft>
                <a:spcPts val="0"/>
              </a:spcAft>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其主要噪声源机制</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marL="0" algn="ctr" defTabSz="266700">
              <a:lnSpc>
                <a:spcPct val="100000"/>
              </a:lnSpc>
              <a:spcBef>
                <a:spcPts val="0"/>
              </a:spcBef>
              <a:spcAft>
                <a:spcPts val="0"/>
              </a:spcAft>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 (Prog. Aerosp. Sci., 161: 101184, 2026)</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3884930" y="1176020"/>
            <a:ext cx="2694940" cy="398780"/>
          </a:xfrm>
          <a:prstGeom prst="rect">
            <a:avLst/>
          </a:prstGeom>
          <a:noFill/>
        </p:spPr>
        <p:txBody>
          <a:bodyPr wrap="square" rtlCol="0">
            <a:spAutoFit/>
          </a:bodyPr>
          <a:lstStyle/>
          <a:p>
            <a:pPr algn="r">
              <a:spcBef>
                <a:spcPct val="0"/>
              </a:spcBef>
              <a:spcAft>
                <a:spcPct val="0"/>
              </a:spcAft>
            </a:pPr>
            <a:r>
              <a:rPr lang="zh-CN" altLang="en-US" sz="2000" b="1" dirty="0">
                <a:solidFill>
                  <a:schemeClr val="accent4"/>
                </a:solidFill>
                <a:latin typeface="微软雅黑" panose="020B0503020204020204" charset="-122"/>
                <a:ea typeface="微软雅黑" panose="020B0503020204020204" charset="-122"/>
                <a:cs typeface="+mn-ea"/>
                <a:sym typeface="+mn-ea"/>
              </a:rPr>
              <a:t>微纳流动与界面现象</a:t>
            </a:r>
            <a:endParaRPr kumimoji="0" lang="zh-CN" altLang="en-US" sz="2000" b="1" i="0" u="none" strike="noStrike" kern="1200" cap="none" spc="0" normalizeH="0" baseline="0" noProof="0" dirty="0">
              <a:ln>
                <a:noFill/>
              </a:ln>
              <a:solidFill>
                <a:schemeClr val="accent4"/>
              </a:solidFill>
              <a:effectLst/>
              <a:uLnTx/>
              <a:uFillTx/>
              <a:latin typeface="微软雅黑" panose="020B0503020204020204" charset="-122"/>
              <a:ea typeface="微软雅黑" panose="020B0503020204020204" charset="-122"/>
              <a:cs typeface="+mn-ea"/>
              <a:sym typeface="+mn-ea"/>
            </a:endParaRPr>
          </a:p>
        </p:txBody>
      </p:sp>
      <p:sp>
        <p:nvSpPr>
          <p:cNvPr id="22" name="文本框 21"/>
          <p:cNvSpPr txBox="1"/>
          <p:nvPr/>
        </p:nvSpPr>
        <p:spPr>
          <a:xfrm>
            <a:off x="6557645" y="1181735"/>
            <a:ext cx="2694940" cy="398780"/>
          </a:xfrm>
          <a:prstGeom prst="rect">
            <a:avLst/>
          </a:prstGeom>
          <a:noFill/>
        </p:spPr>
        <p:txBody>
          <a:bodyPr wrap="square" rtlCol="0">
            <a:spAutoFit/>
          </a:bodyPr>
          <a:lstStyle/>
          <a:p>
            <a:pPr algn="r">
              <a:spcBef>
                <a:spcPct val="0"/>
              </a:spcBef>
              <a:spcAft>
                <a:spcPct val="0"/>
              </a:spcAft>
            </a:pPr>
            <a:r>
              <a:rPr lang="zh-CN" altLang="en-US" sz="2000" b="1">
                <a:solidFill>
                  <a:schemeClr val="accent3"/>
                </a:solidFill>
                <a:latin typeface="微软雅黑" panose="020B0503020204020204" charset="-122"/>
                <a:ea typeface="微软雅黑" panose="020B0503020204020204" charset="-122"/>
                <a:cs typeface="+mn-ea"/>
                <a:sym typeface="+mn-ea"/>
              </a:rPr>
              <a:t>计算力学与工业软件</a:t>
            </a:r>
            <a:endParaRPr lang="zh-CN" altLang="en-US" sz="2000" b="1" dirty="0">
              <a:solidFill>
                <a:schemeClr val="accent5"/>
              </a:solidFill>
              <a:latin typeface="微软雅黑" panose="020B0503020204020204" charset="-122"/>
              <a:ea typeface="微软雅黑" panose="020B0503020204020204" charset="-122"/>
              <a:cs typeface="+mn-ea"/>
              <a:sym typeface="+mn-ea"/>
            </a:endParaRPr>
          </a:p>
        </p:txBody>
      </p:sp>
      <p:sp>
        <p:nvSpPr>
          <p:cNvPr id="57" name="矩形 56"/>
          <p:cNvSpPr/>
          <p:nvPr>
            <p:custDataLst>
              <p:tags r:id="rId6"/>
            </p:custDataLst>
          </p:nvPr>
        </p:nvSpPr>
        <p:spPr>
          <a:xfrm>
            <a:off x="9615170" y="1022350"/>
            <a:ext cx="2890520" cy="516890"/>
          </a:xfrm>
          <a:prstGeom prst="rect">
            <a:avLst/>
          </a:prstGeom>
          <a:noFill/>
        </p:spPr>
        <p:txBody>
          <a:bodyPr wrap="square" lIns="0" tIns="0" rIns="0" bIns="0" rtlCol="0" anchor="b" anchorCtr="0">
            <a:noAutofit/>
          </a:bodyPr>
          <a:lstStyle/>
          <a:p>
            <a:pPr algn="just">
              <a:spcBef>
                <a:spcPct val="0"/>
              </a:spcBef>
              <a:spcAft>
                <a:spcPct val="0"/>
              </a:spcAft>
            </a:pPr>
            <a:r>
              <a:rPr lang="zh-CN" altLang="en-US" sz="2000" b="1">
                <a:solidFill>
                  <a:schemeClr val="accent6"/>
                </a:solidFill>
                <a:latin typeface="微软雅黑" panose="020B0503020204020204" charset="-122"/>
                <a:ea typeface="微软雅黑" panose="020B0503020204020204" charset="-122"/>
                <a:cs typeface="+mn-ea"/>
                <a:sym typeface="+mn-ea"/>
              </a:rPr>
              <a:t>软材料与生物力学</a:t>
            </a:r>
            <a:endParaRPr lang="zh-CN" altLang="en-US" sz="2000" b="1">
              <a:solidFill>
                <a:schemeClr val="accent6"/>
              </a:solidFill>
              <a:latin typeface="微软雅黑" panose="020B0503020204020204" charset="-122"/>
              <a:ea typeface="微软雅黑" panose="020B0503020204020204" charset="-122"/>
              <a:cs typeface="+mn-ea"/>
              <a:sym typeface="+mn-ea"/>
            </a:endParaRPr>
          </a:p>
        </p:txBody>
      </p:sp>
      <p:pic>
        <p:nvPicPr>
          <p:cNvPr id="23" name="图片 22" descr="人才培养-代表性成果-柳皓宇"/>
          <p:cNvPicPr>
            <a:picLocks noChangeAspect="1"/>
          </p:cNvPicPr>
          <p:nvPr/>
        </p:nvPicPr>
        <p:blipFill>
          <a:blip r:embed="rId7"/>
          <a:srcRect t="8622" b="2848"/>
          <a:stretch>
            <a:fillRect/>
          </a:stretch>
        </p:blipFill>
        <p:spPr>
          <a:xfrm>
            <a:off x="4764405" y="1642110"/>
            <a:ext cx="1305560" cy="1460500"/>
          </a:xfrm>
          <a:prstGeom prst="rect">
            <a:avLst/>
          </a:prstGeom>
        </p:spPr>
      </p:pic>
      <p:sp>
        <p:nvSpPr>
          <p:cNvPr id="24" name="文本框 23"/>
          <p:cNvSpPr txBox="1"/>
          <p:nvPr/>
        </p:nvSpPr>
        <p:spPr>
          <a:xfrm>
            <a:off x="3405505" y="3102610"/>
            <a:ext cx="3912870" cy="610235"/>
          </a:xfrm>
          <a:prstGeom prst="rect">
            <a:avLst/>
          </a:prstGeom>
          <a:noFill/>
        </p:spPr>
        <p:txBody>
          <a:bodyPr wrap="square" rtlCol="0" anchor="t">
            <a:spAutoFit/>
          </a:bodyPr>
          <a:p>
            <a:pPr marL="0" indent="0" algn="ctr" defTabSz="266700">
              <a:lnSpc>
                <a:spcPct val="130000"/>
              </a:lnSpc>
              <a:spcBef>
                <a:spcPts val="0"/>
              </a:spcBef>
              <a:spcAft>
                <a:spcPts val="0"/>
              </a:spcAft>
            </a:pPr>
            <a:r>
              <a:rPr lang="en-US" altLang="zh-CN" sz="1000" b="1">
                <a:latin typeface="微软雅黑" panose="020B0503020204020204" charset="-122"/>
                <a:ea typeface="微软雅黑" panose="020B0503020204020204" charset="-122"/>
                <a:cs typeface="微软雅黑" panose="020B0503020204020204" charset="-122"/>
                <a:sym typeface="+mn-ea"/>
              </a:rPr>
              <a:t>  </a:t>
            </a:r>
            <a:r>
              <a:rPr lang="en-US" altLang="zh-CN" sz="800" b="1">
                <a:latin typeface="微软雅黑" panose="020B0503020204020204" charset="-122"/>
                <a:ea typeface="微软雅黑" panose="020B0503020204020204" charset="-122"/>
                <a:cs typeface="微软雅黑" panose="020B0503020204020204" charset="-122"/>
                <a:sym typeface="+mn-ea"/>
              </a:rPr>
              <a:t> </a:t>
            </a:r>
            <a:r>
              <a:rPr lang="zh-CN" altLang="en-US" sz="800" b="1">
                <a:latin typeface="微软雅黑" panose="020B0503020204020204" charset="-122"/>
                <a:ea typeface="微软雅黑" panose="020B0503020204020204" charset="-122"/>
                <a:cs typeface="微软雅黑" panose="020B0503020204020204" charset="-122"/>
                <a:sym typeface="+mn-ea"/>
              </a:rPr>
              <a:t>液体射流中光压与界面失稳</a:t>
            </a:r>
            <a:endParaRPr lang="zh-CN" altLang="en-US" sz="800" b="1">
              <a:solidFill>
                <a:schemeClr val="tx1"/>
              </a:solidFill>
              <a:latin typeface="微软雅黑" panose="020B0503020204020204" charset="-122"/>
              <a:ea typeface="微软雅黑" panose="020B0503020204020204" charset="-122"/>
              <a:cs typeface="微软雅黑" panose="020B0503020204020204" charset="-122"/>
            </a:endParaRPr>
          </a:p>
          <a:p>
            <a:pPr marL="0" indent="0" algn="ctr" defTabSz="266700">
              <a:lnSpc>
                <a:spcPct val="130000"/>
              </a:lnSpc>
              <a:spcBef>
                <a:spcPts val="0"/>
              </a:spcBef>
              <a:spcAft>
                <a:spcPts val="0"/>
              </a:spcAft>
            </a:pPr>
            <a:r>
              <a:rPr lang="zh-CN" altLang="en-US" sz="800" b="1">
                <a:latin typeface="微软雅黑" panose="020B0503020204020204" charset="-122"/>
                <a:ea typeface="微软雅黑" panose="020B0503020204020204" charset="-122"/>
                <a:cs typeface="微软雅黑" panose="020B0503020204020204" charset="-122"/>
                <a:sym typeface="+mn-ea"/>
              </a:rPr>
              <a:t>协同产生的光流体共振现象</a:t>
            </a:r>
            <a:endParaRPr lang="zh-CN" altLang="en-US" sz="800" b="1">
              <a:solidFill>
                <a:schemeClr val="tx1"/>
              </a:solidFill>
              <a:latin typeface="微软雅黑" panose="020B0503020204020204" charset="-122"/>
              <a:ea typeface="微软雅黑" panose="020B0503020204020204" charset="-122"/>
              <a:cs typeface="微软雅黑" panose="020B0503020204020204" charset="-122"/>
            </a:endParaRPr>
          </a:p>
          <a:p>
            <a:pPr marL="0" indent="0" algn="ctr" defTabSz="266700">
              <a:lnSpc>
                <a:spcPct val="130000"/>
              </a:lnSpc>
              <a:spcBef>
                <a:spcPts val="0"/>
              </a:spcBef>
              <a:spcAft>
                <a:spcPts val="0"/>
              </a:spcAft>
            </a:pPr>
            <a:r>
              <a:rPr lang="zh-CN" altLang="en-US" sz="800" b="1">
                <a:latin typeface="微软雅黑" panose="020B0503020204020204" charset="-122"/>
                <a:ea typeface="微软雅黑" panose="020B0503020204020204" charset="-122"/>
                <a:cs typeface="微软雅黑" panose="020B0503020204020204" charset="-122"/>
                <a:sym typeface="+mn-ea"/>
              </a:rPr>
              <a:t>（Phys. Rev. Lett., 127:244502, 2021）</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pic>
        <p:nvPicPr>
          <p:cNvPr id="25" name="图片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755515" y="4081780"/>
            <a:ext cx="1544955" cy="1646555"/>
          </a:xfrm>
          <a:prstGeom prst="rect">
            <a:avLst/>
          </a:prstGeom>
        </p:spPr>
      </p:pic>
      <p:sp>
        <p:nvSpPr>
          <p:cNvPr id="34" name="文本框 33"/>
          <p:cNvSpPr txBox="1"/>
          <p:nvPr/>
        </p:nvSpPr>
        <p:spPr>
          <a:xfrm>
            <a:off x="4515485" y="5845175"/>
            <a:ext cx="1995170" cy="641985"/>
          </a:xfrm>
          <a:prstGeom prst="rect">
            <a:avLst/>
          </a:prstGeom>
        </p:spPr>
        <p:txBody>
          <a:bodyPr wrap="square">
            <a:noAutofit/>
          </a:bodyPr>
          <a:lstStyle/>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rPr>
              <a:t>在指甲盖大小的圆片上</a:t>
            </a:r>
            <a:endParaRPr lang="zh-CN" altLang="en-US" sz="800" b="1">
              <a:latin typeface="微软雅黑" panose="020B0503020204020204" charset="-122"/>
              <a:ea typeface="微软雅黑" panose="020B0503020204020204" charset="-122"/>
              <a:cs typeface="微软雅黑" panose="020B0503020204020204" charset="-122"/>
            </a:endParaRPr>
          </a:p>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rPr>
              <a:t>实现了上千个泰勒锥</a:t>
            </a:r>
            <a:endParaRPr lang="zh-CN" altLang="en-US" sz="800" b="1">
              <a:latin typeface="微软雅黑" panose="020B0503020204020204" charset="-122"/>
              <a:ea typeface="微软雅黑" panose="020B0503020204020204" charset="-122"/>
              <a:cs typeface="微软雅黑" panose="020B0503020204020204" charset="-122"/>
            </a:endParaRPr>
          </a:p>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rPr>
              <a:t>（Phys. Rev. Lett. 126: 064502, 2021）</a:t>
            </a:r>
            <a:endParaRPr lang="zh-CN" altLang="en-US" sz="800" b="1">
              <a:latin typeface="微软雅黑" panose="020B0503020204020204" charset="-122"/>
              <a:ea typeface="微软雅黑" panose="020B0503020204020204" charset="-122"/>
              <a:cs typeface="微软雅黑" panose="020B0503020204020204" charset="-122"/>
            </a:endParaRPr>
          </a:p>
        </p:txBody>
      </p:sp>
      <p:pic>
        <p:nvPicPr>
          <p:cNvPr id="35" name="图片 8" descr="pressure-velocity-displacement-peak-systole"/>
          <p:cNvPicPr>
            <a:picLocks noChangeAspect="1"/>
          </p:cNvPicPr>
          <p:nvPr/>
        </p:nvPicPr>
        <p:blipFill>
          <a:blip r:embed="rId9"/>
          <a:srcRect r="26305"/>
          <a:stretch>
            <a:fillRect/>
          </a:stretch>
        </p:blipFill>
        <p:spPr>
          <a:xfrm>
            <a:off x="7084695" y="1631950"/>
            <a:ext cx="1995805" cy="1370330"/>
          </a:xfrm>
          <a:prstGeom prst="rect">
            <a:avLst/>
          </a:prstGeom>
        </p:spPr>
      </p:pic>
      <p:sp>
        <p:nvSpPr>
          <p:cNvPr id="36" name="文本框 35"/>
          <p:cNvSpPr txBox="1"/>
          <p:nvPr/>
        </p:nvSpPr>
        <p:spPr>
          <a:xfrm>
            <a:off x="6221095" y="3165475"/>
            <a:ext cx="3558540" cy="583565"/>
          </a:xfrm>
          <a:prstGeom prst="rect">
            <a:avLst/>
          </a:prstGeom>
          <a:noFill/>
        </p:spPr>
        <p:txBody>
          <a:bodyPr wrap="square" rtlCol="0" anchor="t">
            <a:spAutoFit/>
          </a:bodyPr>
          <a:p>
            <a:pPr marL="0" algn="ctr" defTabSz="266700">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基于医学影像的腹主动脉瘤血液</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marL="0" algn="ctr" defTabSz="266700">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–血管耦合建模</a:t>
            </a:r>
            <a:endParaRPr lang="zh-CN" altLang="en-US" sz="800" b="1">
              <a:latin typeface="微软雅黑" panose="020B0503020204020204" charset="-122"/>
              <a:ea typeface="微软雅黑" panose="020B0503020204020204" charset="-122"/>
              <a:cs typeface="微软雅黑" panose="020B0503020204020204" charset="-122"/>
            </a:endParaRPr>
          </a:p>
          <a:p>
            <a:pPr marL="0" algn="ctr" defTabSz="266700">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（Comput. Methods Appl. Mech. Engrg., </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marL="0" algn="ctr" defTabSz="266700">
              <a:buClrTx/>
              <a:buSzTx/>
              <a:buNone/>
            </a:pPr>
            <a:r>
              <a:rPr lang="zh-CN" altLang="en-US" sz="800" b="1">
                <a:latin typeface="微软雅黑" panose="020B0503020204020204" charset="-122"/>
                <a:ea typeface="微软雅黑" panose="020B0503020204020204" charset="-122"/>
                <a:cs typeface="微软雅黑" panose="020B0503020204020204" charset="-122"/>
                <a:sym typeface="+mn-ea"/>
              </a:rPr>
              <a:t>394: 114852, 2022）</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pic>
        <p:nvPicPr>
          <p:cNvPr id="37" name="图片 1" descr="IMG_256"/>
          <p:cNvPicPr>
            <a:picLocks noChangeAspect="1"/>
          </p:cNvPicPr>
          <p:nvPr/>
        </p:nvPicPr>
        <p:blipFill>
          <a:blip r:embed="rId10"/>
          <a:stretch>
            <a:fillRect/>
          </a:stretch>
        </p:blipFill>
        <p:spPr>
          <a:xfrm>
            <a:off x="6845935" y="4263390"/>
            <a:ext cx="2279015" cy="1282700"/>
          </a:xfrm>
          <a:prstGeom prst="rect">
            <a:avLst/>
          </a:prstGeom>
          <a:noFill/>
          <a:ln w="9525">
            <a:noFill/>
          </a:ln>
        </p:spPr>
      </p:pic>
      <p:sp>
        <p:nvSpPr>
          <p:cNvPr id="38" name="文本框 37"/>
          <p:cNvSpPr txBox="1"/>
          <p:nvPr/>
        </p:nvSpPr>
        <p:spPr>
          <a:xfrm>
            <a:off x="4942205" y="5827395"/>
            <a:ext cx="6096000" cy="337185"/>
          </a:xfrm>
          <a:prstGeom prst="rect">
            <a:avLst/>
          </a:prstGeom>
          <a:noFill/>
        </p:spPr>
        <p:txBody>
          <a:bodyPr wrap="square" rtlCol="0" anchor="t">
            <a:spAutoFit/>
          </a:bodyPr>
          <a:p>
            <a:pPr algn="ctr" defTabSz="266700"/>
            <a:r>
              <a:rPr lang="zh-CN" altLang="en-US" sz="800" b="1">
                <a:latin typeface="微软雅黑" panose="020B0503020204020204" charset="-122"/>
                <a:ea typeface="微软雅黑" panose="020B0503020204020204" charset="-122"/>
                <a:cs typeface="微软雅黑" panose="020B0503020204020204" charset="-122"/>
                <a:sym typeface="+mn-ea"/>
              </a:rPr>
              <a:t>辐射气体动力学的动理论建模和多尺度计算</a:t>
            </a:r>
            <a:endParaRPr lang="zh-CN" altLang="en-US" sz="800" b="1">
              <a:latin typeface="微软雅黑" panose="020B0503020204020204" charset="-122"/>
              <a:ea typeface="微软雅黑" panose="020B0503020204020204" charset="-122"/>
              <a:cs typeface="微软雅黑" panose="020B0503020204020204" charset="-122"/>
            </a:endParaRPr>
          </a:p>
          <a:p>
            <a:pPr algn="ctr" defTabSz="266700"/>
            <a:r>
              <a:rPr lang="zh-CN" altLang="en-US" sz="800" b="1">
                <a:latin typeface="微软雅黑" panose="020B0503020204020204" charset="-122"/>
                <a:ea typeface="微软雅黑" panose="020B0503020204020204" charset="-122"/>
                <a:cs typeface="微软雅黑" panose="020B0503020204020204" charset="-122"/>
                <a:sym typeface="+mn-ea"/>
              </a:rPr>
              <a:t>（J. Fluid Mech., 965: A13, 2023）</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pic>
        <p:nvPicPr>
          <p:cNvPr id="39" name="图片 4" descr="图片1"/>
          <p:cNvPicPr>
            <a:picLocks noChangeAspect="1"/>
          </p:cNvPicPr>
          <p:nvPr/>
        </p:nvPicPr>
        <p:blipFill>
          <a:blip r:embed="rId11"/>
          <a:stretch>
            <a:fillRect/>
          </a:stretch>
        </p:blipFill>
        <p:spPr>
          <a:xfrm>
            <a:off x="9542145" y="1580515"/>
            <a:ext cx="2230120" cy="1760855"/>
          </a:xfrm>
          <a:prstGeom prst="rect">
            <a:avLst/>
          </a:prstGeom>
        </p:spPr>
      </p:pic>
      <p:sp>
        <p:nvSpPr>
          <p:cNvPr id="40" name="文本框 39"/>
          <p:cNvSpPr txBox="1"/>
          <p:nvPr/>
        </p:nvSpPr>
        <p:spPr>
          <a:xfrm>
            <a:off x="7658735" y="3360420"/>
            <a:ext cx="6096000" cy="337185"/>
          </a:xfrm>
          <a:prstGeom prst="rect">
            <a:avLst/>
          </a:prstGeom>
          <a:noFill/>
        </p:spPr>
        <p:txBody>
          <a:bodyPr wrap="square" rtlCol="0" anchor="t">
            <a:spAutoFit/>
          </a:bodyPr>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sym typeface="+mn-ea"/>
              </a:rPr>
              <a:t>超弹性聚电解质离子导体的力学设计及其可计量柔性压力传感</a:t>
            </a:r>
            <a:endParaRPr lang="zh-CN" altLang="en-US" sz="800" b="1">
              <a:latin typeface="微软雅黑" panose="020B0503020204020204" charset="-122"/>
              <a:ea typeface="微软雅黑" panose="020B0503020204020204" charset="-122"/>
              <a:cs typeface="微软雅黑" panose="020B0503020204020204" charset="-122"/>
            </a:endParaRPr>
          </a:p>
          <a:p>
            <a:pPr marL="0" indent="0" algn="ctr" defTabSz="266700">
              <a:spcBef>
                <a:spcPct val="0"/>
              </a:spcBef>
              <a:spcAft>
                <a:spcPct val="0"/>
              </a:spcAft>
            </a:pPr>
            <a:r>
              <a:rPr lang="zh-CN" altLang="en-US" sz="800" b="1">
                <a:latin typeface="微软雅黑" panose="020B0503020204020204" charset="-122"/>
                <a:ea typeface="微软雅黑" panose="020B0503020204020204" charset="-122"/>
                <a:cs typeface="微软雅黑" panose="020B0503020204020204" charset="-122"/>
                <a:sym typeface="+mn-ea"/>
              </a:rPr>
              <a:t>(Nat. Mater., 23: 1107, 2024)</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pic>
        <p:nvPicPr>
          <p:cNvPr id="41" name="Picture 15"/>
          <p:cNvPicPr>
            <a:picLocks noChangeAspect="1"/>
          </p:cNvPicPr>
          <p:nvPr/>
        </p:nvPicPr>
        <p:blipFill>
          <a:blip r:embed="rId12"/>
          <a:stretch>
            <a:fillRect/>
          </a:stretch>
        </p:blipFill>
        <p:spPr>
          <a:xfrm>
            <a:off x="9400540" y="4219575"/>
            <a:ext cx="1266190" cy="1343660"/>
          </a:xfrm>
          <a:prstGeom prst="rect">
            <a:avLst/>
          </a:prstGeom>
        </p:spPr>
      </p:pic>
      <p:pic>
        <p:nvPicPr>
          <p:cNvPr id="42" name="Picture 9"/>
          <p:cNvPicPr>
            <a:picLocks noChangeAspect="1"/>
          </p:cNvPicPr>
          <p:nvPr/>
        </p:nvPicPr>
        <p:blipFill>
          <a:blip r:embed="rId13"/>
          <a:stretch>
            <a:fillRect/>
          </a:stretch>
        </p:blipFill>
        <p:spPr>
          <a:xfrm>
            <a:off x="10786745" y="4137025"/>
            <a:ext cx="1301750" cy="1478280"/>
          </a:xfrm>
          <a:prstGeom prst="rect">
            <a:avLst/>
          </a:prstGeom>
        </p:spPr>
      </p:pic>
      <p:sp>
        <p:nvSpPr>
          <p:cNvPr id="43" name="文本框 42"/>
          <p:cNvSpPr txBox="1"/>
          <p:nvPr/>
        </p:nvSpPr>
        <p:spPr>
          <a:xfrm>
            <a:off x="8359775" y="5770245"/>
            <a:ext cx="4610100" cy="729615"/>
          </a:xfrm>
          <a:prstGeom prst="rect">
            <a:avLst/>
          </a:prstGeom>
          <a:noFill/>
        </p:spPr>
        <p:txBody>
          <a:bodyPr wrap="square" rtlCol="0" anchor="t">
            <a:spAutoFit/>
          </a:bodyPr>
          <a:p>
            <a:pPr lvl="0" algn="ctr" defTabSz="266700">
              <a:lnSpc>
                <a:spcPct val="130000"/>
              </a:lnSpc>
              <a:spcBef>
                <a:spcPts val="0"/>
              </a:spcBef>
              <a:spcAft>
                <a:spcPts val="0"/>
              </a:spcAft>
              <a:buClrTx/>
              <a:buSzTx/>
              <a:buFontTx/>
            </a:pPr>
            <a:r>
              <a:rPr lang="zh-CN" altLang="en-US" sz="800" b="1">
                <a:latin typeface="微软雅黑" panose="020B0503020204020204" charset="-122"/>
                <a:ea typeface="微软雅黑" panose="020B0503020204020204" charset="-122"/>
                <a:cs typeface="微软雅黑" panose="020B0503020204020204" charset="-122"/>
                <a:sym typeface="+mn-ea"/>
              </a:rPr>
              <a:t>细胞和微组织（活性软物质）形态生成和</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lvl="0" algn="ctr" defTabSz="266700">
              <a:lnSpc>
                <a:spcPct val="130000"/>
              </a:lnSpc>
              <a:spcBef>
                <a:spcPts val="0"/>
              </a:spcBef>
              <a:spcAft>
                <a:spcPts val="0"/>
              </a:spcAft>
              <a:buClrTx/>
              <a:buSzTx/>
              <a:buFontTx/>
            </a:pPr>
            <a:r>
              <a:rPr lang="zh-CN" altLang="en-US" sz="800" b="1">
                <a:latin typeface="微软雅黑" panose="020B0503020204020204" charset="-122"/>
                <a:ea typeface="微软雅黑" panose="020B0503020204020204" charset="-122"/>
                <a:cs typeface="微软雅黑" panose="020B0503020204020204" charset="-122"/>
                <a:sym typeface="+mn-ea"/>
              </a:rPr>
              <a:t>细胞迁移的力生物学机制</a:t>
            </a:r>
            <a:endParaRPr lang="zh-CN" altLang="en-US" sz="800" b="1">
              <a:latin typeface="微软雅黑" panose="020B0503020204020204" charset="-122"/>
              <a:ea typeface="微软雅黑" panose="020B0503020204020204" charset="-122"/>
              <a:cs typeface="微软雅黑" panose="020B0503020204020204" charset="-122"/>
              <a:sym typeface="+mn-ea"/>
            </a:endParaRPr>
          </a:p>
          <a:p>
            <a:pPr lvl="0" algn="ctr" defTabSz="266700">
              <a:lnSpc>
                <a:spcPct val="130000"/>
              </a:lnSpc>
              <a:spcBef>
                <a:spcPts val="0"/>
              </a:spcBef>
              <a:spcAft>
                <a:spcPts val="0"/>
              </a:spcAft>
              <a:buClrTx/>
              <a:buSzTx/>
              <a:buFontTx/>
            </a:pPr>
            <a:r>
              <a:rPr lang="en-US" altLang="zh-CN" sz="800" b="1">
                <a:latin typeface="微软雅黑" panose="020B0503020204020204" charset="-122"/>
                <a:ea typeface="微软雅黑" panose="020B0503020204020204" charset="-122"/>
                <a:cs typeface="微软雅黑" panose="020B0503020204020204" charset="-122"/>
                <a:sym typeface="+mn-ea"/>
              </a:rPr>
              <a:t> </a:t>
            </a:r>
            <a:r>
              <a:rPr lang="zh-CN" altLang="en-US" sz="800" b="1">
                <a:latin typeface="微软雅黑" panose="020B0503020204020204" charset="-122"/>
                <a:ea typeface="微软雅黑" panose="020B0503020204020204" charset="-122"/>
                <a:cs typeface="微软雅黑" panose="020B0503020204020204" charset="-122"/>
                <a:sym typeface="+mn-ea"/>
              </a:rPr>
              <a:t>（</a:t>
            </a:r>
            <a:r>
              <a:rPr lang="en-US" altLang="zh-CN" sz="800" b="1">
                <a:latin typeface="微软雅黑" panose="020B0503020204020204" charset="-122"/>
                <a:ea typeface="微软雅黑" panose="020B0503020204020204" charset="-122"/>
                <a:cs typeface="微软雅黑" panose="020B0503020204020204" charset="-122"/>
                <a:sym typeface="+mn-ea"/>
              </a:rPr>
              <a:t>Extreme Mech. Lett. 32: 100566, 2019; </a:t>
            </a:r>
            <a:endParaRPr lang="en-US" altLang="zh-CN" sz="800" b="1">
              <a:latin typeface="微软雅黑" panose="020B0503020204020204" charset="-122"/>
              <a:ea typeface="微软雅黑" panose="020B0503020204020204" charset="-122"/>
              <a:cs typeface="微软雅黑" panose="020B0503020204020204" charset="-122"/>
              <a:sym typeface="+mn-ea"/>
            </a:endParaRPr>
          </a:p>
          <a:p>
            <a:pPr lvl="0" algn="ctr" defTabSz="266700">
              <a:lnSpc>
                <a:spcPct val="130000"/>
              </a:lnSpc>
              <a:spcBef>
                <a:spcPts val="0"/>
              </a:spcBef>
              <a:spcAft>
                <a:spcPts val="0"/>
              </a:spcAft>
              <a:buClrTx/>
              <a:buSzTx/>
              <a:buFontTx/>
            </a:pPr>
            <a:r>
              <a:rPr lang="en-US" altLang="zh-CN" sz="800" b="1">
                <a:latin typeface="微软雅黑" panose="020B0503020204020204" charset="-122"/>
                <a:ea typeface="微软雅黑" panose="020B0503020204020204" charset="-122"/>
                <a:cs typeface="微软雅黑" panose="020B0503020204020204" charset="-122"/>
                <a:sym typeface="+mn-ea"/>
              </a:rPr>
              <a:t>J. Mec</a:t>
            </a:r>
            <a:r>
              <a:rPr lang="zh-CN" altLang="en-US" sz="800" b="1">
                <a:latin typeface="微软雅黑" panose="020B0503020204020204" charset="-122"/>
                <a:ea typeface="微软雅黑" panose="020B0503020204020204" charset="-122"/>
                <a:cs typeface="微软雅黑" panose="020B0503020204020204" charset="-122"/>
                <a:sym typeface="+mn-ea"/>
              </a:rPr>
              <a:t>h. Phys. Solids, 157: 104630, 2021) </a:t>
            </a:r>
            <a:endParaRPr lang="zh-CN" altLang="en-US" sz="800" b="1">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 name="矩形 172"/>
          <p:cNvSpPr/>
          <p:nvPr/>
        </p:nvSpPr>
        <p:spPr>
          <a:xfrm>
            <a:off x="5736590" y="142240"/>
            <a:ext cx="3131820" cy="1803400"/>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6" name="矩形 175"/>
          <p:cNvSpPr/>
          <p:nvPr/>
        </p:nvSpPr>
        <p:spPr>
          <a:xfrm>
            <a:off x="9050020" y="142875"/>
            <a:ext cx="3000375" cy="180340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矩形 176"/>
          <p:cNvSpPr/>
          <p:nvPr/>
        </p:nvSpPr>
        <p:spPr>
          <a:xfrm>
            <a:off x="2767330" y="142875"/>
            <a:ext cx="2854960" cy="1802765"/>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矩形 178"/>
          <p:cNvSpPr/>
          <p:nvPr/>
        </p:nvSpPr>
        <p:spPr>
          <a:xfrm>
            <a:off x="9050020" y="4205605"/>
            <a:ext cx="3000375" cy="1657985"/>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2" name="矩形 181"/>
          <p:cNvSpPr/>
          <p:nvPr/>
        </p:nvSpPr>
        <p:spPr>
          <a:xfrm>
            <a:off x="5748655" y="2170430"/>
            <a:ext cx="3121025" cy="1838960"/>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9050020" y="2174240"/>
            <a:ext cx="2995295" cy="1817370"/>
          </a:xfrm>
          <a:prstGeom prst="rect">
            <a:avLst/>
          </a:prstGeom>
          <a:gradFill>
            <a:gsLst>
              <a:gs pos="4000">
                <a:srgbClr val="009E96"/>
              </a:gs>
              <a:gs pos="100000">
                <a:srgbClr val="009E9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等线" panose="02010600030101010101" charset="-122"/>
              <a:ea typeface="等线" panose="02010600030101010101" charset="-122"/>
            </a:endParaRPr>
          </a:p>
        </p:txBody>
      </p:sp>
      <p:sp>
        <p:nvSpPr>
          <p:cNvPr id="20" name="矩形 19"/>
          <p:cNvSpPr/>
          <p:nvPr/>
        </p:nvSpPr>
        <p:spPr>
          <a:xfrm>
            <a:off x="9208770" y="2376805"/>
            <a:ext cx="2604770" cy="1489075"/>
          </a:xfrm>
          <a:prstGeom prst="rect">
            <a:avLst/>
          </a:prstGeom>
        </p:spPr>
        <p:txBody>
          <a:bodyPr wrap="square">
            <a:spAutoFit/>
          </a:bodyPr>
          <a:lstStyle/>
          <a:p>
            <a:pPr algn="just">
              <a:lnSpc>
                <a:spcPct val="130000"/>
              </a:lnSpc>
              <a:defRPr/>
            </a:pPr>
            <a:r>
              <a:rPr lang="zh-CN" altLang="en-US" sz="1400" dirty="0">
                <a:solidFill>
                  <a:schemeClr val="bg1"/>
                </a:solidFill>
                <a:latin typeface="思源黑体 CN ExtraLight" panose="020B0200000000000000" pitchFamily="34" charset="-122"/>
                <a:ea typeface="思源黑体 CN ExtraLight" panose="020B0200000000000000" pitchFamily="34" charset="-122"/>
              </a:rPr>
              <a:t>力航系积极举办学术交流活动，邀请国内外顶尖专家分享最新研究成果，营造浓厚的学术氛围，也有力推动了学科建设与人才培养的</a:t>
            </a:r>
            <a:r>
              <a:rPr lang="zh-CN" altLang="en-US" sz="1400" dirty="0">
                <a:solidFill>
                  <a:schemeClr val="bg1"/>
                </a:solidFill>
                <a:latin typeface="思源黑体 CN ExtraLight" panose="020B0200000000000000" pitchFamily="34" charset="-122"/>
                <a:ea typeface="思源黑体 CN ExtraLight" panose="020B0200000000000000" pitchFamily="34" charset="-122"/>
              </a:rPr>
              <a:t>繁荣发展。</a:t>
            </a:r>
            <a:endParaRPr lang="zh-CN" altLang="en-US" sz="1400" dirty="0">
              <a:solidFill>
                <a:schemeClr val="bg1"/>
              </a:solidFill>
              <a:latin typeface="思源黑体 CN ExtraLight" panose="020B0200000000000000" pitchFamily="34" charset="-122"/>
              <a:ea typeface="思源黑体 CN ExtraLight" panose="020B0200000000000000" pitchFamily="34" charset="-122"/>
            </a:endParaRPr>
          </a:p>
        </p:txBody>
      </p:sp>
      <p:sp>
        <p:nvSpPr>
          <p:cNvPr id="21" name="矩形 20"/>
          <p:cNvSpPr/>
          <p:nvPr/>
        </p:nvSpPr>
        <p:spPr>
          <a:xfrm>
            <a:off x="6996113" y="5702513"/>
            <a:ext cx="4578045" cy="533723"/>
          </a:xfrm>
          <a:prstGeom prst="rect">
            <a:avLst/>
          </a:prstGeom>
          <a:gradFill>
            <a:gsLst>
              <a:gs pos="4000">
                <a:srgbClr val="009E96"/>
              </a:gs>
              <a:gs pos="100000">
                <a:srgbClr val="009E96">
                  <a:alpha val="3700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charset="-122"/>
              <a:ea typeface="等线" panose="02010600030101010101" charset="-122"/>
            </a:endParaRPr>
          </a:p>
        </p:txBody>
      </p:sp>
      <p:sp>
        <p:nvSpPr>
          <p:cNvPr id="22" name="矩形 21"/>
          <p:cNvSpPr/>
          <p:nvPr/>
        </p:nvSpPr>
        <p:spPr>
          <a:xfrm>
            <a:off x="6924040" y="5754370"/>
            <a:ext cx="4781550" cy="410845"/>
          </a:xfrm>
          <a:prstGeom prst="rect">
            <a:avLst/>
          </a:prstGeom>
        </p:spPr>
        <p:txBody>
          <a:bodyPr wrap="square">
            <a:spAutoFit/>
          </a:bodyPr>
          <a:lstStyle/>
          <a:p>
            <a:pPr marL="0" marR="0" lvl="0" indent="0" algn="dist" defTabSz="914400" rtl="0" eaLnBrk="1" fontAlgn="auto" latinLnBrk="0" hangingPunct="1">
              <a:lnSpc>
                <a:spcPct val="130000"/>
              </a:lnSpc>
              <a:spcBef>
                <a:spcPts val="0"/>
              </a:spcBef>
              <a:spcAft>
                <a:spcPts val="0"/>
              </a:spcAft>
              <a:buClrTx/>
              <a:buSzTx/>
              <a:buFontTx/>
              <a:buNone/>
              <a:defRPr/>
            </a:pPr>
            <a:r>
              <a:rPr kumimoji="0" lang="zh-CN" altLang="en-US" sz="1600" b="0" i="0" u="none" strike="noStrike" kern="1200" cap="none" spc="600" normalizeH="0" baseline="0" noProof="0" dirty="0">
                <a:ln>
                  <a:noFill/>
                </a:ln>
                <a:solidFill>
                  <a:prstClr val="white"/>
                </a:solidFill>
                <a:effectLst/>
                <a:uLnTx/>
                <a:uFillTx/>
                <a:latin typeface="思源黑体 CN Normal" panose="020B0400000000000000" charset="-122"/>
                <a:ea typeface="思源黑体 CN Normal" panose="020B0400000000000000" charset="-122"/>
              </a:rPr>
              <a:t>促进跨学科交叉融合，激发创新火花</a:t>
            </a:r>
            <a:endParaRPr kumimoji="0" lang="zh-CN" altLang="en-US" sz="1600" b="0" i="0" u="none" strike="noStrike" kern="1200" cap="none" spc="600" normalizeH="0" baseline="0" noProof="0" dirty="0">
              <a:ln>
                <a:noFill/>
              </a:ln>
              <a:solidFill>
                <a:prstClr val="white"/>
              </a:solidFill>
              <a:effectLst/>
              <a:uLnTx/>
              <a:uFillTx/>
              <a:latin typeface="思源黑体 CN Normal" panose="020B0400000000000000" charset="-122"/>
              <a:ea typeface="思源黑体 CN Normal" panose="020B0400000000000000" charset="-122"/>
            </a:endParaRPr>
          </a:p>
        </p:txBody>
      </p:sp>
      <p:sp>
        <p:nvSpPr>
          <p:cNvPr id="2" name="文本框 1"/>
          <p:cNvSpPr txBox="1"/>
          <p:nvPr/>
        </p:nvSpPr>
        <p:spPr>
          <a:xfrm>
            <a:off x="317700" y="428308"/>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学术交流</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aphicFrame>
        <p:nvGraphicFramePr>
          <p:cNvPr id="11" name="表格 10"/>
          <p:cNvGraphicFramePr/>
          <p:nvPr>
            <p:custDataLst>
              <p:tags r:id="rId6"/>
            </p:custDataLst>
          </p:nvPr>
        </p:nvGraphicFramePr>
        <p:xfrm>
          <a:off x="441960" y="2166620"/>
          <a:ext cx="5178425" cy="4679950"/>
        </p:xfrm>
        <a:graphic>
          <a:graphicData uri="http://schemas.openxmlformats.org/drawingml/2006/table">
            <a:tbl>
              <a:tblPr firstRow="1" lastRow="1" bandRow="1">
                <a:tableStyleId>{5CED95BD-B813-49C8-A3C4-6D7F7D149839}</a:tableStyleId>
              </a:tblPr>
              <a:tblGrid>
                <a:gridCol w="2299970"/>
                <a:gridCol w="2878455"/>
              </a:tblGrid>
              <a:tr h="274320">
                <a:tc gridSpan="2">
                  <a:txBody>
                    <a:bodyPr/>
                    <a:lstStyle/>
                    <a:p>
                      <a:pPr algn="ctr">
                        <a:buNone/>
                      </a:pPr>
                      <a:r>
                        <a:rPr lang="zh-CN" altLang="en-US" sz="1200"/>
                        <a:t>部分学术会议</a:t>
                      </a:r>
                      <a:endParaRPr lang="zh-CN" altLang="en-US" sz="1200"/>
                    </a:p>
                  </a:txBody>
                  <a:tcPr/>
                </a:tc>
                <a:tc hMerge="1">
                  <a:tcPr/>
                </a:tc>
              </a:tr>
              <a:tr h="457200">
                <a:tc>
                  <a:txBody>
                    <a:bodyPr/>
                    <a:lstStyle/>
                    <a:p>
                      <a:pPr algn="ctr">
                        <a:buNone/>
                      </a:pPr>
                      <a:r>
                        <a:rPr lang="zh-CN" altLang="en-US" sz="1200"/>
                        <a:t>2016年ICDSFD 国际会议</a:t>
                      </a:r>
                      <a:endParaRPr lang="zh-CN" altLang="en-US" sz="1200"/>
                    </a:p>
                  </a:txBody>
                  <a:tcPr/>
                </a:tc>
                <a:tc>
                  <a:txBody>
                    <a:bodyPr/>
                    <a:lstStyle/>
                    <a:p>
                      <a:pPr algn="ctr">
                        <a:buNone/>
                      </a:pPr>
                      <a:r>
                        <a:rPr lang="en-US" altLang="zh-CN" sz="1200"/>
                        <a:t>2019</a:t>
                      </a:r>
                      <a:r>
                        <a:rPr lang="zh-CN" altLang="en-US" sz="1200"/>
                        <a:t>年新时代高校力学教学改革与创新研讨会</a:t>
                      </a:r>
                      <a:endParaRPr lang="zh-CN" altLang="en-US" sz="1200"/>
                    </a:p>
                  </a:txBody>
                  <a:tcPr/>
                </a:tc>
              </a:tr>
              <a:tr h="457200">
                <a:tc>
                  <a:txBody>
                    <a:bodyPr/>
                    <a:lstStyle/>
                    <a:p>
                      <a:pPr algn="ctr">
                        <a:buNone/>
                      </a:pPr>
                      <a:r>
                        <a:rPr lang="zh-CN" altLang="en-US" sz="1200"/>
                        <a:t>2017年流体力学研讨会</a:t>
                      </a:r>
                      <a:endParaRPr lang="zh-CN" altLang="en-US" sz="1200"/>
                    </a:p>
                  </a:txBody>
                  <a:tcPr/>
                </a:tc>
                <a:tc>
                  <a:txBody>
                    <a:bodyPr/>
                    <a:lstStyle/>
                    <a:p>
                      <a:pPr algn="ctr">
                        <a:buNone/>
                      </a:pPr>
                      <a:r>
                        <a:rPr lang="en-US" altLang="zh-CN" sz="1200"/>
                        <a:t>2019</a:t>
                      </a:r>
                      <a:r>
                        <a:rPr lang="zh-CN" altLang="en-US" sz="1200"/>
                        <a:t>年介观</a:t>
                      </a:r>
                      <a:r>
                        <a:rPr lang="en-US" altLang="zh-CN" sz="1200"/>
                        <a:t>CFD</a:t>
                      </a:r>
                      <a:r>
                        <a:rPr lang="zh-CN" altLang="en-US" sz="1200"/>
                        <a:t>：需求、挑战、前沿、应用</a:t>
                      </a:r>
                      <a:r>
                        <a:rPr lang="en-US" altLang="zh-CN" sz="1200"/>
                        <a:t> </a:t>
                      </a:r>
                      <a:r>
                        <a:rPr lang="zh-CN" altLang="en-US" sz="1200"/>
                        <a:t>研讨会</a:t>
                      </a:r>
                      <a:endParaRPr lang="zh-CN" altLang="en-US" sz="1200"/>
                    </a:p>
                  </a:txBody>
                  <a:tcPr/>
                </a:tc>
              </a:tr>
              <a:tr h="274320">
                <a:tc>
                  <a:txBody>
                    <a:bodyPr/>
                    <a:lstStyle/>
                    <a:p>
                      <a:pPr algn="ctr">
                        <a:buNone/>
                      </a:pPr>
                      <a:r>
                        <a:rPr lang="zh-CN" altLang="en-US" sz="1200"/>
                        <a:t>2017年中国力学学会青年沙龙</a:t>
                      </a:r>
                      <a:endParaRPr lang="zh-CN" altLang="en-US" sz="1200"/>
                    </a:p>
                  </a:txBody>
                  <a:tcPr/>
                </a:tc>
                <a:tc>
                  <a:txBody>
                    <a:bodyPr/>
                    <a:lstStyle/>
                    <a:p>
                      <a:pPr algn="ctr">
                        <a:buNone/>
                      </a:pPr>
                      <a:r>
                        <a:rPr lang="en-US" altLang="zh-CN" sz="1200"/>
                        <a:t>2019</a:t>
                      </a:r>
                      <a:r>
                        <a:rPr lang="zh-CN" altLang="en-US" sz="1200"/>
                        <a:t>年数值风洞相关基础问题研讨会</a:t>
                      </a:r>
                      <a:endParaRPr lang="zh-CN" altLang="en-US" sz="1200"/>
                    </a:p>
                  </a:txBody>
                  <a:tcPr/>
                </a:tc>
              </a:tr>
              <a:tr h="457200">
                <a:tc>
                  <a:txBody>
                    <a:bodyPr/>
                    <a:lstStyle/>
                    <a:p>
                      <a:pPr algn="ctr">
                        <a:buNone/>
                      </a:pPr>
                      <a:r>
                        <a:rPr lang="zh-CN" altLang="en-US" sz="1200"/>
                        <a:t>2017年中国力学学会“美丽力学”学术研讨会</a:t>
                      </a:r>
                      <a:endParaRPr lang="zh-CN" altLang="en-US" sz="1200"/>
                    </a:p>
                  </a:txBody>
                  <a:tcPr/>
                </a:tc>
                <a:tc>
                  <a:txBody>
                    <a:bodyPr/>
                    <a:lstStyle/>
                    <a:p>
                      <a:pPr algn="ctr">
                        <a:buNone/>
                      </a:pPr>
                      <a:r>
                        <a:rPr lang="en-US" altLang="zh-CN" sz="1200"/>
                        <a:t>2019</a:t>
                      </a:r>
                      <a:r>
                        <a:rPr lang="zh-CN" altLang="en-US" sz="1200"/>
                        <a:t>年第一届工程计算软件开发联盟学术研讨会</a:t>
                      </a:r>
                      <a:endParaRPr lang="zh-CN" altLang="en-US" sz="1200"/>
                    </a:p>
                  </a:txBody>
                  <a:tcPr/>
                </a:tc>
              </a:tr>
              <a:tr h="640080">
                <a:tc>
                  <a:txBody>
                    <a:bodyPr/>
                    <a:lstStyle/>
                    <a:p>
                      <a:pPr algn="ctr">
                        <a:buNone/>
                      </a:pPr>
                      <a:r>
                        <a:rPr lang="zh-CN" altLang="en-US" sz="1200"/>
                        <a:t>2018年湍流结构的生成演化与作用机理重大研究计划项目启动会暨流体力学发展研讨会</a:t>
                      </a:r>
                      <a:endParaRPr lang="zh-CN" altLang="en-US" sz="1200"/>
                    </a:p>
                  </a:txBody>
                  <a:tcPr/>
                </a:tc>
                <a:tc>
                  <a:txBody>
                    <a:bodyPr/>
                    <a:lstStyle/>
                    <a:p>
                      <a:pPr algn="ctr">
                        <a:buNone/>
                      </a:pPr>
                      <a:r>
                        <a:rPr lang="en-US" altLang="zh-CN" sz="1200"/>
                        <a:t>2018-2020</a:t>
                      </a:r>
                      <a:r>
                        <a:rPr lang="zh-CN" altLang="en-US" sz="1200"/>
                        <a:t>教育部高等学校力学类专业教学指导委员会第四次工作会议</a:t>
                      </a:r>
                      <a:endParaRPr lang="zh-CN" altLang="en-US" sz="1200"/>
                    </a:p>
                  </a:txBody>
                  <a:tcPr/>
                </a:tc>
              </a:tr>
              <a:tr h="457200">
                <a:tc>
                  <a:txBody>
                    <a:bodyPr/>
                    <a:lstStyle/>
                    <a:p>
                      <a:pPr algn="ctr">
                        <a:buNone/>
                      </a:pPr>
                      <a:r>
                        <a:rPr lang="en-US" altLang="zh-CN" sz="1200"/>
                        <a:t>2018</a:t>
                      </a:r>
                      <a:r>
                        <a:rPr lang="zh-CN" altLang="en-US" sz="1200"/>
                        <a:t>年大型客机空气动力学前沿技术论坛</a:t>
                      </a:r>
                      <a:endParaRPr lang="zh-CN" altLang="en-US" sz="1200"/>
                    </a:p>
                  </a:txBody>
                  <a:tcPr/>
                </a:tc>
                <a:tc>
                  <a:txBody>
                    <a:bodyPr/>
                    <a:lstStyle/>
                    <a:p>
                      <a:pPr algn="ctr">
                        <a:buNone/>
                      </a:pPr>
                      <a:r>
                        <a:rPr lang="en-US" altLang="zh-CN" sz="1200"/>
                        <a:t>2020</a:t>
                      </a:r>
                      <a:r>
                        <a:rPr lang="zh-CN" altLang="en-US" sz="1200"/>
                        <a:t>年第十一届全国流体力学学术会议</a:t>
                      </a:r>
                      <a:endParaRPr lang="zh-CN" altLang="en-US" sz="1200"/>
                    </a:p>
                  </a:txBody>
                  <a:tcPr/>
                </a:tc>
              </a:tr>
              <a:tr h="457200">
                <a:tc>
                  <a:txBody>
                    <a:bodyPr/>
                    <a:lstStyle/>
                    <a:p>
                      <a:pPr algn="ctr">
                        <a:buNone/>
                      </a:pPr>
                      <a:r>
                        <a:rPr lang="en-US" altLang="zh-CN" sz="1200"/>
                        <a:t>2018</a:t>
                      </a:r>
                      <a:r>
                        <a:rPr lang="zh-CN" altLang="en-US" sz="1200"/>
                        <a:t>年广东省力学学会学术年会</a:t>
                      </a:r>
                      <a:endParaRPr lang="zh-CN" altLang="en-US" sz="1200"/>
                    </a:p>
                  </a:txBody>
                  <a:tcPr/>
                </a:tc>
                <a:tc>
                  <a:txBody>
                    <a:bodyPr/>
                    <a:lstStyle/>
                    <a:p>
                      <a:pPr algn="ctr">
                        <a:buNone/>
                      </a:pPr>
                      <a:r>
                        <a:rPr lang="en-US" altLang="zh-CN" sz="1200"/>
                        <a:t>2023</a:t>
                      </a:r>
                      <a:r>
                        <a:rPr lang="zh-CN" altLang="en-US" sz="1200"/>
                        <a:t>年中国力学学会对外交流与合作工作委员会工作年会</a:t>
                      </a:r>
                      <a:endParaRPr lang="zh-CN" altLang="en-US" sz="1200"/>
                    </a:p>
                  </a:txBody>
                  <a:tcPr/>
                </a:tc>
              </a:tr>
              <a:tr h="560070">
                <a:tc>
                  <a:txBody>
                    <a:bodyPr/>
                    <a:lstStyle/>
                    <a:p>
                      <a:pPr algn="ctr">
                        <a:buNone/>
                      </a:pPr>
                      <a:r>
                        <a:rPr lang="en-US" altLang="zh-CN" sz="1200">
                          <a:sym typeface="+mn-ea"/>
                        </a:rPr>
                        <a:t>2018 JFM Symposia</a:t>
                      </a:r>
                      <a:endParaRPr lang="en-US" altLang="zh-CN" sz="1200"/>
                    </a:p>
                    <a:p>
                      <a:pPr algn="ctr">
                        <a:buNone/>
                      </a:pPr>
                      <a:endParaRPr lang="en-US" altLang="zh-CN" sz="1200"/>
                    </a:p>
                  </a:txBody>
                  <a:tcPr/>
                </a:tc>
                <a:tc>
                  <a:txBody>
                    <a:bodyPr/>
                    <a:lstStyle/>
                    <a:p>
                      <a:pPr algn="ctr">
                        <a:buNone/>
                      </a:pPr>
                      <a:r>
                        <a:rPr lang="en-US" altLang="zh-CN" sz="1200">
                          <a:sym typeface="+mn-ea"/>
                        </a:rPr>
                        <a:t>2024 IABEM Workshop On the BIE/BEM and AI Computing</a:t>
                      </a:r>
                      <a:r>
                        <a:rPr lang="zh-CN" altLang="en-US" sz="1200">
                          <a:sym typeface="+mn-ea"/>
                        </a:rPr>
                        <a:t>暨</a:t>
                      </a:r>
                      <a:r>
                        <a:rPr lang="en-US" altLang="zh-CN" sz="1200">
                          <a:sym typeface="+mn-ea"/>
                        </a:rPr>
                        <a:t>2024 IABEM Symposium</a:t>
                      </a:r>
                      <a:endParaRPr lang="en-US" altLang="zh-CN" sz="1200"/>
                    </a:p>
                  </a:txBody>
                  <a:tcPr/>
                </a:tc>
              </a:tr>
              <a:tr h="288925">
                <a:tc>
                  <a:txBody>
                    <a:bodyPr/>
                    <a:lstStyle/>
                    <a:p>
                      <a:pPr algn="ctr">
                        <a:buNone/>
                      </a:pPr>
                      <a:r>
                        <a:rPr lang="en-US" altLang="zh-CN" sz="1200">
                          <a:sym typeface="+mn-ea"/>
                        </a:rPr>
                        <a:t>2019</a:t>
                      </a:r>
                      <a:r>
                        <a:rPr lang="zh-CN" altLang="en-US" sz="1200">
                          <a:sym typeface="+mn-ea"/>
                        </a:rPr>
                        <a:t>年全国力学博士生论坛</a:t>
                      </a:r>
                      <a:endParaRPr lang="en-US" altLang="zh-CN" sz="1200"/>
                    </a:p>
                  </a:txBody>
                  <a:tcPr/>
                </a:tc>
                <a:tc>
                  <a:txBody>
                    <a:bodyPr/>
                    <a:lstStyle/>
                    <a:p>
                      <a:pPr algn="ctr">
                        <a:buNone/>
                      </a:pPr>
                      <a:r>
                        <a:rPr lang="en-US" altLang="zh-CN" sz="1200">
                          <a:sym typeface="+mn-ea"/>
                        </a:rPr>
                        <a:t>2024</a:t>
                      </a:r>
                      <a:r>
                        <a:rPr lang="zh-CN" altLang="en-US" sz="1200">
                          <a:sym typeface="+mn-ea"/>
                        </a:rPr>
                        <a:t>年全国气动声学研究进展研讨会</a:t>
                      </a:r>
                      <a:endParaRPr lang="en-US" altLang="zh-CN" sz="1200"/>
                    </a:p>
                  </a:txBody>
                  <a:tcPr/>
                </a:tc>
              </a:tr>
              <a:tr h="276225">
                <a:tc gridSpan="2">
                  <a:txBody>
                    <a:bodyPr/>
                    <a:lstStyle/>
                    <a:p>
                      <a:pPr algn="ctr">
                        <a:buNone/>
                      </a:pPr>
                      <a:r>
                        <a:rPr lang="en-US" altLang="zh-CN" sz="1200"/>
                        <a:t>......</a:t>
                      </a:r>
                      <a:endParaRPr lang="en-US" altLang="zh-CN" sz="1200"/>
                    </a:p>
                  </a:txBody>
                  <a:tcPr/>
                </a:tc>
                <a:tc hMerge="1">
                  <a:tcPr/>
                </a:tc>
              </a:tr>
            </a:tbl>
          </a:graphicData>
        </a:graphic>
      </p:graphicFrame>
    </p:spTree>
    <p:custDataLst>
      <p:tags r:id="rId7"/>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形 4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24535" y="512445"/>
            <a:ext cx="4315460" cy="6345555"/>
          </a:xfrm>
          <a:prstGeom prst="rect">
            <a:avLst/>
          </a:prstGeom>
        </p:spPr>
      </p:pic>
      <p:pic>
        <p:nvPicPr>
          <p:cNvPr id="31" name="图片 30" descr="天空中有许多云&#10;&#10;描述已自动生成"/>
          <p:cNvPicPr>
            <a:picLocks noChangeAspect="1"/>
          </p:cNvPicPr>
          <p:nvPr/>
        </p:nvPicPr>
        <p:blipFill rotWithShape="1">
          <a:blip r:embed="rId4">
            <a:alphaModFix amt="34000"/>
            <a:extLst>
              <a:ext uri="{28A0092B-C50C-407E-A947-70E740481C1C}">
                <a14:useLocalDpi xmlns:a14="http://schemas.microsoft.com/office/drawing/2010/main" val="0"/>
              </a:ext>
            </a:extLst>
          </a:blip>
          <a:srcRect t="45356" b="13486"/>
          <a:stretch>
            <a:fillRect/>
          </a:stretch>
        </p:blipFill>
        <p:spPr>
          <a:xfrm>
            <a:off x="0" y="-6197"/>
            <a:ext cx="12198048" cy="6861402"/>
          </a:xfrm>
          <a:prstGeom prst="rect">
            <a:avLst/>
          </a:prstGeom>
        </p:spPr>
      </p:pic>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t="5802" b="51540"/>
          <a:stretch>
            <a:fillRect/>
          </a:stretch>
        </p:blipFill>
        <p:spPr>
          <a:xfrm>
            <a:off x="0" y="3397250"/>
            <a:ext cx="12192000" cy="3460750"/>
          </a:xfrm>
          <a:prstGeom prst="rect">
            <a:avLst/>
          </a:prstGeom>
        </p:spPr>
      </p:pic>
      <p:sp>
        <p:nvSpPr>
          <p:cNvPr id="15" name="文本框 14"/>
          <p:cNvSpPr txBox="1"/>
          <p:nvPr/>
        </p:nvSpPr>
        <p:spPr>
          <a:xfrm>
            <a:off x="488950" y="1718945"/>
            <a:ext cx="4219575" cy="1615440"/>
          </a:xfrm>
          <a:prstGeom prst="rect">
            <a:avLst/>
          </a:prstGeom>
          <a:noFill/>
        </p:spPr>
        <p:txBody>
          <a:bodyPr wrap="square" lIns="0" tIns="0" rIns="0" bIns="0" rtlCol="0">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力航系紧密围绕产业发展需求，与华为、中广核、荣耀等</a:t>
            </a:r>
            <a:r>
              <a:rPr kumimoji="0" lang="en-US" altLang="zh-CN"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16</a:t>
            </a:r>
            <a:r>
              <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家行业领军企业深入开展产学研合作，签订近</a:t>
            </a:r>
            <a:r>
              <a:rPr kumimoji="0" lang="en-US" altLang="zh-CN"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6500</a:t>
            </a:r>
            <a:r>
              <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rPr>
              <a:t>万元横向项目，攻克多项关键核心技术难点，有力支撑了企业技术升级和产品迭代，取得了显著成效，获得业界广泛认可和高度评价。</a:t>
            </a:r>
            <a:endParaRPr kumimoji="0" lang="zh-CN" altLang="en-US" sz="1400" b="1"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微软雅黑" panose="020B0503020204020204" charset="-122"/>
            </a:endParaRPr>
          </a:p>
        </p:txBody>
      </p:sp>
      <p:sp>
        <p:nvSpPr>
          <p:cNvPr id="20" name="文本框 19"/>
          <p:cNvSpPr txBox="1"/>
          <p:nvPr/>
        </p:nvSpPr>
        <p:spPr>
          <a:xfrm>
            <a:off x="413585" y="43910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企业合作</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aphicFrame>
        <p:nvGraphicFramePr>
          <p:cNvPr id="8" name="图表 7"/>
          <p:cNvGraphicFramePr/>
          <p:nvPr/>
        </p:nvGraphicFramePr>
        <p:xfrm>
          <a:off x="5136515" y="1123950"/>
          <a:ext cx="6228715" cy="2805430"/>
        </p:xfrm>
        <a:graphic>
          <a:graphicData uri="http://schemas.openxmlformats.org/drawingml/2006/chart">
            <c:chart xmlns:c="http://schemas.openxmlformats.org/drawingml/2006/chart" xmlns:r="http://schemas.openxmlformats.org/officeDocument/2006/relationships" r:id="rId1"/>
          </a:graphicData>
        </a:graphic>
      </p:graphicFrame>
      <p:pic>
        <p:nvPicPr>
          <p:cNvPr id="9" name="图形 21" descr="E:/※宣传/※力航系新版宣传物料【PPT&amp;宣传折页&amp;展板&amp;文化墙】/1、PPT/素材库/logo/logo2组合_画板 1.pnglogo2组合_画板 1"/>
          <p:cNvPicPr>
            <a:picLocks noChangeAspect="1"/>
          </p:cNvPicPr>
          <p:nvPr/>
        </p:nvPicPr>
        <p:blipFill>
          <a:blip r:embed="rId6"/>
          <a:srcRect t="37420" b="37420"/>
          <a:stretch>
            <a:fillRect/>
          </a:stretch>
        </p:blipFill>
        <p:spPr>
          <a:xfrm>
            <a:off x="8306435" y="401955"/>
            <a:ext cx="3393440" cy="855345"/>
          </a:xfrm>
          <a:prstGeom prst="rect">
            <a:avLst/>
          </a:prstGeom>
        </p:spPr>
      </p:pic>
      <p:pic>
        <p:nvPicPr>
          <p:cNvPr id="2" name="图片 1"/>
          <p:cNvPicPr>
            <a:picLocks noChangeAspect="1"/>
          </p:cNvPicPr>
          <p:nvPr/>
        </p:nvPicPr>
        <p:blipFill>
          <a:blip r:embed="rId7"/>
          <a:stretch>
            <a:fillRect/>
          </a:stretch>
        </p:blipFill>
        <p:spPr>
          <a:xfrm>
            <a:off x="5480050" y="3968750"/>
            <a:ext cx="5650230" cy="1726565"/>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2566585"/>
            <a:ext cx="12199824"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9" name="图片 8" descr="E:/※宣传/※力航系新版宣传物料【PPT&amp;宣传折页&amp;展板&amp;文化墙】/1、PPT/素材库/过渡页用图/工学院-曹益铭.jpg工学院-曹益铭"/>
          <p:cNvPicPr>
            <a:picLocks noChangeAspect="1"/>
          </p:cNvPicPr>
          <p:nvPr/>
        </p:nvPicPr>
        <p:blipFill rotWithShape="1">
          <a:blip r:embed="rId1"/>
          <a:srcRect t="18060" b="18060"/>
          <a:stretch>
            <a:fillRect/>
          </a:stretch>
        </p:blipFill>
        <p:spPr>
          <a:xfrm>
            <a:off x="0" y="2652818"/>
            <a:ext cx="12192000" cy="4381028"/>
          </a:xfrm>
          <a:prstGeom prst="rect">
            <a:avLst/>
          </a:prstGeom>
        </p:spPr>
      </p:pic>
      <p:sp>
        <p:nvSpPr>
          <p:cNvPr id="22" name="任意多边形: 形状 21"/>
          <p:cNvSpPr/>
          <p:nvPr/>
        </p:nvSpPr>
        <p:spPr>
          <a:xfrm>
            <a:off x="6976110" y="1151890"/>
            <a:ext cx="4628515" cy="5882005"/>
          </a:xfrm>
          <a:custGeom>
            <a:avLst/>
            <a:gdLst>
              <a:gd name="connsiteX0" fmla="*/ 0 w 4628263"/>
              <a:gd name="connsiteY0" fmla="*/ 0 h 4519246"/>
              <a:gd name="connsiteX1" fmla="*/ 3889188 w 4628263"/>
              <a:gd name="connsiteY1" fmla="*/ 0 h 4519246"/>
              <a:gd name="connsiteX2" fmla="*/ 4628263 w 4628263"/>
              <a:gd name="connsiteY2" fmla="*/ 739075 h 4519246"/>
              <a:gd name="connsiteX3" fmla="*/ 4628263 w 4628263"/>
              <a:gd name="connsiteY3" fmla="*/ 4519246 h 4519246"/>
              <a:gd name="connsiteX4" fmla="*/ 664482 w 4628263"/>
              <a:gd name="connsiteY4" fmla="*/ 4519246 h 4519246"/>
              <a:gd name="connsiteX5" fmla="*/ 0 w 4628263"/>
              <a:gd name="connsiteY5" fmla="*/ 3854764 h 451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8263" h="4519246">
                <a:moveTo>
                  <a:pt x="0" y="0"/>
                </a:moveTo>
                <a:lnTo>
                  <a:pt x="3889188" y="0"/>
                </a:lnTo>
                <a:lnTo>
                  <a:pt x="4628263" y="739075"/>
                </a:lnTo>
                <a:lnTo>
                  <a:pt x="4628263" y="4519246"/>
                </a:lnTo>
                <a:lnTo>
                  <a:pt x="664482" y="4519246"/>
                </a:lnTo>
                <a:lnTo>
                  <a:pt x="0" y="3854764"/>
                </a:lnTo>
                <a:close/>
              </a:path>
            </a:pathLst>
          </a:custGeom>
          <a:gradFill>
            <a:gsLst>
              <a:gs pos="0">
                <a:srgbClr val="5BB4B2">
                  <a:alpha val="60000"/>
                </a:srgbClr>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grpSp>
        <p:nvGrpSpPr>
          <p:cNvPr id="12" name="组合 11"/>
          <p:cNvGrpSpPr/>
          <p:nvPr/>
        </p:nvGrpSpPr>
        <p:grpSpPr>
          <a:xfrm>
            <a:off x="8595013" y="936761"/>
            <a:ext cx="3394842" cy="4984478"/>
            <a:chOff x="9585571" y="1031678"/>
            <a:chExt cx="3490520" cy="5124958"/>
          </a:xfrm>
        </p:grpSpPr>
        <p:sp>
          <p:nvSpPr>
            <p:cNvPr id="13" name="图形 15"/>
            <p:cNvSpPr/>
            <p:nvPr/>
          </p:nvSpPr>
          <p:spPr>
            <a:xfrm>
              <a:off x="10257145" y="4408714"/>
              <a:ext cx="2170776" cy="1747922"/>
            </a:xfrm>
            <a:custGeom>
              <a:avLst/>
              <a:gdLst>
                <a:gd name="connsiteX0" fmla="*/ 489520 w 1014227"/>
                <a:gd name="connsiteY0" fmla="*/ 484795 h 816662"/>
                <a:gd name="connsiteX1" fmla="*/ 489520 w 1014227"/>
                <a:gd name="connsiteY1" fmla="*/ 92432 h 816662"/>
                <a:gd name="connsiteX2" fmla="*/ 437323 w 1014227"/>
                <a:gd name="connsiteY2" fmla="*/ 43584 h 816662"/>
                <a:gd name="connsiteX3" fmla="*/ 438505 w 1014227"/>
                <a:gd name="connsiteY3" fmla="*/ 43584 h 816662"/>
                <a:gd name="connsiteX4" fmla="*/ 34127 w 1014227"/>
                <a:gd name="connsiteY4" fmla="*/ 1236 h 816662"/>
                <a:gd name="connsiteX5" fmla="*/ 3597 w 1014227"/>
                <a:gd name="connsiteY5" fmla="*/ 10099 h 816662"/>
                <a:gd name="connsiteX6" fmla="*/ 3597 w 1014227"/>
                <a:gd name="connsiteY6" fmla="*/ 42796 h 816662"/>
                <a:gd name="connsiteX7" fmla="*/ 23294 w 1014227"/>
                <a:gd name="connsiteY7" fmla="*/ 111342 h 816662"/>
                <a:gd name="connsiteX8" fmla="*/ 135960 w 1014227"/>
                <a:gd name="connsiteY8" fmla="*/ 177917 h 816662"/>
                <a:gd name="connsiteX9" fmla="*/ 313233 w 1014227"/>
                <a:gd name="connsiteY9" fmla="*/ 216129 h 816662"/>
                <a:gd name="connsiteX10" fmla="*/ 421959 w 1014227"/>
                <a:gd name="connsiteY10" fmla="*/ 388871 h 816662"/>
                <a:gd name="connsiteX11" fmla="*/ 421959 w 1014227"/>
                <a:gd name="connsiteY11" fmla="*/ 467659 h 816662"/>
                <a:gd name="connsiteX12" fmla="*/ 365232 w 1014227"/>
                <a:gd name="connsiteY12" fmla="*/ 582098 h 816662"/>
                <a:gd name="connsiteX13" fmla="*/ 243308 w 1014227"/>
                <a:gd name="connsiteY13" fmla="*/ 477508 h 816662"/>
                <a:gd name="connsiteX14" fmla="*/ 241930 w 1014227"/>
                <a:gd name="connsiteY14" fmla="*/ 474356 h 816662"/>
                <a:gd name="connsiteX15" fmla="*/ 241930 w 1014227"/>
                <a:gd name="connsiteY15" fmla="*/ 472583 h 816662"/>
                <a:gd name="connsiteX16" fmla="*/ 236611 w 1014227"/>
                <a:gd name="connsiteY16" fmla="*/ 459780 h 816662"/>
                <a:gd name="connsiteX17" fmla="*/ 187566 w 1014227"/>
                <a:gd name="connsiteY17" fmla="*/ 339629 h 816662"/>
                <a:gd name="connsiteX18" fmla="*/ 175945 w 1014227"/>
                <a:gd name="connsiteY18" fmla="*/ 319932 h 816662"/>
                <a:gd name="connsiteX19" fmla="*/ 153490 w 1014227"/>
                <a:gd name="connsiteY19" fmla="*/ 313235 h 816662"/>
                <a:gd name="connsiteX20" fmla="*/ 94400 w 1014227"/>
                <a:gd name="connsiteY20" fmla="*/ 313235 h 816662"/>
                <a:gd name="connsiteX21" fmla="*/ 172005 w 1014227"/>
                <a:gd name="connsiteY21" fmla="*/ 581507 h 816662"/>
                <a:gd name="connsiteX22" fmla="*/ 250793 w 1014227"/>
                <a:gd name="connsiteY22" fmla="*/ 739083 h 816662"/>
                <a:gd name="connsiteX23" fmla="*/ 506853 w 1014227"/>
                <a:gd name="connsiteY23" fmla="*/ 816491 h 816662"/>
                <a:gd name="connsiteX24" fmla="*/ 762913 w 1014227"/>
                <a:gd name="connsiteY24" fmla="*/ 739083 h 816662"/>
                <a:gd name="connsiteX25" fmla="*/ 841701 w 1014227"/>
                <a:gd name="connsiteY25" fmla="*/ 581507 h 816662"/>
                <a:gd name="connsiteX26" fmla="*/ 918716 w 1014227"/>
                <a:gd name="connsiteY26" fmla="*/ 313235 h 816662"/>
                <a:gd name="connsiteX27" fmla="*/ 859625 w 1014227"/>
                <a:gd name="connsiteY27" fmla="*/ 313235 h 816662"/>
                <a:gd name="connsiteX28" fmla="*/ 837171 w 1014227"/>
                <a:gd name="connsiteY28" fmla="*/ 319932 h 816662"/>
                <a:gd name="connsiteX29" fmla="*/ 825746 w 1014227"/>
                <a:gd name="connsiteY29" fmla="*/ 339629 h 816662"/>
                <a:gd name="connsiteX30" fmla="*/ 776898 w 1014227"/>
                <a:gd name="connsiteY30" fmla="*/ 459780 h 816662"/>
                <a:gd name="connsiteX31" fmla="*/ 771580 w 1014227"/>
                <a:gd name="connsiteY31" fmla="*/ 472583 h 816662"/>
                <a:gd name="connsiteX32" fmla="*/ 771580 w 1014227"/>
                <a:gd name="connsiteY32" fmla="*/ 474356 h 816662"/>
                <a:gd name="connsiteX33" fmla="*/ 770201 w 1014227"/>
                <a:gd name="connsiteY33" fmla="*/ 477508 h 816662"/>
                <a:gd name="connsiteX34" fmla="*/ 647883 w 1014227"/>
                <a:gd name="connsiteY34" fmla="*/ 582098 h 816662"/>
                <a:gd name="connsiteX35" fmla="*/ 591353 w 1014227"/>
                <a:gd name="connsiteY35" fmla="*/ 467659 h 816662"/>
                <a:gd name="connsiteX36" fmla="*/ 591353 w 1014227"/>
                <a:gd name="connsiteY36" fmla="*/ 388871 h 816662"/>
                <a:gd name="connsiteX37" fmla="*/ 700277 w 1014227"/>
                <a:gd name="connsiteY37" fmla="*/ 216129 h 816662"/>
                <a:gd name="connsiteX38" fmla="*/ 877549 w 1014227"/>
                <a:gd name="connsiteY38" fmla="*/ 177917 h 816662"/>
                <a:gd name="connsiteX39" fmla="*/ 990413 w 1014227"/>
                <a:gd name="connsiteY39" fmla="*/ 111342 h 816662"/>
                <a:gd name="connsiteX40" fmla="*/ 1010110 w 1014227"/>
                <a:gd name="connsiteY40" fmla="*/ 42796 h 816662"/>
                <a:gd name="connsiteX41" fmla="*/ 1010110 w 1014227"/>
                <a:gd name="connsiteY41" fmla="*/ 10099 h 816662"/>
                <a:gd name="connsiteX42" fmla="*/ 979579 w 1014227"/>
                <a:gd name="connsiteY42" fmla="*/ 1236 h 816662"/>
                <a:gd name="connsiteX43" fmla="*/ 571656 w 1014227"/>
                <a:gd name="connsiteY43" fmla="*/ 42994 h 816662"/>
                <a:gd name="connsiteX44" fmla="*/ 572838 w 1014227"/>
                <a:gd name="connsiteY44" fmla="*/ 42994 h 816662"/>
                <a:gd name="connsiteX45" fmla="*/ 520641 w 1014227"/>
                <a:gd name="connsiteY45" fmla="*/ 91842 h 816662"/>
                <a:gd name="connsiteX46" fmla="*/ 520641 w 1014227"/>
                <a:gd name="connsiteY46" fmla="*/ 484204 h 816662"/>
                <a:gd name="connsiteX47" fmla="*/ 506735 w 1014227"/>
                <a:gd name="connsiteY47" fmla="*/ 501617 h 816662"/>
                <a:gd name="connsiteX48" fmla="*/ 489323 w 1014227"/>
                <a:gd name="connsiteY48" fmla="*/ 487730 h 816662"/>
                <a:gd name="connsiteX49" fmla="*/ 489323 w 1014227"/>
                <a:gd name="connsiteY49" fmla="*/ 484204 h 81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14227" h="816662">
                  <a:moveTo>
                    <a:pt x="489520" y="484795"/>
                  </a:moveTo>
                  <a:lnTo>
                    <a:pt x="489520" y="92432"/>
                  </a:lnTo>
                  <a:cubicBezTo>
                    <a:pt x="487570" y="65014"/>
                    <a:pt x="464820" y="43722"/>
                    <a:pt x="437323" y="43584"/>
                  </a:cubicBezTo>
                  <a:lnTo>
                    <a:pt x="438505" y="43584"/>
                  </a:lnTo>
                  <a:cubicBezTo>
                    <a:pt x="302734" y="41457"/>
                    <a:pt x="167397" y="27275"/>
                    <a:pt x="34127" y="1236"/>
                  </a:cubicBezTo>
                  <a:cubicBezTo>
                    <a:pt x="23097" y="-2388"/>
                    <a:pt x="10983" y="1138"/>
                    <a:pt x="3597" y="10099"/>
                  </a:cubicBezTo>
                  <a:cubicBezTo>
                    <a:pt x="-2903" y="21130"/>
                    <a:pt x="-145" y="29796"/>
                    <a:pt x="3597" y="42796"/>
                  </a:cubicBezTo>
                  <a:cubicBezTo>
                    <a:pt x="7339" y="55796"/>
                    <a:pt x="23294" y="111342"/>
                    <a:pt x="23294" y="111342"/>
                  </a:cubicBezTo>
                  <a:cubicBezTo>
                    <a:pt x="33733" y="158220"/>
                    <a:pt x="96172" y="169447"/>
                    <a:pt x="135960" y="177917"/>
                  </a:cubicBezTo>
                  <a:lnTo>
                    <a:pt x="313233" y="216129"/>
                  </a:lnTo>
                  <a:cubicBezTo>
                    <a:pt x="398520" y="235826"/>
                    <a:pt x="421959" y="301220"/>
                    <a:pt x="421959" y="388871"/>
                  </a:cubicBezTo>
                  <a:lnTo>
                    <a:pt x="421959" y="467659"/>
                  </a:lnTo>
                  <a:cubicBezTo>
                    <a:pt x="421959" y="536007"/>
                    <a:pt x="410535" y="580128"/>
                    <a:pt x="365232" y="582098"/>
                  </a:cubicBezTo>
                  <a:cubicBezTo>
                    <a:pt x="307520" y="584855"/>
                    <a:pt x="265763" y="527341"/>
                    <a:pt x="243308" y="477508"/>
                  </a:cubicBezTo>
                  <a:cubicBezTo>
                    <a:pt x="242678" y="476542"/>
                    <a:pt x="242225" y="475479"/>
                    <a:pt x="241930" y="474356"/>
                  </a:cubicBezTo>
                  <a:lnTo>
                    <a:pt x="241930" y="472583"/>
                  </a:lnTo>
                  <a:cubicBezTo>
                    <a:pt x="239960" y="468053"/>
                    <a:pt x="238187" y="463917"/>
                    <a:pt x="236611" y="459780"/>
                  </a:cubicBezTo>
                  <a:cubicBezTo>
                    <a:pt x="221445" y="422159"/>
                    <a:pt x="187566" y="339629"/>
                    <a:pt x="187566" y="339629"/>
                  </a:cubicBezTo>
                  <a:cubicBezTo>
                    <a:pt x="185479" y="332164"/>
                    <a:pt x="181460" y="325369"/>
                    <a:pt x="175945" y="319932"/>
                  </a:cubicBezTo>
                  <a:cubicBezTo>
                    <a:pt x="169465" y="315185"/>
                    <a:pt x="161527" y="312802"/>
                    <a:pt x="153490" y="313235"/>
                  </a:cubicBezTo>
                  <a:lnTo>
                    <a:pt x="94400" y="313235"/>
                  </a:lnTo>
                  <a:lnTo>
                    <a:pt x="172005" y="581507"/>
                  </a:lnTo>
                  <a:cubicBezTo>
                    <a:pt x="187763" y="636265"/>
                    <a:pt x="207066" y="699689"/>
                    <a:pt x="250793" y="739083"/>
                  </a:cubicBezTo>
                  <a:cubicBezTo>
                    <a:pt x="303975" y="789310"/>
                    <a:pt x="390839" y="816491"/>
                    <a:pt x="506853" y="816491"/>
                  </a:cubicBezTo>
                  <a:cubicBezTo>
                    <a:pt x="622868" y="816491"/>
                    <a:pt x="709337" y="789310"/>
                    <a:pt x="762913" y="739083"/>
                  </a:cubicBezTo>
                  <a:cubicBezTo>
                    <a:pt x="806049" y="698507"/>
                    <a:pt x="825550" y="635279"/>
                    <a:pt x="841701" y="581507"/>
                  </a:cubicBezTo>
                  <a:lnTo>
                    <a:pt x="918716" y="313235"/>
                  </a:lnTo>
                  <a:lnTo>
                    <a:pt x="859625" y="313235"/>
                  </a:lnTo>
                  <a:cubicBezTo>
                    <a:pt x="851589" y="312861"/>
                    <a:pt x="843671" y="315224"/>
                    <a:pt x="837171" y="319932"/>
                  </a:cubicBezTo>
                  <a:cubicBezTo>
                    <a:pt x="831754" y="325427"/>
                    <a:pt x="827815" y="332203"/>
                    <a:pt x="825746" y="339629"/>
                  </a:cubicBezTo>
                  <a:cubicBezTo>
                    <a:pt x="825746" y="339629"/>
                    <a:pt x="792065" y="422159"/>
                    <a:pt x="776898" y="459780"/>
                  </a:cubicBezTo>
                  <a:cubicBezTo>
                    <a:pt x="774928" y="463917"/>
                    <a:pt x="773352" y="468053"/>
                    <a:pt x="771580" y="472583"/>
                  </a:cubicBezTo>
                  <a:lnTo>
                    <a:pt x="771580" y="474356"/>
                  </a:lnTo>
                  <a:cubicBezTo>
                    <a:pt x="771206" y="475439"/>
                    <a:pt x="770733" y="476503"/>
                    <a:pt x="770201" y="477508"/>
                  </a:cubicBezTo>
                  <a:cubicBezTo>
                    <a:pt x="747549" y="527341"/>
                    <a:pt x="705595" y="584855"/>
                    <a:pt x="647883" y="582098"/>
                  </a:cubicBezTo>
                  <a:cubicBezTo>
                    <a:pt x="602580" y="580128"/>
                    <a:pt x="591353" y="536007"/>
                    <a:pt x="591353" y="467659"/>
                  </a:cubicBezTo>
                  <a:lnTo>
                    <a:pt x="591353" y="388871"/>
                  </a:lnTo>
                  <a:cubicBezTo>
                    <a:pt x="591353" y="301220"/>
                    <a:pt x="614595" y="234841"/>
                    <a:pt x="700277" y="216129"/>
                  </a:cubicBezTo>
                  <a:lnTo>
                    <a:pt x="877549" y="177917"/>
                  </a:lnTo>
                  <a:cubicBezTo>
                    <a:pt x="916943" y="169447"/>
                    <a:pt x="979776" y="158220"/>
                    <a:pt x="990413" y="111342"/>
                  </a:cubicBezTo>
                  <a:cubicBezTo>
                    <a:pt x="990413" y="111342"/>
                    <a:pt x="1006958" y="55993"/>
                    <a:pt x="1010110" y="42796"/>
                  </a:cubicBezTo>
                  <a:cubicBezTo>
                    <a:pt x="1013261" y="29599"/>
                    <a:pt x="1016807" y="21130"/>
                    <a:pt x="1010110" y="10099"/>
                  </a:cubicBezTo>
                  <a:cubicBezTo>
                    <a:pt x="1002723" y="1138"/>
                    <a:pt x="990609" y="-2388"/>
                    <a:pt x="979579" y="1236"/>
                  </a:cubicBezTo>
                  <a:cubicBezTo>
                    <a:pt x="845128" y="27295"/>
                    <a:pt x="708609" y="41260"/>
                    <a:pt x="571656" y="42994"/>
                  </a:cubicBezTo>
                  <a:lnTo>
                    <a:pt x="572838" y="42994"/>
                  </a:lnTo>
                  <a:cubicBezTo>
                    <a:pt x="545301" y="43033"/>
                    <a:pt x="522512" y="64365"/>
                    <a:pt x="520641" y="91842"/>
                  </a:cubicBezTo>
                  <a:lnTo>
                    <a:pt x="520641" y="484204"/>
                  </a:lnTo>
                  <a:cubicBezTo>
                    <a:pt x="521607" y="492851"/>
                    <a:pt x="515382" y="500651"/>
                    <a:pt x="506735" y="501617"/>
                  </a:cubicBezTo>
                  <a:cubicBezTo>
                    <a:pt x="498088" y="502601"/>
                    <a:pt x="490288" y="496377"/>
                    <a:pt x="489323" y="487730"/>
                  </a:cubicBezTo>
                  <a:cubicBezTo>
                    <a:pt x="489185" y="486548"/>
                    <a:pt x="489185" y="485366"/>
                    <a:pt x="489323" y="484204"/>
                  </a:cubicBezTo>
                </a:path>
              </a:pathLst>
            </a:custGeom>
            <a:solidFill>
              <a:schemeClr val="bg1">
                <a:alpha val="9000"/>
              </a:scheme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4" name="图形 15"/>
            <p:cNvSpPr/>
            <p:nvPr/>
          </p:nvSpPr>
          <p:spPr>
            <a:xfrm>
              <a:off x="9585571" y="1031678"/>
              <a:ext cx="3490520" cy="3185870"/>
            </a:xfrm>
            <a:custGeom>
              <a:avLst/>
              <a:gdLst>
                <a:gd name="connsiteX0" fmla="*/ 827913 w 1630836"/>
                <a:gd name="connsiteY0" fmla="*/ 52539 h 1488498"/>
                <a:gd name="connsiteX1" fmla="*/ 664232 w 1630836"/>
                <a:gd name="connsiteY1" fmla="*/ 210114 h 1488498"/>
                <a:gd name="connsiteX2" fmla="*/ 726278 w 1630836"/>
                <a:gd name="connsiteY2" fmla="*/ 229811 h 1488498"/>
                <a:gd name="connsiteX3" fmla="*/ 1021731 w 1630836"/>
                <a:gd name="connsiteY3" fmla="*/ 84842 h 1488498"/>
                <a:gd name="connsiteX4" fmla="*/ 1369382 w 1630836"/>
                <a:gd name="connsiteY4" fmla="*/ 539 h 1488498"/>
                <a:gd name="connsiteX5" fmla="*/ 1363670 w 1630836"/>
                <a:gd name="connsiteY5" fmla="*/ 27130 h 1488498"/>
                <a:gd name="connsiteX6" fmla="*/ 1109777 w 1630836"/>
                <a:gd name="connsiteY6" fmla="*/ 547523 h 1488498"/>
                <a:gd name="connsiteX7" fmla="*/ 1281337 w 1630836"/>
                <a:gd name="connsiteY7" fmla="*/ 534325 h 1488498"/>
                <a:gd name="connsiteX8" fmla="*/ 1472396 w 1630836"/>
                <a:gd name="connsiteY8" fmla="*/ 486068 h 1488498"/>
                <a:gd name="connsiteX9" fmla="*/ 1527154 w 1630836"/>
                <a:gd name="connsiteY9" fmla="*/ 1080521 h 1488498"/>
                <a:gd name="connsiteX10" fmla="*/ 1148579 w 1630836"/>
                <a:gd name="connsiteY10" fmla="*/ 1444717 h 1488498"/>
                <a:gd name="connsiteX11" fmla="*/ 1140898 w 1630836"/>
                <a:gd name="connsiteY11" fmla="*/ 1416945 h 1488498"/>
                <a:gd name="connsiteX12" fmla="*/ 1162761 w 1630836"/>
                <a:gd name="connsiteY12" fmla="*/ 1167384 h 1488498"/>
                <a:gd name="connsiteX13" fmla="*/ 1094610 w 1630836"/>
                <a:gd name="connsiteY13" fmla="*/ 1236127 h 1488498"/>
                <a:gd name="connsiteX14" fmla="*/ 1017398 w 1630836"/>
                <a:gd name="connsiteY14" fmla="*/ 1333036 h 1488498"/>
                <a:gd name="connsiteX15" fmla="*/ 1010307 w 1630836"/>
                <a:gd name="connsiteY15" fmla="*/ 1290294 h 1488498"/>
                <a:gd name="connsiteX16" fmla="*/ 1006762 w 1630836"/>
                <a:gd name="connsiteY16" fmla="*/ 1266854 h 1488498"/>
                <a:gd name="connsiteX17" fmla="*/ 888580 w 1630836"/>
                <a:gd name="connsiteY17" fmla="*/ 1365339 h 1488498"/>
                <a:gd name="connsiteX18" fmla="*/ 879125 w 1630836"/>
                <a:gd name="connsiteY18" fmla="*/ 1340127 h 1488498"/>
                <a:gd name="connsiteX19" fmla="*/ 891337 w 1630836"/>
                <a:gd name="connsiteY19" fmla="*/ 1307430 h 1488498"/>
                <a:gd name="connsiteX20" fmla="*/ 570869 w 1630836"/>
                <a:gd name="connsiteY20" fmla="*/ 1480960 h 1488498"/>
                <a:gd name="connsiteX21" fmla="*/ 511778 w 1630836"/>
                <a:gd name="connsiteY21" fmla="*/ 1486278 h 1488498"/>
                <a:gd name="connsiteX22" fmla="*/ 508390 w 1630836"/>
                <a:gd name="connsiteY22" fmla="*/ 1464257 h 1488498"/>
                <a:gd name="connsiteX23" fmla="*/ 511778 w 1630836"/>
                <a:gd name="connsiteY23" fmla="*/ 1460868 h 1488498"/>
                <a:gd name="connsiteX24" fmla="*/ 790686 w 1630836"/>
                <a:gd name="connsiteY24" fmla="*/ 1220764 h 1488498"/>
                <a:gd name="connsiteX25" fmla="*/ 809202 w 1630836"/>
                <a:gd name="connsiteY25" fmla="*/ 1147294 h 1488498"/>
                <a:gd name="connsiteX26" fmla="*/ 661277 w 1630836"/>
                <a:gd name="connsiteY26" fmla="*/ 1169354 h 1488498"/>
                <a:gd name="connsiteX27" fmla="*/ 431415 w 1630836"/>
                <a:gd name="connsiteY27" fmla="*/ 1253854 h 1488498"/>
                <a:gd name="connsiteX28" fmla="*/ 85143 w 1630836"/>
                <a:gd name="connsiteY28" fmla="*/ 1142960 h 1488498"/>
                <a:gd name="connsiteX29" fmla="*/ 4779 w 1630836"/>
                <a:gd name="connsiteY29" fmla="*/ 817568 h 1488498"/>
                <a:gd name="connsiteX30" fmla="*/ 483021 w 1630836"/>
                <a:gd name="connsiteY30" fmla="*/ 189827 h 1488498"/>
                <a:gd name="connsiteX31" fmla="*/ 837565 w 1630836"/>
                <a:gd name="connsiteY31" fmla="*/ 24569 h 1488498"/>
                <a:gd name="connsiteX32" fmla="*/ 827717 w 1630836"/>
                <a:gd name="connsiteY32" fmla="*/ 52342 h 148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30836" h="1488498">
                  <a:moveTo>
                    <a:pt x="827913" y="52539"/>
                  </a:moveTo>
                  <a:cubicBezTo>
                    <a:pt x="827913" y="52539"/>
                    <a:pt x="707565" y="119902"/>
                    <a:pt x="664232" y="210114"/>
                  </a:cubicBezTo>
                  <a:cubicBezTo>
                    <a:pt x="645914" y="249508"/>
                    <a:pt x="656550" y="273341"/>
                    <a:pt x="726278" y="229811"/>
                  </a:cubicBezTo>
                  <a:cubicBezTo>
                    <a:pt x="819207" y="170898"/>
                    <a:pt x="918263" y="122286"/>
                    <a:pt x="1021731" y="84842"/>
                  </a:cubicBezTo>
                  <a:cubicBezTo>
                    <a:pt x="1139913" y="43478"/>
                    <a:pt x="1354018" y="-6749"/>
                    <a:pt x="1369382" y="539"/>
                  </a:cubicBezTo>
                  <a:cubicBezTo>
                    <a:pt x="1375685" y="3691"/>
                    <a:pt x="1376276" y="15903"/>
                    <a:pt x="1363670" y="27130"/>
                  </a:cubicBezTo>
                  <a:cubicBezTo>
                    <a:pt x="1059549" y="306629"/>
                    <a:pt x="1026852" y="514826"/>
                    <a:pt x="1109777" y="547523"/>
                  </a:cubicBezTo>
                  <a:cubicBezTo>
                    <a:pt x="1150549" y="563871"/>
                    <a:pt x="1219685" y="554614"/>
                    <a:pt x="1281337" y="534325"/>
                  </a:cubicBezTo>
                  <a:cubicBezTo>
                    <a:pt x="1342988" y="514038"/>
                    <a:pt x="1403064" y="488235"/>
                    <a:pt x="1472396" y="486068"/>
                  </a:cubicBezTo>
                  <a:cubicBezTo>
                    <a:pt x="1634700" y="481144"/>
                    <a:pt x="1702654" y="789007"/>
                    <a:pt x="1527154" y="1080521"/>
                  </a:cubicBezTo>
                  <a:cubicBezTo>
                    <a:pt x="1428669" y="1244400"/>
                    <a:pt x="1167291" y="1452399"/>
                    <a:pt x="1148579" y="1444717"/>
                  </a:cubicBezTo>
                  <a:cubicBezTo>
                    <a:pt x="1140110" y="1441172"/>
                    <a:pt x="1137155" y="1432111"/>
                    <a:pt x="1140898" y="1416945"/>
                  </a:cubicBezTo>
                  <a:cubicBezTo>
                    <a:pt x="1143261" y="1406899"/>
                    <a:pt x="1237215" y="1200279"/>
                    <a:pt x="1162761" y="1167384"/>
                  </a:cubicBezTo>
                  <a:cubicBezTo>
                    <a:pt x="1151140" y="1162264"/>
                    <a:pt x="1121989" y="1170536"/>
                    <a:pt x="1094610" y="1236127"/>
                  </a:cubicBezTo>
                  <a:cubicBezTo>
                    <a:pt x="1058958" y="1321021"/>
                    <a:pt x="1031776" y="1336581"/>
                    <a:pt x="1017398" y="1333036"/>
                  </a:cubicBezTo>
                  <a:cubicBezTo>
                    <a:pt x="1003019" y="1329490"/>
                    <a:pt x="1007746" y="1306051"/>
                    <a:pt x="1010307" y="1290294"/>
                  </a:cubicBezTo>
                  <a:cubicBezTo>
                    <a:pt x="1012868" y="1274536"/>
                    <a:pt x="1015822" y="1261142"/>
                    <a:pt x="1006762" y="1266854"/>
                  </a:cubicBezTo>
                  <a:cubicBezTo>
                    <a:pt x="997701" y="1272566"/>
                    <a:pt x="914580" y="1366521"/>
                    <a:pt x="888580" y="1365339"/>
                  </a:cubicBezTo>
                  <a:cubicBezTo>
                    <a:pt x="878929" y="1364354"/>
                    <a:pt x="873019" y="1354111"/>
                    <a:pt x="879125" y="1340127"/>
                  </a:cubicBezTo>
                  <a:cubicBezTo>
                    <a:pt x="885231" y="1326142"/>
                    <a:pt x="891337" y="1307430"/>
                    <a:pt x="891337" y="1307430"/>
                  </a:cubicBezTo>
                  <a:cubicBezTo>
                    <a:pt x="891337" y="1307430"/>
                    <a:pt x="747156" y="1447475"/>
                    <a:pt x="570869" y="1480960"/>
                  </a:cubicBezTo>
                  <a:cubicBezTo>
                    <a:pt x="557869" y="1483717"/>
                    <a:pt x="523005" y="1492187"/>
                    <a:pt x="511778" y="1486278"/>
                  </a:cubicBezTo>
                  <a:cubicBezTo>
                    <a:pt x="504766" y="1481137"/>
                    <a:pt x="503249" y="1471269"/>
                    <a:pt x="508390" y="1464257"/>
                  </a:cubicBezTo>
                  <a:cubicBezTo>
                    <a:pt x="509336" y="1462957"/>
                    <a:pt x="510478" y="1461814"/>
                    <a:pt x="511778" y="1460868"/>
                  </a:cubicBezTo>
                  <a:cubicBezTo>
                    <a:pt x="523202" y="1453187"/>
                    <a:pt x="709929" y="1356672"/>
                    <a:pt x="790686" y="1220764"/>
                  </a:cubicBezTo>
                  <a:cubicBezTo>
                    <a:pt x="815308" y="1179400"/>
                    <a:pt x="815701" y="1158324"/>
                    <a:pt x="809202" y="1147294"/>
                  </a:cubicBezTo>
                  <a:cubicBezTo>
                    <a:pt x="792853" y="1119521"/>
                    <a:pt x="713278" y="1147294"/>
                    <a:pt x="661277" y="1169354"/>
                  </a:cubicBezTo>
                  <a:cubicBezTo>
                    <a:pt x="609278" y="1191415"/>
                    <a:pt x="530884" y="1237112"/>
                    <a:pt x="431415" y="1253854"/>
                  </a:cubicBezTo>
                  <a:cubicBezTo>
                    <a:pt x="308112" y="1275127"/>
                    <a:pt x="161173" y="1237505"/>
                    <a:pt x="85143" y="1142960"/>
                  </a:cubicBezTo>
                  <a:cubicBezTo>
                    <a:pt x="-2508" y="1033643"/>
                    <a:pt x="-7827" y="926294"/>
                    <a:pt x="4779" y="817568"/>
                  </a:cubicBezTo>
                  <a:cubicBezTo>
                    <a:pt x="44173" y="476023"/>
                    <a:pt x="369763" y="259553"/>
                    <a:pt x="483021" y="189827"/>
                  </a:cubicBezTo>
                  <a:cubicBezTo>
                    <a:pt x="619717" y="105721"/>
                    <a:pt x="822398" y="18069"/>
                    <a:pt x="837565" y="24569"/>
                  </a:cubicBezTo>
                  <a:cubicBezTo>
                    <a:pt x="845444" y="27721"/>
                    <a:pt x="848989" y="39736"/>
                    <a:pt x="827717" y="52342"/>
                  </a:cubicBezTo>
                </a:path>
              </a:pathLst>
            </a:custGeom>
            <a:solidFill>
              <a:schemeClr val="bg1">
                <a:alpha val="9000"/>
              </a:scheme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21" name="矩形 20"/>
          <p:cNvSpPr/>
          <p:nvPr/>
        </p:nvSpPr>
        <p:spPr>
          <a:xfrm>
            <a:off x="7346861" y="3250726"/>
            <a:ext cx="2496304" cy="307227"/>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nvSpPr>
        <p:spPr>
          <a:xfrm>
            <a:off x="7346861" y="2830642"/>
            <a:ext cx="3948275"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本科生培养</a:t>
            </a:r>
            <a:endParaRPr kumimoji="0" lang="zh-CN" altLang="en-US" sz="36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7" name="文本框 6"/>
          <p:cNvSpPr txBox="1"/>
          <p:nvPr/>
        </p:nvSpPr>
        <p:spPr>
          <a:xfrm>
            <a:off x="7346861" y="1710064"/>
            <a:ext cx="2029632" cy="132207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02</a:t>
            </a:r>
            <a:endParaRPr kumimoji="0" lang="zh-CN" altLang="en-US" sz="8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pic>
        <p:nvPicPr>
          <p:cNvPr id="2" name="图形 21" descr="E:/※宣传/※力航系新版宣传物料【PPT&amp;宣传折页&amp;展板&amp;文化墙】/1、PPT/素材库/logo/logo2组合_画板 1.pnglogo2组合_画板 1"/>
          <p:cNvPicPr>
            <a:picLocks noChangeAspect="1"/>
          </p:cNvPicPr>
          <p:nvPr/>
        </p:nvPicPr>
        <p:blipFill>
          <a:blip r:embed="rId2"/>
          <a:srcRect t="37420" b="37420"/>
          <a:stretch>
            <a:fillRect/>
          </a:stretch>
        </p:blipFill>
        <p:spPr>
          <a:xfrm>
            <a:off x="294640" y="480695"/>
            <a:ext cx="3393440" cy="855345"/>
          </a:xfrm>
          <a:prstGeom prst="rect">
            <a:avLst/>
          </a:prstGeom>
        </p:spPr>
      </p:pic>
      <p:sp>
        <p:nvSpPr>
          <p:cNvPr id="3" name="矩形 2"/>
          <p:cNvSpPr/>
          <p:nvPr/>
        </p:nvSpPr>
        <p:spPr>
          <a:xfrm>
            <a:off x="7347585" y="3748405"/>
            <a:ext cx="4185285" cy="3379470"/>
          </a:xfrm>
          <a:prstGeom prst="rect">
            <a:avLst/>
          </a:prstGeom>
        </p:spPr>
        <p:txBody>
          <a:bodyPr wrap="square">
            <a:noAutofit/>
          </a:bodyPr>
          <a:lstStyle/>
          <a:p>
            <a:pPr indent="457200" algn="just" defTabSz="266700" fontAlgn="auto">
              <a:lnSpc>
                <a:spcPct val="150000"/>
              </a:lnSpc>
              <a:spcBef>
                <a:spcPts val="0"/>
              </a:spcBef>
              <a:spcAft>
                <a:spcPts val="0"/>
              </a:spcAft>
            </a:pP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力航系秉承</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以学生发展成效为核心</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的教育理念，在探索</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新工科</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的教改实践中逐渐形成了</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厚基础，重创新，强交叉，国际化</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的人才培养特色。八度折桂</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南方科技大学十佳本科毕业生</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本科生深造率超</a:t>
            </a:r>
            <a:r>
              <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80%</a:t>
            </a:r>
            <a:r>
              <a:rPr kumimoji="0" lang="zh-CN" altLang="en-US"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，多名学生前往麻省理工学院、普林斯顿大学、耶鲁大学等世界顶尖大学深造。</a:t>
            </a:r>
            <a:endPar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形 29"/>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0418144" y="5484233"/>
            <a:ext cx="1208707" cy="2209582"/>
          </a:xfrm>
          <a:prstGeom prst="rect">
            <a:avLst/>
          </a:prstGeom>
        </p:spPr>
      </p:pic>
      <p:pic>
        <p:nvPicPr>
          <p:cNvPr id="31" name="图形 30"/>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401711" y="6294892"/>
            <a:ext cx="2545467" cy="838082"/>
          </a:xfrm>
          <a:prstGeom prst="rect">
            <a:avLst/>
          </a:prstGeom>
        </p:spPr>
      </p:pic>
      <p:pic>
        <p:nvPicPr>
          <p:cNvPr id="32" name="图形 31"/>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31213" y="6353341"/>
            <a:ext cx="1386365" cy="558397"/>
          </a:xfrm>
          <a:prstGeom prst="rect">
            <a:avLst/>
          </a:prstGeom>
        </p:spPr>
      </p:pic>
      <p:grpSp>
        <p:nvGrpSpPr>
          <p:cNvPr id="33" name="组合 32"/>
          <p:cNvGrpSpPr/>
          <p:nvPr/>
        </p:nvGrpSpPr>
        <p:grpSpPr>
          <a:xfrm>
            <a:off x="4501613" y="6403071"/>
            <a:ext cx="2143540" cy="548820"/>
            <a:chOff x="2661280" y="5278893"/>
            <a:chExt cx="6775076" cy="1734653"/>
          </a:xfrm>
        </p:grpSpPr>
        <p:pic>
          <p:nvPicPr>
            <p:cNvPr id="34" name="图形 33"/>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661280" y="5278893"/>
              <a:ext cx="6775076" cy="1734653"/>
            </a:xfrm>
            <a:prstGeom prst="rect">
              <a:avLst/>
            </a:prstGeom>
          </p:spPr>
        </p:pic>
        <p:grpSp>
          <p:nvGrpSpPr>
            <p:cNvPr id="35" name="组合 34"/>
            <p:cNvGrpSpPr/>
            <p:nvPr/>
          </p:nvGrpSpPr>
          <p:grpSpPr>
            <a:xfrm>
              <a:off x="2780423" y="5486545"/>
              <a:ext cx="962235" cy="493528"/>
              <a:chOff x="635591" y="5239551"/>
              <a:chExt cx="1569243" cy="804861"/>
            </a:xfrm>
          </p:grpSpPr>
          <p:sp useBgFill="1">
            <p:nvSpPr>
              <p:cNvPr id="36" name="矩形 35"/>
              <p:cNvSpPr/>
              <p:nvPr/>
            </p:nvSpPr>
            <p:spPr>
              <a:xfrm>
                <a:off x="635591" y="5239551"/>
                <a:ext cx="1569243" cy="804861"/>
              </a:xfrm>
              <a:prstGeom prst="rect">
                <a:avLst/>
              </a:prstGeom>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形 36"/>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5744" y="5387187"/>
                <a:ext cx="1352550" cy="533400"/>
              </a:xfrm>
              <a:prstGeom prst="rect">
                <a:avLst/>
              </a:prstGeom>
            </p:spPr>
          </p:pic>
        </p:grpSp>
      </p:grpSp>
      <p:pic>
        <p:nvPicPr>
          <p:cNvPr id="38" name="图形 37"/>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13122" y="6329430"/>
            <a:ext cx="2029706" cy="528569"/>
          </a:xfrm>
          <a:prstGeom prst="rect">
            <a:avLst/>
          </a:prstGeom>
        </p:spPr>
      </p:pic>
      <p:pic>
        <p:nvPicPr>
          <p:cNvPr id="39" name="图形 38"/>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789206" y="6613136"/>
            <a:ext cx="1477384" cy="327595"/>
          </a:xfrm>
          <a:prstGeom prst="rect">
            <a:avLst/>
          </a:prstGeom>
        </p:spPr>
      </p:pic>
      <p:pic>
        <p:nvPicPr>
          <p:cNvPr id="40" name="图形 39"/>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447280" y="5253445"/>
            <a:ext cx="5207266" cy="1281916"/>
          </a:xfrm>
          <a:prstGeom prst="rect">
            <a:avLst/>
          </a:prstGeom>
        </p:spPr>
      </p:pic>
      <p:pic>
        <p:nvPicPr>
          <p:cNvPr id="41" name="图形 40"/>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574477" y="5234739"/>
            <a:ext cx="4913471" cy="1281916"/>
          </a:xfrm>
          <a:prstGeom prst="rect">
            <a:avLst/>
          </a:prstGeom>
        </p:spPr>
      </p:pic>
      <p:pic>
        <p:nvPicPr>
          <p:cNvPr id="3" name="图形 21" descr="E:/※宣传/※力航系新版宣传物料【PPT&amp;宣传折页&amp;展板&amp;文化墙】/1、PPT/素材库/logo/logo2组合_画板 1.pnglogo2组合_画板 1"/>
          <p:cNvPicPr>
            <a:picLocks noChangeAspect="1"/>
          </p:cNvPicPr>
          <p:nvPr/>
        </p:nvPicPr>
        <p:blipFill>
          <a:blip r:embed="rId17"/>
          <a:srcRect t="37420" b="37420"/>
          <a:stretch>
            <a:fillRect/>
          </a:stretch>
        </p:blipFill>
        <p:spPr>
          <a:xfrm>
            <a:off x="8306435" y="401955"/>
            <a:ext cx="3393440" cy="855345"/>
          </a:xfrm>
          <a:prstGeom prst="rect">
            <a:avLst/>
          </a:prstGeom>
        </p:spPr>
      </p:pic>
      <p:sp>
        <p:nvSpPr>
          <p:cNvPr id="20" name="文本框 19"/>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本科专业简介</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2" name="矩形 1"/>
          <p:cNvSpPr/>
          <p:nvPr>
            <p:custDataLst>
              <p:tags r:id="rId18"/>
            </p:custDataLst>
          </p:nvPr>
        </p:nvSpPr>
        <p:spPr>
          <a:xfrm>
            <a:off x="962921" y="1257529"/>
            <a:ext cx="4704093" cy="4333417"/>
          </a:xfrm>
          <a:prstGeom prst="rect">
            <a:avLst/>
          </a:prstGeom>
          <a:solidFill>
            <a:schemeClr val="tx1">
              <a:lumMod val="40000"/>
              <a:lumOff val="60000"/>
              <a:alpha val="15000"/>
            </a:schemeClr>
          </a:solidFill>
          <a:ln w="9525">
            <a:solidFill>
              <a:schemeClr val="tx1">
                <a:lumMod val="40000"/>
                <a:lumOff val="60000"/>
                <a:alpha val="2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b" anchorCtr="0">
            <a:normAutofit/>
          </a:bodyPr>
          <a:lstStyle/>
          <a:p>
            <a:pPr marL="171450" indent="-171450" algn="l">
              <a:lnSpc>
                <a:spcPct val="150000"/>
              </a:lnSpc>
              <a:buFont typeface="Wingdings" panose="05000000000000000000" charset="0"/>
              <a:buChar char="Ø"/>
            </a:pPr>
            <a:r>
              <a:rPr lang="zh-CN" altLang="en-US" sz="1200" b="1" dirty="0">
                <a:solidFill>
                  <a:srgbClr val="000000"/>
                </a:solidFill>
                <a:latin typeface="微软雅黑" panose="020B0503020204020204" charset="-122"/>
                <a:ea typeface="微软雅黑" panose="020B0503020204020204" charset="-122"/>
                <a:sym typeface="MiSans Normal" panose="00000500000000000000" charset="-122"/>
              </a:rPr>
              <a:t>理论与应用相结合的基础科学</a:t>
            </a:r>
            <a:endParaRPr lang="zh-CN" altLang="en-US" sz="1200" b="1" dirty="0">
              <a:solidFill>
                <a:srgbClr val="000000"/>
              </a:solidFill>
              <a:latin typeface="微软雅黑" panose="020B0503020204020204" charset="-122"/>
              <a:ea typeface="微软雅黑" panose="020B0503020204020204" charset="-122"/>
              <a:sym typeface="MiSans Normal" panose="00000500000000000000" charset="-122"/>
            </a:endParaRPr>
          </a:p>
          <a:p>
            <a:pPr algn="l">
              <a:lnSpc>
                <a:spcPct val="150000"/>
              </a:lnSpc>
            </a:pPr>
            <a:r>
              <a:rPr lang="zh-CN" altLang="en-US" sz="1200" b="1" dirty="0">
                <a:solidFill>
                  <a:srgbClr val="000000"/>
                </a:solidFill>
                <a:latin typeface="微软雅黑" panose="020B0503020204020204" charset="-122"/>
                <a:ea typeface="微软雅黑" panose="020B0503020204020204" charset="-122"/>
                <a:sym typeface="MiSans Normal" panose="00000500000000000000" charset="-122"/>
              </a:rPr>
              <a:t>现代科学技术中一门历史悠久、发展迅速、应用广泛的专业，其知识结构是许多产业和各类工程学科的理论和技术基础，如航空航天、海洋、机械制造、土木建筑、天体力学等领域，是一个培养既能纵览技术发展全局又能克服攻坚的科研和技术人才的摇篮。</a:t>
            </a:r>
            <a:endParaRPr lang="en-US" altLang="zh-CN" sz="1200" b="1" dirty="0">
              <a:solidFill>
                <a:srgbClr val="000000"/>
              </a:solidFill>
              <a:latin typeface="微软雅黑" panose="020B0503020204020204" charset="-122"/>
              <a:ea typeface="微软雅黑" panose="020B0503020204020204" charset="-122"/>
              <a:sym typeface="MiSans Normal" panose="00000500000000000000" charset="-122"/>
            </a:endParaRPr>
          </a:p>
          <a:p>
            <a:pPr marL="171450" indent="-171450" algn="l">
              <a:lnSpc>
                <a:spcPct val="150000"/>
              </a:lnSpc>
              <a:buFont typeface="Wingdings" panose="05000000000000000000" charset="0"/>
              <a:buChar char="l"/>
            </a:pPr>
            <a:r>
              <a:rPr lang="zh-CN" altLang="en-US" sz="1200" b="1" dirty="0">
                <a:solidFill>
                  <a:srgbClr val="000000"/>
                </a:solidFill>
                <a:latin typeface="微软雅黑" panose="020B0503020204020204" charset="-122"/>
                <a:ea typeface="微软雅黑" panose="020B0503020204020204" charset="-122"/>
                <a:sym typeface="MiSans Normal" panose="00000500000000000000" charset="-122"/>
              </a:rPr>
              <a:t>应用性倾向的基础科学</a:t>
            </a:r>
            <a:endParaRPr lang="zh-CN" altLang="en-US" sz="1200" b="1" dirty="0">
              <a:solidFill>
                <a:srgbClr val="000000"/>
              </a:solidFill>
              <a:latin typeface="微软雅黑" panose="020B0503020204020204" charset="-122"/>
              <a:ea typeface="微软雅黑" panose="020B0503020204020204" charset="-122"/>
              <a:sym typeface="MiSans Normal" panose="00000500000000000000" charset="-122"/>
            </a:endParaRPr>
          </a:p>
          <a:p>
            <a:pPr marL="171450" indent="-171450" algn="l">
              <a:lnSpc>
                <a:spcPct val="150000"/>
              </a:lnSpc>
              <a:buFont typeface="Wingdings" panose="05000000000000000000" charset="0"/>
              <a:buChar char="l"/>
            </a:pPr>
            <a:r>
              <a:rPr lang="zh-CN" altLang="en-US" sz="1200" b="1" dirty="0">
                <a:solidFill>
                  <a:srgbClr val="000000"/>
                </a:solidFill>
                <a:latin typeface="微软雅黑" panose="020B0503020204020204" charset="-122"/>
                <a:ea typeface="微软雅黑" panose="020B0503020204020204" charset="-122"/>
                <a:sym typeface="MiSans Normal" panose="00000500000000000000" charset="-122"/>
              </a:rPr>
              <a:t>是各类工程学科的理论和技术基础</a:t>
            </a:r>
            <a:endParaRPr lang="zh-CN" altLang="en-US" sz="1200" b="1" dirty="0">
              <a:solidFill>
                <a:srgbClr val="000000"/>
              </a:solidFill>
              <a:latin typeface="微软雅黑" panose="020B0503020204020204" charset="-122"/>
              <a:ea typeface="微软雅黑" panose="020B0503020204020204" charset="-122"/>
              <a:sym typeface="MiSans Normal" panose="00000500000000000000" charset="-122"/>
            </a:endParaRPr>
          </a:p>
          <a:p>
            <a:pPr marL="171450" indent="-171450" algn="l">
              <a:lnSpc>
                <a:spcPct val="150000"/>
              </a:lnSpc>
              <a:buFont typeface="Wingdings" panose="05000000000000000000" charset="0"/>
              <a:buChar char="l"/>
            </a:pPr>
            <a:r>
              <a:rPr lang="zh-CN" altLang="en-US" sz="1200" b="1" dirty="0">
                <a:solidFill>
                  <a:srgbClr val="000000"/>
                </a:solidFill>
                <a:latin typeface="微软雅黑" panose="020B0503020204020204" charset="-122"/>
                <a:ea typeface="微软雅黑" panose="020B0503020204020204" charset="-122"/>
                <a:sym typeface="MiSans Normal" panose="00000500000000000000" charset="-122"/>
              </a:rPr>
              <a:t>先修课程：高等数学，线性代数，大学物理</a:t>
            </a:r>
            <a:endParaRPr lang="zh-CN" altLang="en-US" sz="1200" b="1" dirty="0">
              <a:solidFill>
                <a:srgbClr val="000000"/>
              </a:solidFill>
              <a:latin typeface="微软雅黑" panose="020B0503020204020204" charset="-122"/>
              <a:ea typeface="微软雅黑" panose="020B0503020204020204" charset="-122"/>
              <a:sym typeface="MiSans Normal" panose="00000500000000000000" charset="-122"/>
            </a:endParaRPr>
          </a:p>
        </p:txBody>
      </p:sp>
      <p:sp>
        <p:nvSpPr>
          <p:cNvPr id="7" name="矩形 6"/>
          <p:cNvSpPr/>
          <p:nvPr>
            <p:custDataLst>
              <p:tags r:id="rId19"/>
            </p:custDataLst>
          </p:nvPr>
        </p:nvSpPr>
        <p:spPr>
          <a:xfrm>
            <a:off x="1084036" y="2815806"/>
            <a:ext cx="3893976" cy="485371"/>
          </a:xfrm>
          <a:prstGeom prst="rect">
            <a:avLst/>
          </a:prstGeom>
          <a:noFill/>
        </p:spPr>
        <p:txBody>
          <a:bodyPr wrap="square" lIns="0" tIns="0" rIns="0" bIns="0" rtlCol="0" anchor="ctr" anchorCtr="0">
            <a:noAutofit/>
          </a:bodyPr>
          <a:lstStyle/>
          <a:p>
            <a:pPr>
              <a:spcBef>
                <a:spcPct val="0"/>
              </a:spcBef>
              <a:spcAft>
                <a:spcPct val="0"/>
              </a:spcAft>
            </a:pPr>
            <a:r>
              <a:rPr lang="zh-CN" altLang="en-US" sz="2400" b="1" dirty="0">
                <a:solidFill>
                  <a:srgbClr val="5BB4B2"/>
                </a:solidFill>
                <a:latin typeface="+mn-ea"/>
                <a:cs typeface="+mn-ea"/>
              </a:rPr>
              <a:t>理论与应用力学</a:t>
            </a:r>
            <a:endParaRPr lang="zh-CN" altLang="en-US" sz="2400" b="1" dirty="0">
              <a:solidFill>
                <a:srgbClr val="5BB4B2"/>
              </a:solidFill>
              <a:latin typeface="+mn-ea"/>
              <a:cs typeface="+mn-ea"/>
            </a:endParaRPr>
          </a:p>
        </p:txBody>
      </p:sp>
      <p:sp>
        <p:nvSpPr>
          <p:cNvPr id="10" name="矩形 9"/>
          <p:cNvSpPr/>
          <p:nvPr>
            <p:custDataLst>
              <p:tags r:id="rId20"/>
            </p:custDataLst>
          </p:nvPr>
        </p:nvSpPr>
        <p:spPr>
          <a:xfrm>
            <a:off x="6529015" y="1257529"/>
            <a:ext cx="4703500" cy="4333416"/>
          </a:xfrm>
          <a:prstGeom prst="rect">
            <a:avLst/>
          </a:prstGeom>
          <a:solidFill>
            <a:schemeClr val="accent5"/>
          </a:solidFill>
          <a:ln w="9525">
            <a:solidFill>
              <a:schemeClr val="accent5">
                <a:alpha val="50000"/>
              </a:schemeClr>
            </a:solidFill>
          </a:ln>
          <a:effectLst/>
        </p:spPr>
        <p:style>
          <a:lnRef idx="2">
            <a:schemeClr val="accent1">
              <a:lumMod val="75000"/>
            </a:schemeClr>
          </a:lnRef>
          <a:fillRef idx="1">
            <a:schemeClr val="accent1"/>
          </a:fillRef>
          <a:effectRef idx="0">
            <a:srgbClr val="FFFFFF"/>
          </a:effectRef>
          <a:fontRef idx="minor">
            <a:schemeClr val="lt1"/>
          </a:fontRef>
        </p:style>
        <p:txBody>
          <a:bodyPr rtlCol="0" anchor="ctr">
            <a:normAutofit/>
          </a:bodyPr>
          <a:lstStyle/>
          <a:p>
            <a:pPr algn="ctr"/>
            <a:endParaRPr lang="zh-CN" altLang="en-US">
              <a:solidFill>
                <a:schemeClr val="bg1"/>
              </a:solidFill>
              <a:latin typeface="+mn-ea"/>
              <a:sym typeface="MiSans Normal" panose="00000500000000000000" charset="-122"/>
            </a:endParaRPr>
          </a:p>
        </p:txBody>
      </p:sp>
      <p:pic>
        <p:nvPicPr>
          <p:cNvPr id="383" name="图片 6"/>
          <p:cNvPicPr>
            <a:picLocks noChangeAspect="1"/>
          </p:cNvPicPr>
          <p:nvPr/>
        </p:nvPicPr>
        <p:blipFill>
          <a:blip r:embed="rId21" cstate="print"/>
          <a:stretch>
            <a:fillRect/>
          </a:stretch>
        </p:blipFill>
        <p:spPr>
          <a:xfrm>
            <a:off x="962660" y="1257300"/>
            <a:ext cx="4704080" cy="1474470"/>
          </a:xfrm>
          <a:prstGeom prst="rect">
            <a:avLst/>
          </a:prstGeom>
        </p:spPr>
      </p:pic>
      <p:grpSp>
        <p:nvGrpSpPr>
          <p:cNvPr id="475" name="Group 25"/>
          <p:cNvGrpSpPr/>
          <p:nvPr/>
        </p:nvGrpSpPr>
        <p:grpSpPr>
          <a:xfrm>
            <a:off x="6529070" y="1180465"/>
            <a:ext cx="2258695" cy="1551305"/>
            <a:chOff x="167264" y="1757566"/>
            <a:chExt cx="4970949" cy="3770575"/>
          </a:xfrm>
        </p:grpSpPr>
        <p:pic>
          <p:nvPicPr>
            <p:cNvPr id="476" name="Picture 26"/>
            <p:cNvPicPr>
              <a:picLocks noChangeAspect="1" noChangeArrowheads="1"/>
            </p:cNvPicPr>
            <p:nvPr/>
          </p:nvPicPr>
          <p:blipFill>
            <a:blip r:embed="rId22"/>
            <a:srcRect/>
            <a:stretch>
              <a:fillRect/>
            </a:stretch>
          </p:blipFill>
          <p:spPr bwMode="auto">
            <a:xfrm rot="10800000">
              <a:off x="167264" y="1887963"/>
              <a:ext cx="4970949" cy="3640178"/>
            </a:xfrm>
            <a:prstGeom prst="rect">
              <a:avLst/>
            </a:prstGeom>
            <a:noFill/>
            <a:ln>
              <a:noFill/>
            </a:ln>
          </p:spPr>
        </p:pic>
        <p:pic>
          <p:nvPicPr>
            <p:cNvPr id="477" name="图片 16"/>
            <p:cNvPicPr>
              <a:picLocks noChangeAspect="1"/>
            </p:cNvPicPr>
            <p:nvPr/>
          </p:nvPicPr>
          <p:blipFill rotWithShape="1">
            <a:blip r:embed="rId23"/>
            <a:srcRect l="7565" r="13049"/>
            <a:stretch>
              <a:fillRect/>
            </a:stretch>
          </p:blipFill>
          <p:spPr>
            <a:xfrm>
              <a:off x="3433764" y="2141577"/>
              <a:ext cx="1626046" cy="1614469"/>
            </a:xfrm>
            <a:prstGeom prst="rect">
              <a:avLst/>
            </a:prstGeom>
          </p:spPr>
        </p:pic>
        <p:sp>
          <p:nvSpPr>
            <p:cNvPr id="478" name="Rectangle 28"/>
            <p:cNvSpPr/>
            <p:nvPr/>
          </p:nvSpPr>
          <p:spPr>
            <a:xfrm>
              <a:off x="3433764" y="2141577"/>
              <a:ext cx="1626046" cy="1614470"/>
            </a:xfrm>
            <a:prstGeom prst="rect">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9" name="矩形 26"/>
            <p:cNvSpPr>
              <a:spLocks noChangeArrowheads="1"/>
            </p:cNvSpPr>
            <p:nvPr/>
          </p:nvSpPr>
          <p:spPr bwMode="auto">
            <a:xfrm>
              <a:off x="3434341" y="1757566"/>
              <a:ext cx="1601280" cy="669844"/>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spcBef>
                  <a:spcPct val="0"/>
                </a:spcBef>
                <a:buFontTx/>
                <a:buNone/>
              </a:pPr>
              <a:r>
                <a:rPr lang="zh-CN" altLang="en-US" sz="1200" b="1" dirty="0">
                  <a:solidFill>
                    <a:srgbClr val="FF0000"/>
                  </a:solidFill>
                  <a:latin typeface="华文楷体" panose="02010600040101010101" pitchFamily="2" charset="-122"/>
                  <a:ea typeface="华文楷体" panose="02010600040101010101" pitchFamily="2" charset="-122"/>
                </a:rPr>
                <a:t>燃烧室</a:t>
              </a:r>
              <a:endParaRPr lang="zh-CN" altLang="en-US" sz="1200" b="1" dirty="0">
                <a:solidFill>
                  <a:srgbClr val="FF0000"/>
                </a:solidFill>
                <a:latin typeface="华文楷体" panose="02010600040101010101" pitchFamily="2" charset="-122"/>
                <a:ea typeface="华文楷体" panose="02010600040101010101" pitchFamily="2" charset="-122"/>
              </a:endParaRPr>
            </a:p>
          </p:txBody>
        </p:sp>
      </p:grpSp>
      <p:grpSp>
        <p:nvGrpSpPr>
          <p:cNvPr id="480" name="Group 30"/>
          <p:cNvGrpSpPr/>
          <p:nvPr/>
        </p:nvGrpSpPr>
        <p:grpSpPr>
          <a:xfrm>
            <a:off x="8383905" y="1193165"/>
            <a:ext cx="1009015" cy="1538605"/>
            <a:chOff x="4341115" y="1931334"/>
            <a:chExt cx="2618656" cy="3435125"/>
          </a:xfrm>
        </p:grpSpPr>
        <p:pic>
          <p:nvPicPr>
            <p:cNvPr id="481" name="Picture 2" descr="DigiCamShotDLRA"/>
            <p:cNvPicPr>
              <a:picLocks noChangeAspect="1" noChangeArrowheads="1"/>
            </p:cNvPicPr>
            <p:nvPr/>
          </p:nvPicPr>
          <p:blipFill>
            <a:blip r:embed="rId24"/>
            <a:srcRect l="2148" r="920" b="6100"/>
            <a:stretch>
              <a:fillRect/>
            </a:stretch>
          </p:blipFill>
          <p:spPr bwMode="auto">
            <a:xfrm>
              <a:off x="5414407" y="2141577"/>
              <a:ext cx="1144560" cy="3193003"/>
            </a:xfrm>
            <a:prstGeom prst="rect">
              <a:avLst/>
            </a:prstGeom>
            <a:noFill/>
            <a:ln>
              <a:noFill/>
            </a:ln>
            <a:effectLst>
              <a:outerShdw dist="35921" dir="2700000" algn="ctr" rotWithShape="0">
                <a:srgbClr val="808080"/>
              </a:outerShdw>
            </a:effectLst>
          </p:spPr>
        </p:pic>
        <p:cxnSp>
          <p:nvCxnSpPr>
            <p:cNvPr id="482" name="Straight Connector 32"/>
            <p:cNvCxnSpPr/>
            <p:nvPr/>
          </p:nvCxnSpPr>
          <p:spPr>
            <a:xfrm flipH="1">
              <a:off x="4341115" y="3034270"/>
              <a:ext cx="1099735" cy="0"/>
            </a:xfrm>
            <a:prstGeom prst="line">
              <a:avLst/>
            </a:prstGeom>
            <a:ln w="19050">
              <a:solidFill>
                <a:srgbClr val="33CCFF"/>
              </a:solidFill>
            </a:ln>
          </p:spPr>
          <p:style>
            <a:lnRef idx="1">
              <a:schemeClr val="accent1"/>
            </a:lnRef>
            <a:fillRef idx="0">
              <a:schemeClr val="accent1"/>
            </a:fillRef>
            <a:effectRef idx="0">
              <a:schemeClr val="accent1"/>
            </a:effectRef>
            <a:fontRef idx="minor">
              <a:schemeClr val="tx1"/>
            </a:fontRef>
          </p:style>
        </p:cxnSp>
        <p:sp>
          <p:nvSpPr>
            <p:cNvPr id="483" name="Rectangle 33"/>
            <p:cNvSpPr/>
            <p:nvPr/>
          </p:nvSpPr>
          <p:spPr>
            <a:xfrm>
              <a:off x="5432989" y="2141578"/>
              <a:ext cx="1144561" cy="3224881"/>
            </a:xfrm>
            <a:prstGeom prst="rect">
              <a:avLst/>
            </a:prstGeom>
            <a:noFill/>
            <a:ln w="28575">
              <a:solidFill>
                <a:srgbClr val="33CC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4" name="矩形 26"/>
            <p:cNvSpPr>
              <a:spLocks noChangeArrowheads="1"/>
            </p:cNvSpPr>
            <p:nvPr/>
          </p:nvSpPr>
          <p:spPr bwMode="auto">
            <a:xfrm>
              <a:off x="6685414" y="1931334"/>
              <a:ext cx="274357" cy="1852954"/>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a:spcBef>
                  <a:spcPct val="0"/>
                </a:spcBef>
                <a:buFontTx/>
                <a:buNone/>
              </a:pPr>
              <a:r>
                <a:rPr lang="zh-CN" altLang="en-US" sz="1200" b="1" dirty="0">
                  <a:solidFill>
                    <a:srgbClr val="33CCFF"/>
                  </a:solidFill>
                  <a:latin typeface="华文楷体" panose="02010600040101010101" pitchFamily="2" charset="-122"/>
                  <a:ea typeface="华文楷体" panose="02010600040101010101" pitchFamily="2" charset="-122"/>
                </a:rPr>
                <a:t>湍流火焰</a:t>
              </a:r>
              <a:endParaRPr lang="zh-CN" altLang="en-US" sz="1200" b="1" dirty="0">
                <a:solidFill>
                  <a:srgbClr val="33CCFF"/>
                </a:solidFill>
                <a:latin typeface="华文楷体" panose="02010600040101010101" pitchFamily="2" charset="-122"/>
                <a:ea typeface="华文楷体" panose="02010600040101010101" pitchFamily="2" charset="-122"/>
              </a:endParaRPr>
            </a:p>
          </p:txBody>
        </p:sp>
      </p:grpSp>
      <p:pic>
        <p:nvPicPr>
          <p:cNvPr id="474" name="Picture 16"/>
          <p:cNvPicPr>
            <a:picLocks noChangeAspect="1"/>
          </p:cNvPicPr>
          <p:nvPr/>
        </p:nvPicPr>
        <p:blipFill>
          <a:blip r:embed="rId25" cstate="screen"/>
          <a:stretch>
            <a:fillRect/>
          </a:stretch>
        </p:blipFill>
        <p:spPr>
          <a:xfrm>
            <a:off x="9248140" y="1257300"/>
            <a:ext cx="1981835" cy="1504950"/>
          </a:xfrm>
          <a:prstGeom prst="rect">
            <a:avLst/>
          </a:prstGeom>
        </p:spPr>
      </p:pic>
      <p:sp>
        <p:nvSpPr>
          <p:cNvPr id="4" name="矩形 3"/>
          <p:cNvSpPr/>
          <p:nvPr>
            <p:custDataLst>
              <p:tags r:id="rId26"/>
            </p:custDataLst>
          </p:nvPr>
        </p:nvSpPr>
        <p:spPr>
          <a:xfrm>
            <a:off x="6813641" y="2816441"/>
            <a:ext cx="3893976" cy="485371"/>
          </a:xfrm>
          <a:prstGeom prst="rect">
            <a:avLst/>
          </a:prstGeom>
          <a:noFill/>
        </p:spPr>
        <p:txBody>
          <a:bodyPr wrap="square" lIns="0" tIns="0" rIns="0" bIns="0" rtlCol="0" anchor="ctr" anchorCtr="0">
            <a:noAutofit/>
          </a:bodyPr>
          <a:lstStyle/>
          <a:p>
            <a:pPr>
              <a:spcBef>
                <a:spcPct val="0"/>
              </a:spcBef>
              <a:spcAft>
                <a:spcPct val="0"/>
              </a:spcAft>
            </a:pPr>
            <a:r>
              <a:rPr lang="zh-CN" altLang="en-US" sz="2400" b="1" dirty="0">
                <a:solidFill>
                  <a:schemeClr val="bg1"/>
                </a:solidFill>
                <a:latin typeface="+mn-ea"/>
                <a:cs typeface="+mn-ea"/>
              </a:rPr>
              <a:t>航空航天工程</a:t>
            </a:r>
            <a:endParaRPr lang="zh-CN" altLang="en-US" sz="2400" b="1" dirty="0">
              <a:solidFill>
                <a:schemeClr val="bg1"/>
              </a:solidFill>
              <a:latin typeface="+mn-ea"/>
              <a:cs typeface="+mn-ea"/>
            </a:endParaRPr>
          </a:p>
        </p:txBody>
      </p:sp>
      <p:sp>
        <p:nvSpPr>
          <p:cNvPr id="5" name="文本框 4"/>
          <p:cNvSpPr txBox="1"/>
          <p:nvPr/>
        </p:nvSpPr>
        <p:spPr>
          <a:xfrm>
            <a:off x="6546850" y="3253740"/>
            <a:ext cx="4625340" cy="2306955"/>
          </a:xfrm>
          <a:prstGeom prst="rect">
            <a:avLst/>
          </a:prstGeom>
        </p:spPr>
        <p:txBody>
          <a:bodyPr wrap="square">
            <a:spAutoFit/>
          </a:bodyPr>
          <a:lstStyle/>
          <a:p>
            <a:pPr marL="171450" indent="-171450">
              <a:lnSpc>
                <a:spcPct val="150000"/>
              </a:lnSpc>
              <a:buFont typeface="Wingdings" panose="05000000000000000000" charset="0"/>
              <a:buChar char="Ø"/>
            </a:pPr>
            <a:r>
              <a:rPr lang="zh-CN" altLang="en-US" sz="1200" b="1" i="0" dirty="0">
                <a:solidFill>
                  <a:schemeClr val="bg1"/>
                </a:solidFill>
                <a:latin typeface="微软雅黑" panose="020B0503020204020204" charset="-122"/>
                <a:ea typeface="微软雅黑" panose="020B0503020204020204" charset="-122"/>
                <a:cs typeface="微软雅黑" panose="020B0503020204020204" charset="-122"/>
              </a:rPr>
              <a:t>结合数理综合能力和技术创新意识的现代化学科</a:t>
            </a:r>
            <a:endParaRPr lang="zh-CN" altLang="en-US" sz="1200" b="1" i="0" dirty="0">
              <a:solidFill>
                <a:schemeClr val="bg1"/>
              </a:solidFill>
              <a:latin typeface="微软雅黑" panose="020B0503020204020204" charset="-122"/>
              <a:ea typeface="微软雅黑" panose="020B0503020204020204" charset="-122"/>
              <a:cs typeface="微软雅黑" panose="020B0503020204020204" charset="-122"/>
            </a:endParaRPr>
          </a:p>
          <a:p>
            <a:pPr marL="0" indent="0">
              <a:lnSpc>
                <a:spcPct val="150000"/>
              </a:lnSpc>
            </a:pPr>
            <a:r>
              <a:rPr lang="zh-CN" altLang="en-US" sz="1200" b="1" i="0" dirty="0">
                <a:solidFill>
                  <a:schemeClr val="bg1"/>
                </a:solidFill>
                <a:latin typeface="微软雅黑" panose="020B0503020204020204" charset="-122"/>
                <a:ea typeface="微软雅黑" panose="020B0503020204020204" charset="-122"/>
                <a:cs typeface="微软雅黑" panose="020B0503020204020204" charset="-122"/>
              </a:rPr>
              <a:t>航空航天领域的工业产品，挑战着现代工程科学的极限，高度耦合了气动、传热、燃烧、机械、控制、材料等多个学科，在设计和分析需运用包括数学、物理、力学、热学、材料学、机械和电子等基础知识，是经典力学在工程应用上逼近极限的一门技术。</a:t>
            </a:r>
            <a:endParaRPr lang="en-US" altLang="zh-CN" sz="1200" b="1" i="0" dirty="0">
              <a:solidFill>
                <a:schemeClr val="bg1"/>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l"/>
            </a:pPr>
            <a:r>
              <a:rPr lang="zh-CN" altLang="en-US" sz="1200" b="1" i="0" dirty="0">
                <a:solidFill>
                  <a:schemeClr val="bg1"/>
                </a:solidFill>
                <a:latin typeface="微软雅黑" panose="020B0503020204020204" charset="-122"/>
                <a:ea typeface="微软雅黑" panose="020B0503020204020204" charset="-122"/>
                <a:cs typeface="微软雅黑" panose="020B0503020204020204" charset="-122"/>
              </a:rPr>
              <a:t>综合能力和创新意识的现代化学科</a:t>
            </a:r>
            <a:endParaRPr lang="zh-CN" altLang="en-US" sz="1200" b="1" i="0" dirty="0">
              <a:solidFill>
                <a:schemeClr val="bg1"/>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l"/>
            </a:pPr>
            <a:r>
              <a:rPr lang="zh-CN" altLang="en-US" sz="1200" b="1" i="0" dirty="0">
                <a:solidFill>
                  <a:schemeClr val="bg1"/>
                </a:solidFill>
                <a:latin typeface="微软雅黑" panose="020B0503020204020204" charset="-122"/>
                <a:ea typeface="微软雅黑" panose="020B0503020204020204" charset="-122"/>
                <a:cs typeface="微软雅黑" panose="020B0503020204020204" charset="-122"/>
              </a:rPr>
              <a:t>飞行器设计与工程、飞行器动力工程</a:t>
            </a:r>
            <a:endParaRPr lang="zh-CN" altLang="en-US" sz="1200" b="1" i="0" dirty="0">
              <a:solidFill>
                <a:schemeClr val="bg1"/>
              </a:solidFill>
              <a:latin typeface="微软雅黑" panose="020B0503020204020204" charset="-122"/>
              <a:ea typeface="微软雅黑" panose="020B0503020204020204" charset="-122"/>
              <a:cs typeface="微软雅黑" panose="020B0503020204020204" charset="-122"/>
            </a:endParaRPr>
          </a:p>
          <a:p>
            <a:pPr marL="171450" indent="-171450">
              <a:lnSpc>
                <a:spcPct val="150000"/>
              </a:lnSpc>
              <a:buFont typeface="Wingdings" panose="05000000000000000000" charset="0"/>
              <a:buChar char="l"/>
            </a:pPr>
            <a:r>
              <a:rPr lang="zh-CN" altLang="en-US" sz="1200" b="1" i="0" dirty="0">
                <a:solidFill>
                  <a:schemeClr val="bg1"/>
                </a:solidFill>
                <a:latin typeface="微软雅黑" panose="020B0503020204020204" charset="-122"/>
                <a:ea typeface="微软雅黑" panose="020B0503020204020204" charset="-122"/>
                <a:cs typeface="微软雅黑" panose="020B0503020204020204" charset="-122"/>
              </a:rPr>
              <a:t>先修课程：高等数学，线性代数，大学物理</a:t>
            </a:r>
            <a:endParaRPr lang="zh-CN" altLang="en-US" sz="1200" b="1" i="0" dirty="0">
              <a:solidFill>
                <a:schemeClr val="bg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 name="文本框 8"/>
          <p:cNvSpPr txBox="1"/>
          <p:nvPr/>
        </p:nvSpPr>
        <p:spPr>
          <a:xfrm>
            <a:off x="450850" y="1095921"/>
            <a:ext cx="11156315" cy="1436547"/>
          </a:xfrm>
          <a:prstGeom prst="rect">
            <a:avLst/>
          </a:prstGeom>
          <a:noFill/>
        </p:spPr>
        <p:txBody>
          <a:bodyPr wrap="square" rtlCol="0" anchor="ctr" anchorCtr="0">
            <a:spAutoFit/>
          </a:bodyPr>
          <a:lstStyle/>
          <a:p>
            <a:pPr indent="342900" algn="just" fontAlgn="auto">
              <a:lnSpc>
                <a:spcPct val="150000"/>
              </a:lnSpc>
              <a:spcBef>
                <a:spcPts val="0"/>
              </a:spcBef>
              <a:spcAft>
                <a:spcPts val="0"/>
              </a:spcAft>
            </a:pPr>
            <a:r>
              <a:rPr lang="zh-CN" altLang="en-US" sz="1500" b="1" spc="150" dirty="0">
                <a:solidFill>
                  <a:srgbClr val="173E42"/>
                </a:solidFill>
                <a:uFillTx/>
                <a:latin typeface="微软雅黑" panose="020B0503020204020204" charset="-122"/>
                <a:ea typeface="微软雅黑" panose="020B0503020204020204" charset="-122"/>
                <a:cs typeface="微软雅黑" panose="020B0503020204020204" charset="-122"/>
              </a:rPr>
              <a:t>新加坡国立大学(</a:t>
            </a:r>
            <a:r>
              <a:rPr lang="en-US" altLang="zh-CN" sz="1500" b="1" spc="150" dirty="0">
                <a:solidFill>
                  <a:srgbClr val="173E42"/>
                </a:solidFill>
                <a:uFillTx/>
                <a:latin typeface="微软雅黑" panose="020B0503020204020204" charset="-122"/>
                <a:ea typeface="微软雅黑" panose="020B0503020204020204" charset="-122"/>
                <a:cs typeface="微软雅黑" panose="020B0503020204020204" charset="-122"/>
              </a:rPr>
              <a:t>NUS</a:t>
            </a:r>
            <a:r>
              <a:rPr lang="zh-CN" altLang="en-US" sz="1500" b="1" spc="150" dirty="0">
                <a:solidFill>
                  <a:srgbClr val="173E42"/>
                </a:solidFill>
                <a:uFillTx/>
                <a:latin typeface="微软雅黑" panose="020B0503020204020204" charset="-122"/>
                <a:ea typeface="微软雅黑" panose="020B0503020204020204" charset="-122"/>
                <a:cs typeface="微软雅黑" panose="020B0503020204020204" charset="-122"/>
              </a:rPr>
              <a:t>)是首屈一指的世界级顶尖大学，在国际框架下开展高深优质的教育与科研，突出展现亚洲视角和优势。</a:t>
            </a:r>
            <a:r>
              <a:rPr lang="en-US" altLang="zh-CN" sz="1500" b="1" spc="150" dirty="0">
                <a:solidFill>
                  <a:srgbClr val="173E42"/>
                </a:solidFill>
                <a:uFillTx/>
                <a:latin typeface="微软雅黑" panose="020B0503020204020204" charset="-122"/>
                <a:ea typeface="微软雅黑" panose="020B0503020204020204" charset="-122"/>
                <a:cs typeface="微软雅黑" panose="020B0503020204020204" charset="-122"/>
              </a:rPr>
              <a:t>NUS</a:t>
            </a:r>
            <a:r>
              <a:rPr lang="zh-CN" altLang="en-US" sz="1500" b="1" spc="150" dirty="0">
                <a:solidFill>
                  <a:srgbClr val="173E42"/>
                </a:solidFill>
                <a:uFillTx/>
                <a:latin typeface="微软雅黑" panose="020B0503020204020204" charset="-122"/>
                <a:ea typeface="微软雅黑" panose="020B0503020204020204" charset="-122"/>
                <a:cs typeface="微软雅黑" panose="020B0503020204020204" charset="-122"/>
              </a:rPr>
              <a:t>共有16所学院，与力航系合作的</a:t>
            </a:r>
            <a:r>
              <a:rPr lang="zh-CN" altLang="en-US" sz="1500" b="1" dirty="0">
                <a:solidFill>
                  <a:srgbClr val="173E42"/>
                </a:solidFill>
                <a:latin typeface="微软雅黑" panose="020B0503020204020204" charset="-122"/>
                <a:ea typeface="微软雅黑" panose="020B0503020204020204" charset="-122"/>
                <a:cs typeface="微软雅黑" panose="020B0503020204020204" charset="-122"/>
                <a:sym typeface="+mn-ea"/>
              </a:rPr>
              <a:t>机械工程系，内设 3 个教学与科研组：</a:t>
            </a:r>
            <a:r>
              <a:rPr lang="en-US" altLang="zh-CN" sz="1500" b="1" dirty="0" err="1">
                <a:solidFill>
                  <a:srgbClr val="173E42"/>
                </a:solidFill>
                <a:latin typeface="微软雅黑" panose="020B0503020204020204" charset="-122"/>
                <a:ea typeface="微软雅黑" panose="020B0503020204020204" charset="-122"/>
                <a:cs typeface="微软雅黑" panose="020B0503020204020204" charset="-122"/>
                <a:sym typeface="+mn-ea"/>
              </a:rPr>
              <a:t>控制和应用力学</a:t>
            </a:r>
            <a:r>
              <a:rPr lang="zh-CN" altLang="en-US" sz="1500" b="1" dirty="0">
                <a:solidFill>
                  <a:srgbClr val="173E42"/>
                </a:solidFill>
                <a:latin typeface="微软雅黑" panose="020B0503020204020204" charset="-122"/>
                <a:ea typeface="微软雅黑" panose="020B0503020204020204" charset="-122"/>
                <a:cs typeface="微软雅黑" panose="020B0503020204020204" charset="-122"/>
                <a:sym typeface="+mn-ea"/>
              </a:rPr>
              <a:t>、</a:t>
            </a:r>
            <a:r>
              <a:rPr lang="en-US" altLang="zh-CN" sz="1500" b="1" dirty="0" err="1">
                <a:solidFill>
                  <a:srgbClr val="173E42"/>
                </a:solidFill>
                <a:latin typeface="微软雅黑" panose="020B0503020204020204" charset="-122"/>
                <a:ea typeface="微软雅黑" panose="020B0503020204020204" charset="-122"/>
                <a:cs typeface="微软雅黑" panose="020B0503020204020204" charset="-122"/>
                <a:sym typeface="+mn-ea"/>
              </a:rPr>
              <a:t>能源热系统和流体</a:t>
            </a:r>
            <a:r>
              <a:rPr lang="zh-CN" altLang="en-US" sz="1500" b="1" dirty="0">
                <a:solidFill>
                  <a:srgbClr val="173E42"/>
                </a:solidFill>
                <a:latin typeface="微软雅黑" panose="020B0503020204020204" charset="-122"/>
                <a:ea typeface="微软雅黑" panose="020B0503020204020204" charset="-122"/>
                <a:cs typeface="微软雅黑" panose="020B0503020204020204" charset="-122"/>
                <a:sym typeface="+mn-ea"/>
              </a:rPr>
              <a:t>、制造和材料；14 个教学和研究实验室：声学、先进制造、控制和机电、空调和制冷、机械设计、动力学和震动、能源转换、实验力学、流体力学、冲击力学、制造、材料科学与工程、微系统技术、热过程。</a:t>
            </a:r>
            <a:endParaRPr lang="zh-CN" altLang="en-US" sz="1500" b="1" dirty="0">
              <a:solidFill>
                <a:srgbClr val="173E42"/>
              </a:solidFill>
              <a:latin typeface="微软雅黑" panose="020B0503020204020204" charset="-122"/>
              <a:ea typeface="微软雅黑" panose="020B0503020204020204" charset="-122"/>
              <a:cs typeface="微软雅黑" panose="020B0503020204020204" charset="-122"/>
              <a:sym typeface="+mn-ea"/>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1"/>
          <a:srcRect t="37420" b="37420"/>
          <a:stretch>
            <a:fillRect/>
          </a:stretch>
        </p:blipFill>
        <p:spPr>
          <a:xfrm>
            <a:off x="8306435" y="401955"/>
            <a:ext cx="3393440" cy="855345"/>
          </a:xfrm>
          <a:prstGeom prst="rect">
            <a:avLst/>
          </a:prstGeom>
        </p:spPr>
      </p:pic>
      <p:sp>
        <p:nvSpPr>
          <p:cNvPr id="20" name="文本框 19"/>
          <p:cNvSpPr txBox="1"/>
          <p:nvPr/>
        </p:nvSpPr>
        <p:spPr>
          <a:xfrm>
            <a:off x="412750" y="478790"/>
            <a:ext cx="7806690"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NUS</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本硕</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3+1+1</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项目简介</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63" name="Freeform 61"/>
          <p:cNvSpPr/>
          <p:nvPr>
            <p:custDataLst>
              <p:tags r:id="rId2"/>
            </p:custDataLst>
          </p:nvPr>
        </p:nvSpPr>
        <p:spPr>
          <a:xfrm>
            <a:off x="889635" y="3093735"/>
            <a:ext cx="5270740" cy="1381595"/>
          </a:xfrm>
          <a:custGeom>
            <a:avLst/>
            <a:gdLst>
              <a:gd name="connsiteX0" fmla="*/ 0 w 9754987"/>
              <a:gd name="connsiteY0" fmla="*/ 1727039 h 1727039"/>
              <a:gd name="connsiteX1" fmla="*/ 2635438 w 9754987"/>
              <a:gd name="connsiteY1" fmla="*/ 141006 h 1727039"/>
              <a:gd name="connsiteX2" fmla="*/ 2824814 w 9754987"/>
              <a:gd name="connsiteY2" fmla="*/ 143324 h 1727039"/>
              <a:gd name="connsiteX3" fmla="*/ 4231138 w 9754987"/>
              <a:gd name="connsiteY3" fmla="*/ 1037266 h 1727039"/>
              <a:gd name="connsiteX4" fmla="*/ 4420154 w 9754987"/>
              <a:gd name="connsiteY4" fmla="*/ 1039800 h 1727039"/>
              <a:gd name="connsiteX5" fmla="*/ 6050129 w 9754987"/>
              <a:gd name="connsiteY5" fmla="*/ 64033 h 1727039"/>
              <a:gd name="connsiteX6" fmla="*/ 6233147 w 9754987"/>
              <a:gd name="connsiteY6" fmla="*/ 62917 h 1727039"/>
              <a:gd name="connsiteX7" fmla="*/ 7850916 w 9754987"/>
              <a:gd name="connsiteY7" fmla="*/ 1004769 h 1727039"/>
              <a:gd name="connsiteX8" fmla="*/ 8037764 w 9754987"/>
              <a:gd name="connsiteY8" fmla="*/ 1001296 h 1727039"/>
              <a:gd name="connsiteX9" fmla="*/ 9575251 w 9754987"/>
              <a:gd name="connsiteY9" fmla="*/ 27922 h 1727039"/>
              <a:gd name="connsiteX10" fmla="*/ 9754987 w 9754987"/>
              <a:gd name="connsiteY10" fmla="*/ 20520 h 1727039"/>
              <a:gd name="connsiteX0-1" fmla="*/ 0 w 9575251"/>
              <a:gd name="connsiteY0-2" fmla="*/ 1699117 h 1699117"/>
              <a:gd name="connsiteX1-3" fmla="*/ 2635438 w 9575251"/>
              <a:gd name="connsiteY1-4" fmla="*/ 113084 h 1699117"/>
              <a:gd name="connsiteX2-5" fmla="*/ 2824814 w 9575251"/>
              <a:gd name="connsiteY2-6" fmla="*/ 115402 h 1699117"/>
              <a:gd name="connsiteX3-7" fmla="*/ 4231138 w 9575251"/>
              <a:gd name="connsiteY3-8" fmla="*/ 1009344 h 1699117"/>
              <a:gd name="connsiteX4-9" fmla="*/ 4420154 w 9575251"/>
              <a:gd name="connsiteY4-10" fmla="*/ 1011878 h 1699117"/>
              <a:gd name="connsiteX5-11" fmla="*/ 6050129 w 9575251"/>
              <a:gd name="connsiteY5-12" fmla="*/ 36111 h 1699117"/>
              <a:gd name="connsiteX6-13" fmla="*/ 6233147 w 9575251"/>
              <a:gd name="connsiteY6-14" fmla="*/ 34995 h 1699117"/>
              <a:gd name="connsiteX7-15" fmla="*/ 7850916 w 9575251"/>
              <a:gd name="connsiteY7-16" fmla="*/ 976847 h 1699117"/>
              <a:gd name="connsiteX8-17" fmla="*/ 8037764 w 9575251"/>
              <a:gd name="connsiteY8-18" fmla="*/ 973374 h 1699117"/>
              <a:gd name="connsiteX9-19" fmla="*/ 9575251 w 9575251"/>
              <a:gd name="connsiteY9-20" fmla="*/ 0 h 1699117"/>
              <a:gd name="connsiteX0-21" fmla="*/ 0 w 8037764"/>
              <a:gd name="connsiteY0-22" fmla="*/ 1688568 h 1688568"/>
              <a:gd name="connsiteX1-23" fmla="*/ 2635438 w 8037764"/>
              <a:gd name="connsiteY1-24" fmla="*/ 102535 h 1688568"/>
              <a:gd name="connsiteX2-25" fmla="*/ 2824814 w 8037764"/>
              <a:gd name="connsiteY2-26" fmla="*/ 104853 h 1688568"/>
              <a:gd name="connsiteX3-27" fmla="*/ 4231138 w 8037764"/>
              <a:gd name="connsiteY3-28" fmla="*/ 998795 h 1688568"/>
              <a:gd name="connsiteX4-29" fmla="*/ 4420154 w 8037764"/>
              <a:gd name="connsiteY4-30" fmla="*/ 1001329 h 1688568"/>
              <a:gd name="connsiteX5-31" fmla="*/ 6050129 w 8037764"/>
              <a:gd name="connsiteY5-32" fmla="*/ 25562 h 1688568"/>
              <a:gd name="connsiteX6-33" fmla="*/ 6233147 w 8037764"/>
              <a:gd name="connsiteY6-34" fmla="*/ 24446 h 1688568"/>
              <a:gd name="connsiteX7-35" fmla="*/ 7850916 w 8037764"/>
              <a:gd name="connsiteY7-36" fmla="*/ 966298 h 1688568"/>
              <a:gd name="connsiteX8-37" fmla="*/ 8037764 w 8037764"/>
              <a:gd name="connsiteY8-38" fmla="*/ 962825 h 1688568"/>
              <a:gd name="connsiteX0-39" fmla="*/ 0 w 7850916"/>
              <a:gd name="connsiteY0-40" fmla="*/ 1688568 h 1688568"/>
              <a:gd name="connsiteX1-41" fmla="*/ 2635438 w 7850916"/>
              <a:gd name="connsiteY1-42" fmla="*/ 102535 h 1688568"/>
              <a:gd name="connsiteX2-43" fmla="*/ 2824814 w 7850916"/>
              <a:gd name="connsiteY2-44" fmla="*/ 104853 h 1688568"/>
              <a:gd name="connsiteX3-45" fmla="*/ 4231138 w 7850916"/>
              <a:gd name="connsiteY3-46" fmla="*/ 998795 h 1688568"/>
              <a:gd name="connsiteX4-47" fmla="*/ 4420154 w 7850916"/>
              <a:gd name="connsiteY4-48" fmla="*/ 1001329 h 1688568"/>
              <a:gd name="connsiteX5-49" fmla="*/ 6050129 w 7850916"/>
              <a:gd name="connsiteY5-50" fmla="*/ 25562 h 1688568"/>
              <a:gd name="connsiteX6-51" fmla="*/ 6233147 w 7850916"/>
              <a:gd name="connsiteY6-52" fmla="*/ 24446 h 1688568"/>
              <a:gd name="connsiteX7-53" fmla="*/ 7850916 w 7850916"/>
              <a:gd name="connsiteY7-54" fmla="*/ 966298 h 1688568"/>
              <a:gd name="connsiteX0-55" fmla="*/ 0 w 6233147"/>
              <a:gd name="connsiteY0-56" fmla="*/ 1688568 h 1688568"/>
              <a:gd name="connsiteX1-57" fmla="*/ 2635438 w 6233147"/>
              <a:gd name="connsiteY1-58" fmla="*/ 102535 h 1688568"/>
              <a:gd name="connsiteX2-59" fmla="*/ 2824814 w 6233147"/>
              <a:gd name="connsiteY2-60" fmla="*/ 104853 h 1688568"/>
              <a:gd name="connsiteX3-61" fmla="*/ 4231138 w 6233147"/>
              <a:gd name="connsiteY3-62" fmla="*/ 998795 h 1688568"/>
              <a:gd name="connsiteX4-63" fmla="*/ 4420154 w 6233147"/>
              <a:gd name="connsiteY4-64" fmla="*/ 1001329 h 1688568"/>
              <a:gd name="connsiteX5-65" fmla="*/ 6050129 w 6233147"/>
              <a:gd name="connsiteY5-66" fmla="*/ 25562 h 1688568"/>
              <a:gd name="connsiteX6-67" fmla="*/ 6233147 w 6233147"/>
              <a:gd name="connsiteY6-68" fmla="*/ 24446 h 1688568"/>
              <a:gd name="connsiteX0-69" fmla="*/ 0 w 6050129"/>
              <a:gd name="connsiteY0-70" fmla="*/ 1663006 h 1663006"/>
              <a:gd name="connsiteX1-71" fmla="*/ 2635438 w 6050129"/>
              <a:gd name="connsiteY1-72" fmla="*/ 76973 h 1663006"/>
              <a:gd name="connsiteX2-73" fmla="*/ 2824814 w 6050129"/>
              <a:gd name="connsiteY2-74" fmla="*/ 79291 h 1663006"/>
              <a:gd name="connsiteX3-75" fmla="*/ 4231138 w 6050129"/>
              <a:gd name="connsiteY3-76" fmla="*/ 973233 h 1663006"/>
              <a:gd name="connsiteX4-77" fmla="*/ 4420154 w 6050129"/>
              <a:gd name="connsiteY4-78" fmla="*/ 975767 h 1663006"/>
              <a:gd name="connsiteX5-79" fmla="*/ 6050129 w 6050129"/>
              <a:gd name="connsiteY5-80" fmla="*/ 0 h 16630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6050129" h="1663006">
                <a:moveTo>
                  <a:pt x="0" y="1663006"/>
                </a:moveTo>
                <a:lnTo>
                  <a:pt x="2635438" y="76973"/>
                </a:lnTo>
                <a:cubicBezTo>
                  <a:pt x="2693921" y="41777"/>
                  <a:pt x="2767210" y="42674"/>
                  <a:pt x="2824814" y="79291"/>
                </a:cubicBezTo>
                <a:lnTo>
                  <a:pt x="4231138" y="973233"/>
                </a:lnTo>
                <a:cubicBezTo>
                  <a:pt x="4288593" y="1009754"/>
                  <a:pt x="4361742" y="1010735"/>
                  <a:pt x="4420154" y="975767"/>
                </a:cubicBezTo>
                <a:lnTo>
                  <a:pt x="6050129" y="0"/>
                </a:lnTo>
              </a:path>
            </a:pathLst>
          </a:custGeom>
          <a:noFill/>
          <a:ln w="152400">
            <a:gradFill flip="none" rotWithShape="1">
              <a:gsLst>
                <a:gs pos="0">
                  <a:schemeClr val="accent1">
                    <a:lumMod val="60000"/>
                    <a:lumOff val="40000"/>
                    <a:alpha val="0"/>
                  </a:schemeClr>
                </a:gs>
                <a:gs pos="13000">
                  <a:schemeClr val="accent1">
                    <a:lumMod val="60000"/>
                    <a:lumOff val="40000"/>
                    <a:alpha val="100000"/>
                  </a:schemeClr>
                </a:gs>
                <a:gs pos="99000">
                  <a:schemeClr val="accent1">
                    <a:lumMod val="80000"/>
                    <a:lumOff val="20000"/>
                    <a:alpha val="100000"/>
                  </a:schemeClr>
                </a:gs>
              </a:gsLst>
              <a:lin ang="0" scaled="1"/>
              <a:tileRect/>
            </a:gradFill>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5" name="矩形: 圆角 4"/>
          <p:cNvSpPr/>
          <p:nvPr>
            <p:custDataLst>
              <p:tags r:id="rId3"/>
            </p:custDataLst>
          </p:nvPr>
        </p:nvSpPr>
        <p:spPr>
          <a:xfrm>
            <a:off x="1214915" y="3644720"/>
            <a:ext cx="849712" cy="849712"/>
          </a:xfrm>
          <a:prstGeom prst="roundRect">
            <a:avLst>
              <a:gd name="adj" fmla="val 9690"/>
            </a:avLst>
          </a:prstGeom>
          <a:gradFill flip="none" rotWithShape="1">
            <a:gsLst>
              <a:gs pos="0">
                <a:schemeClr val="bg1"/>
              </a:gs>
              <a:gs pos="99000">
                <a:schemeClr val="accent1">
                  <a:lumMod val="60000"/>
                  <a:lumOff val="40000"/>
                  <a:alpha val="100000"/>
                </a:schemeClr>
              </a:gs>
            </a:gsLst>
            <a:path path="circle">
              <a:fillToRect l="50000" t="50000" r="50000" b="50000"/>
            </a:path>
            <a:tileRect/>
          </a:gradFill>
          <a:ln>
            <a:solidFill>
              <a:schemeClr val="accent1">
                <a:lumMod val="20000"/>
                <a:lumOff val="80000"/>
              </a:schemeClr>
            </a:solidFill>
          </a:ln>
          <a:effectLst>
            <a:softEdge rad="139700"/>
          </a:effectLst>
          <a:scene3d>
            <a:camera prst="isometricTopUp"/>
            <a:lightRig rig="threePt" dir="t">
              <a:rot lat="0" lon="0" rev="240000"/>
            </a:lightRig>
          </a:scene3d>
          <a:sp3d prstMaterial="metal">
            <a:extrusionClr>
              <a:schemeClr val="accent1">
                <a:lumMod val="60000"/>
                <a:lumOff val="40000"/>
              </a:schemeClr>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矩形: 圆角 2"/>
          <p:cNvSpPr/>
          <p:nvPr>
            <p:custDataLst>
              <p:tags r:id="rId4"/>
            </p:custDataLst>
          </p:nvPr>
        </p:nvSpPr>
        <p:spPr>
          <a:xfrm>
            <a:off x="1245341" y="3482080"/>
            <a:ext cx="788307" cy="788307"/>
          </a:xfrm>
          <a:prstGeom prst="roundRect">
            <a:avLst>
              <a:gd name="adj" fmla="val 9690"/>
            </a:avLst>
          </a:prstGeom>
          <a:gradFill>
            <a:gsLst>
              <a:gs pos="0">
                <a:srgbClr val="FFFFFF"/>
              </a:gs>
              <a:gs pos="99000">
                <a:schemeClr val="accent1">
                  <a:lumMod val="20000"/>
                  <a:lumOff val="80000"/>
                  <a:alpha val="100000"/>
                </a:schemeClr>
              </a:gs>
            </a:gsLst>
            <a:lin ang="5400000" scaled="1"/>
          </a:gradFill>
          <a:ln>
            <a:solidFill>
              <a:schemeClr val="accent1">
                <a:lumMod val="20000"/>
                <a:lumOff val="80000"/>
              </a:schemeClr>
            </a:solidFill>
          </a:ln>
          <a:effectLst>
            <a:outerShdw blurRad="215900" dist="241300" dir="18900000" rotWithShape="0">
              <a:schemeClr val="accent1">
                <a:alpha val="9000"/>
              </a:schemeClr>
            </a:outerShdw>
          </a:effectLst>
          <a:scene3d>
            <a:camera prst="isometricTopUp"/>
            <a:lightRig rig="threePt" dir="t">
              <a:rot lat="0" lon="0" rev="240000"/>
            </a:lightRig>
          </a:scene3d>
          <a:sp3d extrusionH="101600" prstMaterial="metal">
            <a:extrusionClr>
              <a:schemeClr val="accent1">
                <a:lumMod val="60000"/>
                <a:lumOff val="40000"/>
              </a:schemeClr>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 name="矩形 1"/>
          <p:cNvSpPr/>
          <p:nvPr>
            <p:custDataLst>
              <p:tags r:id="rId5"/>
            </p:custDataLst>
          </p:nvPr>
        </p:nvSpPr>
        <p:spPr>
          <a:xfrm>
            <a:off x="1185043" y="3363696"/>
            <a:ext cx="1000182" cy="849712"/>
          </a:xfrm>
          <a:prstGeom prst="rect">
            <a:avLst/>
          </a:prstGeom>
          <a:noFill/>
        </p:spPr>
        <p:txBody>
          <a:bodyPr wrap="none" lIns="0" tIns="0" rIns="0" bIns="0" rtlCol="0" anchor="ctr">
            <a:noAutofit/>
            <a:scene3d>
              <a:camera prst="isometricRightUp"/>
              <a:lightRig rig="threePt" dir="t">
                <a:rot lat="0" lon="0" rev="0"/>
              </a:lightRig>
            </a:scene3d>
            <a:sp3d extrusionH="50800"/>
          </a:bodyPr>
          <a:lstStyle/>
          <a:p>
            <a:pPr algn="ctr">
              <a:spcBef>
                <a:spcPct val="0"/>
              </a:spcBef>
              <a:spcAft>
                <a:spcPct val="0"/>
              </a:spcAft>
            </a:pPr>
            <a:r>
              <a:rPr lang="en-US" altLang="zh-CN" sz="4400" b="1">
                <a:gradFill flip="none" rotWithShape="1">
                  <a:gsLst>
                    <a:gs pos="0">
                      <a:schemeClr val="accent1">
                        <a:lumMod val="75000"/>
                        <a:alpha val="100000"/>
                      </a:schemeClr>
                    </a:gs>
                    <a:gs pos="93000">
                      <a:schemeClr val="accent1">
                        <a:lumMod val="20000"/>
                        <a:lumOff val="80000"/>
                        <a:alpha val="100000"/>
                      </a:schemeClr>
                    </a:gs>
                  </a:gsLst>
                  <a:lin ang="2700000" scaled="1"/>
                  <a:tileRect/>
                </a:gradFill>
                <a:effectLst>
                  <a:outerShdw blurRad="152400" dist="254000" dir="9120000" sy="30000" kx="1300200" algn="ctr" rotWithShape="0">
                    <a:schemeClr val="accent1">
                      <a:alpha val="27000"/>
                    </a:schemeClr>
                  </a:outerShdw>
                </a:effectLst>
                <a:latin typeface="+mn-ea"/>
                <a:cs typeface="+mn-ea"/>
                <a:sym typeface="+mn-ea"/>
              </a:rPr>
              <a:t>01</a:t>
            </a:r>
            <a:endParaRPr lang="en-US" altLang="zh-CN" sz="4400" b="1">
              <a:gradFill flip="none" rotWithShape="1">
                <a:gsLst>
                  <a:gs pos="0">
                    <a:schemeClr val="accent1">
                      <a:lumMod val="75000"/>
                      <a:alpha val="100000"/>
                    </a:schemeClr>
                  </a:gs>
                  <a:gs pos="93000">
                    <a:schemeClr val="accent1">
                      <a:lumMod val="20000"/>
                      <a:lumOff val="80000"/>
                      <a:alpha val="100000"/>
                    </a:schemeClr>
                  </a:gs>
                </a:gsLst>
                <a:lin ang="2700000" scaled="1"/>
                <a:tileRect/>
              </a:gradFill>
              <a:effectLst>
                <a:outerShdw blurRad="152400" dist="254000" dir="9120000" sy="30000" kx="1300200" algn="ctr" rotWithShape="0">
                  <a:schemeClr val="accent1">
                    <a:alpha val="27000"/>
                  </a:schemeClr>
                </a:outerShdw>
              </a:effectLst>
              <a:latin typeface="+mn-ea"/>
              <a:cs typeface="+mn-ea"/>
              <a:sym typeface="+mn-ea"/>
            </a:endParaRPr>
          </a:p>
        </p:txBody>
      </p:sp>
      <p:sp>
        <p:nvSpPr>
          <p:cNvPr id="4" name="矩形: 圆角 3"/>
          <p:cNvSpPr/>
          <p:nvPr>
            <p:custDataLst>
              <p:tags r:id="rId6"/>
            </p:custDataLst>
          </p:nvPr>
        </p:nvSpPr>
        <p:spPr>
          <a:xfrm>
            <a:off x="972027" y="4699785"/>
            <a:ext cx="1213198" cy="280947"/>
          </a:xfrm>
          <a:prstGeom prst="roundRect">
            <a:avLst>
              <a:gd name="adj" fmla="val 16667"/>
            </a:avLst>
          </a:prstGeom>
          <a:gradFill flip="none" rotWithShape="1">
            <a:gsLst>
              <a:gs pos="0">
                <a:schemeClr val="accent1">
                  <a:lumMod val="60000"/>
                  <a:lumOff val="40000"/>
                  <a:alpha val="100000"/>
                </a:schemeClr>
              </a:gs>
              <a:gs pos="23000">
                <a:schemeClr val="accent1">
                  <a:alpha val="100000"/>
                </a:schemeClr>
              </a:gs>
              <a:gs pos="83000">
                <a:schemeClr val="accent1">
                  <a:lumMod val="75000"/>
                  <a:alpha val="10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dist">
              <a:spcBef>
                <a:spcPct val="0"/>
              </a:spcBef>
              <a:spcAft>
                <a:spcPct val="0"/>
              </a:spcAft>
            </a:pPr>
            <a:r>
              <a:rPr lang="zh-CN" altLang="en-US" sz="1400" b="1" dirty="0">
                <a:solidFill>
                  <a:schemeClr val="lt1"/>
                </a:solidFill>
                <a:latin typeface="微软雅黑" panose="020B0503020204020204" charset="-122"/>
                <a:ea typeface="微软雅黑" panose="020B0503020204020204" charset="-122"/>
                <a:cs typeface="+mn-ea"/>
                <a:sym typeface="+mn-ea"/>
              </a:rPr>
              <a:t>本科前三年</a:t>
            </a:r>
            <a:endParaRPr lang="zh-CN" altLang="en-US" sz="1400" b="1" dirty="0">
              <a:solidFill>
                <a:schemeClr val="lt1"/>
              </a:solidFill>
              <a:latin typeface="微软雅黑" panose="020B0503020204020204" charset="-122"/>
              <a:ea typeface="微软雅黑" panose="020B0503020204020204" charset="-122"/>
              <a:cs typeface="+mn-ea"/>
              <a:sym typeface="+mn-ea"/>
            </a:endParaRPr>
          </a:p>
        </p:txBody>
      </p:sp>
      <p:sp>
        <p:nvSpPr>
          <p:cNvPr id="7" name="矩形 6"/>
          <p:cNvSpPr/>
          <p:nvPr>
            <p:custDataLst>
              <p:tags r:id="rId7"/>
            </p:custDataLst>
          </p:nvPr>
        </p:nvSpPr>
        <p:spPr>
          <a:xfrm>
            <a:off x="1044157" y="5128207"/>
            <a:ext cx="1088763" cy="1138364"/>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b="1" dirty="0">
                <a:latin typeface="微软雅黑" panose="020B0503020204020204" charset="-122"/>
                <a:ea typeface="微软雅黑" panose="020B0503020204020204" charset="-122"/>
                <a:sym typeface="+mn-ea"/>
              </a:rPr>
              <a:t>南方科技大学</a:t>
            </a:r>
            <a:endParaRPr lang="en-US" altLang="zh-CN" sz="1400" b="1" dirty="0">
              <a:latin typeface="微软雅黑" panose="020B0503020204020204" charset="-122"/>
              <a:ea typeface="微软雅黑" panose="020B0503020204020204" charset="-122"/>
              <a:sym typeface="+mn-ea"/>
            </a:endParaRPr>
          </a:p>
          <a:p>
            <a:pPr algn="ctr">
              <a:lnSpc>
                <a:spcPct val="150000"/>
              </a:lnSpc>
              <a:spcBef>
                <a:spcPct val="0"/>
              </a:spcBef>
              <a:spcAft>
                <a:spcPct val="0"/>
              </a:spcAft>
            </a:pPr>
            <a:r>
              <a:rPr lang="zh-CN" altLang="en-US" sz="1400" dirty="0">
                <a:latin typeface="微软雅黑" panose="020B0503020204020204" charset="-122"/>
                <a:ea typeface="微软雅黑" panose="020B0503020204020204" charset="-122"/>
                <a:sym typeface="+mn-ea"/>
              </a:rPr>
              <a:t>修读相关专业课程</a:t>
            </a:r>
            <a:endParaRPr lang="zh-CN" altLang="en-US" sz="1400" dirty="0">
              <a:latin typeface="微软雅黑" panose="020B0503020204020204" charset="-122"/>
              <a:ea typeface="微软雅黑" panose="020B0503020204020204" charset="-122"/>
              <a:sym typeface="+mn-ea"/>
            </a:endParaRPr>
          </a:p>
        </p:txBody>
      </p:sp>
      <p:sp>
        <p:nvSpPr>
          <p:cNvPr id="23" name="矩形: 圆角 22"/>
          <p:cNvSpPr/>
          <p:nvPr>
            <p:custDataLst>
              <p:tags r:id="rId8"/>
            </p:custDataLst>
          </p:nvPr>
        </p:nvSpPr>
        <p:spPr>
          <a:xfrm>
            <a:off x="2743955" y="2762923"/>
            <a:ext cx="849712" cy="849712"/>
          </a:xfrm>
          <a:prstGeom prst="roundRect">
            <a:avLst>
              <a:gd name="adj" fmla="val 9690"/>
            </a:avLst>
          </a:prstGeom>
          <a:gradFill flip="none" rotWithShape="1">
            <a:gsLst>
              <a:gs pos="0">
                <a:schemeClr val="bg1"/>
              </a:gs>
              <a:gs pos="99000">
                <a:schemeClr val="accent2">
                  <a:lumMod val="60000"/>
                  <a:lumOff val="40000"/>
                  <a:alpha val="100000"/>
                </a:schemeClr>
              </a:gs>
            </a:gsLst>
            <a:path path="circle">
              <a:fillToRect l="50000" t="50000" r="50000" b="50000"/>
            </a:path>
            <a:tileRect/>
          </a:gradFill>
          <a:ln>
            <a:solidFill>
              <a:schemeClr val="accent2">
                <a:lumMod val="20000"/>
                <a:lumOff val="80000"/>
              </a:schemeClr>
            </a:solidFill>
          </a:ln>
          <a:effectLst>
            <a:softEdge rad="139700"/>
          </a:effectLst>
          <a:scene3d>
            <a:camera prst="isometricTopUp"/>
            <a:lightRig rig="threePt" dir="t">
              <a:rot lat="0" lon="0" rev="240000"/>
            </a:lightRig>
          </a:scene3d>
          <a:sp3d prstMaterial="metal">
            <a:extrusionClr>
              <a:schemeClr val="accent2">
                <a:lumMod val="60000"/>
                <a:lumOff val="40000"/>
              </a:schemeClr>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4" name="矩形: 圆角 23"/>
          <p:cNvSpPr/>
          <p:nvPr>
            <p:custDataLst>
              <p:tags r:id="rId9"/>
            </p:custDataLst>
          </p:nvPr>
        </p:nvSpPr>
        <p:spPr>
          <a:xfrm>
            <a:off x="2774934" y="2600282"/>
            <a:ext cx="788307" cy="788307"/>
          </a:xfrm>
          <a:prstGeom prst="roundRect">
            <a:avLst>
              <a:gd name="adj" fmla="val 9690"/>
            </a:avLst>
          </a:prstGeom>
          <a:gradFill>
            <a:gsLst>
              <a:gs pos="0">
                <a:srgbClr val="FFFFFF"/>
              </a:gs>
              <a:gs pos="99000">
                <a:schemeClr val="accent2">
                  <a:lumMod val="20000"/>
                  <a:lumOff val="80000"/>
                  <a:alpha val="100000"/>
                </a:schemeClr>
              </a:gs>
            </a:gsLst>
            <a:lin ang="5400000" scaled="1"/>
          </a:gradFill>
          <a:ln>
            <a:solidFill>
              <a:schemeClr val="accent2">
                <a:lumMod val="20000"/>
                <a:lumOff val="80000"/>
              </a:schemeClr>
            </a:solidFill>
          </a:ln>
          <a:effectLst>
            <a:outerShdw blurRad="215900" dist="241300" dir="18900000" rotWithShape="0">
              <a:schemeClr val="accent2">
                <a:alpha val="9000"/>
              </a:schemeClr>
            </a:outerShdw>
          </a:effectLst>
          <a:scene3d>
            <a:camera prst="isometricTopUp"/>
            <a:lightRig rig="threePt" dir="t">
              <a:rot lat="0" lon="0" rev="240000"/>
            </a:lightRig>
          </a:scene3d>
          <a:sp3d extrusionH="101600" prstMaterial="metal">
            <a:extrusionClr>
              <a:schemeClr val="accent2">
                <a:lumMod val="60000"/>
                <a:lumOff val="40000"/>
              </a:schemeClr>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8" name="矩形 7"/>
          <p:cNvSpPr/>
          <p:nvPr>
            <p:custDataLst>
              <p:tags r:id="rId10"/>
            </p:custDataLst>
          </p:nvPr>
        </p:nvSpPr>
        <p:spPr>
          <a:xfrm>
            <a:off x="2714636" y="2481898"/>
            <a:ext cx="1000182" cy="849712"/>
          </a:xfrm>
          <a:prstGeom prst="rect">
            <a:avLst/>
          </a:prstGeom>
          <a:noFill/>
        </p:spPr>
        <p:txBody>
          <a:bodyPr wrap="none" lIns="0" tIns="0" rIns="0" bIns="0" rtlCol="0" anchor="ctr">
            <a:noAutofit/>
            <a:scene3d>
              <a:camera prst="isometricRightUp"/>
              <a:lightRig rig="threePt" dir="t">
                <a:rot lat="0" lon="0" rev="0"/>
              </a:lightRig>
            </a:scene3d>
            <a:sp3d extrusionH="50800"/>
          </a:bodyPr>
          <a:lstStyle/>
          <a:p>
            <a:pPr algn="ctr">
              <a:spcBef>
                <a:spcPct val="0"/>
              </a:spcBef>
              <a:spcAft>
                <a:spcPct val="0"/>
              </a:spcAft>
            </a:pPr>
            <a:r>
              <a:rPr lang="en-US" altLang="zh-CN" sz="4400" b="1">
                <a:gradFill flip="none" rotWithShape="1">
                  <a:gsLst>
                    <a:gs pos="0">
                      <a:schemeClr val="accent2">
                        <a:lumMod val="75000"/>
                        <a:alpha val="100000"/>
                      </a:schemeClr>
                    </a:gs>
                    <a:gs pos="93000">
                      <a:schemeClr val="accent2">
                        <a:lumMod val="20000"/>
                        <a:lumOff val="80000"/>
                        <a:alpha val="100000"/>
                      </a:schemeClr>
                    </a:gs>
                  </a:gsLst>
                  <a:lin ang="2700000" scaled="1"/>
                  <a:tileRect/>
                </a:gradFill>
                <a:effectLst>
                  <a:outerShdw blurRad="152400" dist="254000" dir="9120000" sy="30000" kx="1300200" algn="ctr" rotWithShape="0">
                    <a:schemeClr val="accent2">
                      <a:alpha val="27000"/>
                    </a:schemeClr>
                  </a:outerShdw>
                </a:effectLst>
                <a:latin typeface="+mn-ea"/>
                <a:cs typeface="+mn-ea"/>
                <a:sym typeface="+mn-ea"/>
              </a:rPr>
              <a:t>02</a:t>
            </a:r>
            <a:endParaRPr lang="en-US" altLang="zh-CN" sz="4400" b="1">
              <a:gradFill flip="none" rotWithShape="1">
                <a:gsLst>
                  <a:gs pos="0">
                    <a:schemeClr val="accent2">
                      <a:lumMod val="75000"/>
                      <a:alpha val="100000"/>
                    </a:schemeClr>
                  </a:gs>
                  <a:gs pos="93000">
                    <a:schemeClr val="accent2">
                      <a:lumMod val="20000"/>
                      <a:lumOff val="80000"/>
                      <a:alpha val="100000"/>
                    </a:schemeClr>
                  </a:gs>
                </a:gsLst>
                <a:lin ang="2700000" scaled="1"/>
                <a:tileRect/>
              </a:gradFill>
              <a:effectLst>
                <a:outerShdw blurRad="152400" dist="254000" dir="9120000" sy="30000" kx="1300200" algn="ctr" rotWithShape="0">
                  <a:schemeClr val="accent2">
                    <a:alpha val="27000"/>
                  </a:schemeClr>
                </a:outerShdw>
              </a:effectLst>
              <a:latin typeface="+mn-ea"/>
              <a:cs typeface="+mn-ea"/>
              <a:sym typeface="+mn-ea"/>
            </a:endParaRPr>
          </a:p>
        </p:txBody>
      </p:sp>
      <p:sp>
        <p:nvSpPr>
          <p:cNvPr id="9" name="矩形: 圆角 8"/>
          <p:cNvSpPr/>
          <p:nvPr>
            <p:custDataLst>
              <p:tags r:id="rId11"/>
            </p:custDataLst>
          </p:nvPr>
        </p:nvSpPr>
        <p:spPr>
          <a:xfrm>
            <a:off x="2497455" y="3951605"/>
            <a:ext cx="1435100" cy="280670"/>
          </a:xfrm>
          <a:prstGeom prst="roundRect">
            <a:avLst>
              <a:gd name="adj" fmla="val 16667"/>
            </a:avLst>
          </a:prstGeom>
          <a:gradFill flip="none" rotWithShape="1">
            <a:gsLst>
              <a:gs pos="0">
                <a:schemeClr val="accent2">
                  <a:lumMod val="60000"/>
                  <a:lumOff val="40000"/>
                  <a:alpha val="100000"/>
                </a:schemeClr>
              </a:gs>
              <a:gs pos="23000">
                <a:schemeClr val="accent2">
                  <a:alpha val="100000"/>
                </a:schemeClr>
              </a:gs>
              <a:gs pos="83000">
                <a:schemeClr val="accent2">
                  <a:lumMod val="75000"/>
                  <a:alpha val="10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dist">
              <a:spcBef>
                <a:spcPct val="0"/>
              </a:spcBef>
              <a:spcAft>
                <a:spcPct val="0"/>
              </a:spcAft>
            </a:pPr>
            <a:r>
              <a:rPr lang="zh-CN" altLang="en-US" sz="1400" b="1" dirty="0">
                <a:solidFill>
                  <a:schemeClr val="lt1"/>
                </a:solidFill>
                <a:latin typeface="微软雅黑" panose="020B0503020204020204" charset="-122"/>
                <a:ea typeface="微软雅黑" panose="020B0503020204020204" charset="-122"/>
                <a:cs typeface="+mn-ea"/>
                <a:sym typeface="+mn-ea"/>
              </a:rPr>
              <a:t>本科第四年</a:t>
            </a:r>
            <a:endParaRPr lang="zh-CN" altLang="en-US" sz="1400" b="1" dirty="0">
              <a:solidFill>
                <a:schemeClr val="lt1"/>
              </a:solidFill>
              <a:latin typeface="微软雅黑" panose="020B0503020204020204" charset="-122"/>
              <a:ea typeface="微软雅黑" panose="020B0503020204020204" charset="-122"/>
              <a:cs typeface="+mn-ea"/>
              <a:sym typeface="+mn-ea"/>
            </a:endParaRPr>
          </a:p>
        </p:txBody>
      </p:sp>
      <p:sp>
        <p:nvSpPr>
          <p:cNvPr id="10" name="矩形 9"/>
          <p:cNvSpPr/>
          <p:nvPr>
            <p:custDataLst>
              <p:tags r:id="rId12"/>
            </p:custDataLst>
          </p:nvPr>
        </p:nvSpPr>
        <p:spPr>
          <a:xfrm>
            <a:off x="2378597" y="4294505"/>
            <a:ext cx="1612046" cy="202057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b="1" dirty="0">
                <a:latin typeface="微软雅黑" panose="020B0503020204020204" charset="-122"/>
                <a:ea typeface="微软雅黑" panose="020B0503020204020204" charset="-122"/>
                <a:sym typeface="+mn-ea"/>
              </a:rPr>
              <a:t>新加坡国立大学</a:t>
            </a:r>
            <a:endParaRPr lang="en-US" altLang="zh-CN" sz="1400" b="1" dirty="0">
              <a:latin typeface="微软雅黑" panose="020B0503020204020204" charset="-122"/>
              <a:ea typeface="微软雅黑" panose="020B0503020204020204" charset="-122"/>
              <a:sym typeface="+mn-ea"/>
            </a:endParaRPr>
          </a:p>
          <a:p>
            <a:pPr algn="just">
              <a:lnSpc>
                <a:spcPct val="150000"/>
              </a:lnSpc>
              <a:spcBef>
                <a:spcPct val="0"/>
              </a:spcBef>
              <a:spcAft>
                <a:spcPct val="0"/>
              </a:spcAft>
            </a:pPr>
            <a:r>
              <a:rPr lang="zh-CN" altLang="en-US" sz="1400" dirty="0">
                <a:latin typeface="微软雅黑" panose="020B0503020204020204" charset="-122"/>
                <a:ea typeface="微软雅黑" panose="020B0503020204020204" charset="-122"/>
                <a:sym typeface="+mn-ea"/>
              </a:rPr>
              <a:t>开始修读研究生课程（需可互换南科大学分）；获得南科大本科学位并达到要求后，可正式录取为新加坡国立大学硕士研究生</a:t>
            </a:r>
            <a:endParaRPr lang="zh-CN" altLang="en-US" sz="1400" dirty="0">
              <a:latin typeface="微软雅黑" panose="020B0503020204020204" charset="-122"/>
              <a:ea typeface="微软雅黑" panose="020B0503020204020204" charset="-122"/>
            </a:endParaRPr>
          </a:p>
          <a:p>
            <a:pPr algn="just">
              <a:lnSpc>
                <a:spcPct val="130000"/>
              </a:lnSpc>
              <a:spcBef>
                <a:spcPct val="0"/>
              </a:spcBef>
              <a:spcAft>
                <a:spcPct val="0"/>
              </a:spcAft>
            </a:pPr>
            <a:endParaRPr lang="zh-CN" altLang="en-US" sz="1400" dirty="0">
              <a:solidFill>
                <a:schemeClr val="tx1">
                  <a:lumMod val="85000"/>
                  <a:lumOff val="15000"/>
                </a:schemeClr>
              </a:solidFill>
              <a:latin typeface="微软雅黑" panose="020B0503020204020204" charset="-122"/>
              <a:ea typeface="微软雅黑" panose="020B0503020204020204" charset="-122"/>
              <a:cs typeface="+mn-ea"/>
              <a:sym typeface="+mn-ea"/>
            </a:endParaRPr>
          </a:p>
        </p:txBody>
      </p:sp>
      <p:sp>
        <p:nvSpPr>
          <p:cNvPr id="30" name="矩形: 圆角 29"/>
          <p:cNvSpPr/>
          <p:nvPr>
            <p:custDataLst>
              <p:tags r:id="rId13"/>
            </p:custDataLst>
          </p:nvPr>
        </p:nvSpPr>
        <p:spPr>
          <a:xfrm>
            <a:off x="4187802" y="3644720"/>
            <a:ext cx="849712" cy="849712"/>
          </a:xfrm>
          <a:prstGeom prst="roundRect">
            <a:avLst>
              <a:gd name="adj" fmla="val 9690"/>
            </a:avLst>
          </a:prstGeom>
          <a:gradFill flip="none" rotWithShape="1">
            <a:gsLst>
              <a:gs pos="0">
                <a:schemeClr val="bg1"/>
              </a:gs>
              <a:gs pos="99000">
                <a:schemeClr val="accent1">
                  <a:lumMod val="60000"/>
                  <a:lumOff val="40000"/>
                  <a:alpha val="100000"/>
                </a:schemeClr>
              </a:gs>
            </a:gsLst>
            <a:path path="circle">
              <a:fillToRect l="50000" t="50000" r="50000" b="50000"/>
            </a:path>
            <a:tileRect/>
          </a:gradFill>
          <a:ln>
            <a:solidFill>
              <a:schemeClr val="accent1">
                <a:lumMod val="20000"/>
                <a:lumOff val="80000"/>
              </a:schemeClr>
            </a:solidFill>
          </a:ln>
          <a:effectLst>
            <a:softEdge rad="139700"/>
          </a:effectLst>
          <a:scene3d>
            <a:camera prst="isometricTopUp"/>
            <a:lightRig rig="threePt" dir="t">
              <a:rot lat="0" lon="0" rev="240000"/>
            </a:lightRig>
          </a:scene3d>
          <a:sp3d prstMaterial="metal">
            <a:extrusionClr>
              <a:schemeClr val="accent1">
                <a:lumMod val="60000"/>
                <a:lumOff val="40000"/>
              </a:schemeClr>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1" name="矩形: 圆角 30"/>
          <p:cNvSpPr/>
          <p:nvPr>
            <p:custDataLst>
              <p:tags r:id="rId14"/>
            </p:custDataLst>
          </p:nvPr>
        </p:nvSpPr>
        <p:spPr>
          <a:xfrm>
            <a:off x="4218228" y="3482080"/>
            <a:ext cx="788307" cy="788307"/>
          </a:xfrm>
          <a:prstGeom prst="roundRect">
            <a:avLst>
              <a:gd name="adj" fmla="val 9690"/>
            </a:avLst>
          </a:prstGeom>
          <a:gradFill>
            <a:gsLst>
              <a:gs pos="0">
                <a:srgbClr val="FFFFFF"/>
              </a:gs>
              <a:gs pos="99000">
                <a:schemeClr val="accent1">
                  <a:lumMod val="20000"/>
                  <a:lumOff val="80000"/>
                  <a:alpha val="100000"/>
                </a:schemeClr>
              </a:gs>
            </a:gsLst>
            <a:lin ang="5400000" scaled="1"/>
          </a:gradFill>
          <a:ln>
            <a:solidFill>
              <a:schemeClr val="accent1">
                <a:lumMod val="20000"/>
                <a:lumOff val="80000"/>
              </a:schemeClr>
            </a:solidFill>
          </a:ln>
          <a:effectLst>
            <a:outerShdw blurRad="215900" dist="241300" dir="18900000" rotWithShape="0">
              <a:schemeClr val="accent1">
                <a:alpha val="9000"/>
              </a:schemeClr>
            </a:outerShdw>
          </a:effectLst>
          <a:scene3d>
            <a:camera prst="isometricTopUp"/>
            <a:lightRig rig="threePt" dir="t">
              <a:rot lat="0" lon="0" rev="240000"/>
            </a:lightRig>
          </a:scene3d>
          <a:sp3d extrusionH="101600" prstMaterial="metal">
            <a:extrusionClr>
              <a:schemeClr val="accent1">
                <a:lumMod val="60000"/>
                <a:lumOff val="40000"/>
              </a:schemeClr>
            </a:extrusion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矩形 10"/>
          <p:cNvSpPr/>
          <p:nvPr>
            <p:custDataLst>
              <p:tags r:id="rId15"/>
            </p:custDataLst>
          </p:nvPr>
        </p:nvSpPr>
        <p:spPr>
          <a:xfrm>
            <a:off x="4157929" y="3363696"/>
            <a:ext cx="1000182" cy="849712"/>
          </a:xfrm>
          <a:prstGeom prst="rect">
            <a:avLst/>
          </a:prstGeom>
          <a:noFill/>
        </p:spPr>
        <p:txBody>
          <a:bodyPr wrap="none" lIns="0" tIns="0" rIns="0" bIns="0" rtlCol="0" anchor="ctr">
            <a:noAutofit/>
            <a:scene3d>
              <a:camera prst="isometricRightUp"/>
              <a:lightRig rig="threePt" dir="t">
                <a:rot lat="0" lon="0" rev="0"/>
              </a:lightRig>
            </a:scene3d>
            <a:sp3d extrusionH="50800"/>
          </a:bodyPr>
          <a:lstStyle/>
          <a:p>
            <a:pPr algn="ctr">
              <a:spcBef>
                <a:spcPct val="0"/>
              </a:spcBef>
              <a:spcAft>
                <a:spcPct val="0"/>
              </a:spcAft>
            </a:pPr>
            <a:r>
              <a:rPr lang="en-US" altLang="zh-CN" sz="4400" b="1">
                <a:gradFill flip="none" rotWithShape="1">
                  <a:gsLst>
                    <a:gs pos="0">
                      <a:schemeClr val="accent1">
                        <a:lumMod val="75000"/>
                        <a:alpha val="100000"/>
                      </a:schemeClr>
                    </a:gs>
                    <a:gs pos="93000">
                      <a:schemeClr val="accent1">
                        <a:lumMod val="20000"/>
                        <a:lumOff val="80000"/>
                        <a:alpha val="100000"/>
                      </a:schemeClr>
                    </a:gs>
                  </a:gsLst>
                  <a:lin ang="2700000" scaled="1"/>
                  <a:tileRect/>
                </a:gradFill>
                <a:effectLst>
                  <a:outerShdw blurRad="152400" dist="254000" dir="9120000" sy="30000" kx="1300200" algn="ctr" rotWithShape="0">
                    <a:schemeClr val="accent1">
                      <a:alpha val="27000"/>
                    </a:schemeClr>
                  </a:outerShdw>
                </a:effectLst>
                <a:latin typeface="+mn-ea"/>
                <a:cs typeface="+mn-ea"/>
                <a:sym typeface="+mn-ea"/>
              </a:rPr>
              <a:t>03</a:t>
            </a:r>
            <a:endParaRPr lang="en-US" altLang="zh-CN" sz="4400" b="1">
              <a:gradFill flip="none" rotWithShape="1">
                <a:gsLst>
                  <a:gs pos="0">
                    <a:schemeClr val="accent1">
                      <a:lumMod val="75000"/>
                      <a:alpha val="100000"/>
                    </a:schemeClr>
                  </a:gs>
                  <a:gs pos="93000">
                    <a:schemeClr val="accent1">
                      <a:lumMod val="20000"/>
                      <a:lumOff val="80000"/>
                      <a:alpha val="100000"/>
                    </a:schemeClr>
                  </a:gs>
                </a:gsLst>
                <a:lin ang="2700000" scaled="1"/>
                <a:tileRect/>
              </a:gradFill>
              <a:effectLst>
                <a:outerShdw blurRad="152400" dist="254000" dir="9120000" sy="30000" kx="1300200" algn="ctr" rotWithShape="0">
                  <a:schemeClr val="accent1">
                    <a:alpha val="27000"/>
                  </a:schemeClr>
                </a:outerShdw>
              </a:effectLst>
              <a:latin typeface="+mn-ea"/>
              <a:cs typeface="+mn-ea"/>
              <a:sym typeface="+mn-ea"/>
            </a:endParaRPr>
          </a:p>
        </p:txBody>
      </p:sp>
      <p:sp>
        <p:nvSpPr>
          <p:cNvPr id="12" name="矩形: 圆角 11"/>
          <p:cNvSpPr/>
          <p:nvPr>
            <p:custDataLst>
              <p:tags r:id="rId16"/>
            </p:custDataLst>
          </p:nvPr>
        </p:nvSpPr>
        <p:spPr>
          <a:xfrm>
            <a:off x="4255554" y="4683346"/>
            <a:ext cx="1099187" cy="280947"/>
          </a:xfrm>
          <a:prstGeom prst="roundRect">
            <a:avLst>
              <a:gd name="adj" fmla="val 16667"/>
            </a:avLst>
          </a:prstGeom>
          <a:gradFill flip="none" rotWithShape="1">
            <a:gsLst>
              <a:gs pos="0">
                <a:schemeClr val="accent1">
                  <a:lumMod val="60000"/>
                  <a:lumOff val="40000"/>
                  <a:alpha val="100000"/>
                </a:schemeClr>
              </a:gs>
              <a:gs pos="23000">
                <a:schemeClr val="accent1">
                  <a:alpha val="100000"/>
                </a:schemeClr>
              </a:gs>
              <a:gs pos="83000">
                <a:schemeClr val="accent1">
                  <a:lumMod val="75000"/>
                  <a:alpha val="100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dist">
              <a:spcBef>
                <a:spcPct val="0"/>
              </a:spcBef>
              <a:spcAft>
                <a:spcPct val="0"/>
              </a:spcAft>
            </a:pPr>
            <a:r>
              <a:rPr lang="zh-CN" altLang="en-US" sz="1400" b="1" dirty="0">
                <a:solidFill>
                  <a:schemeClr val="lt1"/>
                </a:solidFill>
                <a:latin typeface="微软雅黑" panose="020B0503020204020204" charset="-122"/>
                <a:ea typeface="微软雅黑" panose="020B0503020204020204" charset="-122"/>
                <a:cs typeface="+mn-ea"/>
                <a:sym typeface="+mn-ea"/>
              </a:rPr>
              <a:t>硕士一年</a:t>
            </a:r>
            <a:endParaRPr lang="zh-CN" altLang="en-US" sz="1400" b="1" dirty="0">
              <a:solidFill>
                <a:schemeClr val="lt1"/>
              </a:solidFill>
              <a:latin typeface="微软雅黑" panose="020B0503020204020204" charset="-122"/>
              <a:ea typeface="微软雅黑" panose="020B0503020204020204" charset="-122"/>
              <a:cs typeface="+mn-ea"/>
              <a:sym typeface="+mn-ea"/>
            </a:endParaRPr>
          </a:p>
        </p:txBody>
      </p:sp>
      <p:sp>
        <p:nvSpPr>
          <p:cNvPr id="15" name="矩形 14"/>
          <p:cNvSpPr/>
          <p:nvPr>
            <p:custDataLst>
              <p:tags r:id="rId17"/>
            </p:custDataLst>
          </p:nvPr>
        </p:nvSpPr>
        <p:spPr>
          <a:xfrm>
            <a:off x="4066007" y="5115596"/>
            <a:ext cx="1478280" cy="1138555"/>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sz="1400" b="1" dirty="0">
                <a:latin typeface="微软雅黑" panose="020B0503020204020204" charset="-122"/>
                <a:ea typeface="微软雅黑" panose="020B0503020204020204" charset="-122"/>
                <a:cs typeface="微软雅黑" panose="020B0503020204020204" charset="-122"/>
                <a:sym typeface="+mn-ea"/>
              </a:rPr>
              <a:t>新加坡国立大学</a:t>
            </a:r>
            <a:endParaRPr lang="en-US" altLang="zh-CN" sz="1400" b="1" dirty="0">
              <a:latin typeface="微软雅黑" panose="020B0503020204020204" charset="-122"/>
              <a:ea typeface="微软雅黑" panose="020B0503020204020204" charset="-122"/>
              <a:cs typeface="微软雅黑" panose="020B0503020204020204" charset="-122"/>
              <a:sym typeface="+mn-ea"/>
            </a:endParaRPr>
          </a:p>
          <a:p>
            <a:pPr algn="ctr">
              <a:lnSpc>
                <a:spcPct val="150000"/>
              </a:lnSpc>
              <a:spcBef>
                <a:spcPct val="0"/>
              </a:spcBef>
              <a:spcAft>
                <a:spcPct val="0"/>
              </a:spcAft>
            </a:pPr>
            <a:r>
              <a:rPr lang="zh-CN" altLang="en-US" sz="1400" dirty="0">
                <a:latin typeface="微软雅黑" panose="020B0503020204020204" charset="-122"/>
                <a:ea typeface="微软雅黑" panose="020B0503020204020204" charset="-122"/>
                <a:cs typeface="微软雅黑" panose="020B0503020204020204" charset="-122"/>
                <a:sym typeface="+mn-ea"/>
              </a:rPr>
              <a:t>完成学业后获得</a:t>
            </a:r>
            <a:r>
              <a:rPr lang="en-US" altLang="zh-CN" sz="1400" dirty="0">
                <a:latin typeface="微软雅黑" panose="020B0503020204020204" charset="-122"/>
                <a:ea typeface="微软雅黑" panose="020B0503020204020204" charset="-122"/>
                <a:cs typeface="微软雅黑" panose="020B0503020204020204" charset="-122"/>
                <a:sym typeface="+mn-ea"/>
              </a:rPr>
              <a:t>NUS</a:t>
            </a:r>
            <a:r>
              <a:rPr lang="zh-CN" altLang="en-US" sz="1400" dirty="0">
                <a:latin typeface="微软雅黑" panose="020B0503020204020204" charset="-122"/>
                <a:ea typeface="微软雅黑" panose="020B0503020204020204" charset="-122"/>
                <a:cs typeface="微软雅黑" panose="020B0503020204020204" charset="-122"/>
                <a:sym typeface="+mn-ea"/>
              </a:rPr>
              <a:t>硕士学位</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grpSp>
        <p:nvGrpSpPr>
          <p:cNvPr id="14" name="组合 13"/>
          <p:cNvGrpSpPr/>
          <p:nvPr/>
        </p:nvGrpSpPr>
        <p:grpSpPr>
          <a:xfrm>
            <a:off x="6026785" y="2648585"/>
            <a:ext cx="609600" cy="618490"/>
            <a:chOff x="9255" y="4122"/>
            <a:chExt cx="960" cy="974"/>
          </a:xfrm>
        </p:grpSpPr>
        <p:sp>
          <p:nvSpPr>
            <p:cNvPr id="13" name="圆角矩形 12"/>
            <p:cNvSpPr/>
            <p:nvPr/>
          </p:nvSpPr>
          <p:spPr>
            <a:xfrm>
              <a:off x="9255" y="4122"/>
              <a:ext cx="960" cy="975"/>
            </a:xfrm>
            <a:prstGeom prst="roundRect">
              <a:avLst/>
            </a:prstGeom>
            <a:solidFill>
              <a:schemeClr val="bg1"/>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6" name="图片 5" descr="人"/>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9360" y="4217"/>
              <a:ext cx="736" cy="736"/>
            </a:xfrm>
            <a:prstGeom prst="rect">
              <a:avLst/>
            </a:prstGeom>
          </p:spPr>
        </p:pic>
      </p:grpSp>
      <p:sp>
        <p:nvSpPr>
          <p:cNvPr id="610" name="文本框 1"/>
          <p:cNvSpPr txBox="1"/>
          <p:nvPr/>
        </p:nvSpPr>
        <p:spPr>
          <a:xfrm>
            <a:off x="6837261" y="2635996"/>
            <a:ext cx="5100273" cy="2316403"/>
          </a:xfrm>
          <a:prstGeom prst="rect">
            <a:avLst/>
          </a:prstGeom>
          <a:noFill/>
        </p:spPr>
        <p:txBody>
          <a:bodyPr wrap="square" rtlCol="0" anchor="t">
            <a:spAutoFit/>
          </a:bodyPr>
          <a:lstStyle/>
          <a:p>
            <a:pPr>
              <a:lnSpc>
                <a:spcPct val="150000"/>
              </a:lnSpc>
            </a:pPr>
            <a:r>
              <a:rPr lang="zh-CN" sz="1400" b="1" dirty="0">
                <a:solidFill>
                  <a:srgbClr val="ED6D00">
                    <a:alpha val="100000"/>
                  </a:srgbClr>
                </a:solidFill>
                <a:latin typeface="微软雅黑" panose="020B0503020204020204" charset="-122"/>
                <a:ea typeface="微软雅黑" panose="020B0503020204020204" charset="-122"/>
                <a:cs typeface="微软雅黑" panose="020B0503020204020204" charset="-122"/>
              </a:rPr>
              <a:t>如何参加这个项目？</a:t>
            </a:r>
            <a:endParaRPr lang="zh-CN" sz="1400" b="1" dirty="0">
              <a:solidFill>
                <a:srgbClr val="ED6D00">
                  <a:alpha val="100000"/>
                </a:srgbClr>
              </a:solidFill>
              <a:latin typeface="微软雅黑" panose="020B0503020204020204" charset="-122"/>
              <a:ea typeface="微软雅黑" panose="020B0503020204020204" charset="-122"/>
              <a:cs typeface="微软雅黑" panose="020B0503020204020204" charset="-122"/>
            </a:endParaRPr>
          </a:p>
          <a:p>
            <a:pPr marL="171450" indent="-171450" algn="just">
              <a:lnSpc>
                <a:spcPct val="150000"/>
              </a:lnSpc>
              <a:buFont typeface="Arial" panose="020B0604020202020204" pitchFamily="34" charset="0"/>
              <a:buChar char="•"/>
            </a:pPr>
            <a:r>
              <a:rPr lang="zh-CN" altLang="en-US" sz="1400" b="1" dirty="0">
                <a:latin typeface="微软雅黑" panose="020B0503020204020204" charset="-122"/>
                <a:ea typeface="微软雅黑" panose="020B0503020204020204" charset="-122"/>
                <a:cs typeface="微软雅黑" panose="020B0503020204020204" charset="-122"/>
              </a:rPr>
              <a:t>南科大</a:t>
            </a:r>
            <a:r>
              <a:rPr lang="zh-CN" sz="1400" b="1" dirty="0">
                <a:latin typeface="微软雅黑" panose="020B0503020204020204" charset="-122"/>
                <a:ea typeface="微软雅黑" panose="020B0503020204020204" charset="-122"/>
                <a:cs typeface="微软雅黑" panose="020B0503020204020204" charset="-122"/>
              </a:rPr>
              <a:t>成绩：从大一开始</a:t>
            </a:r>
            <a:r>
              <a:rPr lang="zh-CN" altLang="en-US" sz="1400" b="1" dirty="0">
                <a:latin typeface="微软雅黑" panose="020B0503020204020204" charset="-122"/>
                <a:ea typeface="微软雅黑" panose="020B0503020204020204" charset="-122"/>
                <a:cs typeface="微软雅黑" panose="020B0503020204020204" charset="-122"/>
              </a:rPr>
              <a:t>的</a:t>
            </a:r>
            <a:r>
              <a:rPr lang="zh-CN" sz="1400" b="1" dirty="0">
                <a:latin typeface="微软雅黑" panose="020B0503020204020204" charset="-122"/>
                <a:ea typeface="微软雅黑" panose="020B0503020204020204" charset="-122"/>
                <a:cs typeface="微软雅黑" panose="020B0503020204020204" charset="-122"/>
              </a:rPr>
              <a:t>所有科目成绩</a:t>
            </a:r>
            <a:r>
              <a:rPr lang="en-US" altLang="zh-CN" sz="1400" b="1" dirty="0">
                <a:latin typeface="微软雅黑" panose="020B0503020204020204" charset="-122"/>
                <a:ea typeface="微软雅黑" panose="020B0503020204020204" charset="-122"/>
                <a:cs typeface="微软雅黑" panose="020B0503020204020204" charset="-122"/>
              </a:rPr>
              <a:t> </a:t>
            </a:r>
            <a:r>
              <a:rPr lang="zh-CN" sz="1400" b="1" dirty="0">
                <a:latin typeface="微软雅黑" panose="020B0503020204020204" charset="-122"/>
                <a:ea typeface="微软雅黑" panose="020B0503020204020204" charset="-122"/>
                <a:cs typeface="微软雅黑" panose="020B0503020204020204" charset="-122"/>
              </a:rPr>
              <a:t>≥82/100（</a:t>
            </a:r>
            <a:r>
              <a:rPr lang="zh-CN" altLang="en-US" sz="1400" b="1" dirty="0">
                <a:latin typeface="微软雅黑" panose="020B0503020204020204" charset="-122"/>
                <a:ea typeface="微软雅黑" panose="020B0503020204020204" charset="-122"/>
                <a:cs typeface="微软雅黑" panose="020B0503020204020204" charset="-122"/>
              </a:rPr>
              <a:t>参考</a:t>
            </a:r>
            <a:r>
              <a:rPr lang="zh-CN" sz="1400" b="1" dirty="0">
                <a:latin typeface="微软雅黑" panose="020B0503020204020204" charset="-122"/>
                <a:ea typeface="微软雅黑" panose="020B0503020204020204" charset="-122"/>
                <a:cs typeface="微软雅黑" panose="020B0503020204020204" charset="-122"/>
              </a:rPr>
              <a:t>绩点</a:t>
            </a:r>
            <a:r>
              <a:rPr lang="en-US" sz="1400" b="1" dirty="0">
                <a:latin typeface="微软雅黑" panose="020B0503020204020204" charset="-122"/>
                <a:ea typeface="微软雅黑" panose="020B0503020204020204" charset="-122"/>
                <a:cs typeface="微软雅黑" panose="020B0503020204020204" charset="-122"/>
              </a:rPr>
              <a:t>3.6</a:t>
            </a:r>
            <a:r>
              <a:rPr lang="zh-CN" sz="1400" b="1" dirty="0">
                <a:latin typeface="微软雅黑" panose="020B0503020204020204" charset="-122"/>
                <a:ea typeface="微软雅黑" panose="020B0503020204020204" charset="-122"/>
                <a:cs typeface="微软雅黑" panose="020B0503020204020204" charset="-122"/>
              </a:rPr>
              <a:t>以上）</a:t>
            </a:r>
            <a:r>
              <a:rPr lang="zh-CN" altLang="en-US" sz="1400" b="1" dirty="0">
                <a:latin typeface="微软雅黑" panose="020B0503020204020204" charset="-122"/>
                <a:ea typeface="微软雅黑" panose="020B0503020204020204" charset="-122"/>
                <a:cs typeface="微软雅黑" panose="020B0503020204020204" charset="-122"/>
              </a:rPr>
              <a:t>。</a:t>
            </a:r>
            <a:endParaRPr lang="zh-CN" sz="1400" b="1" dirty="0">
              <a:latin typeface="微软雅黑" panose="020B0503020204020204" charset="-122"/>
              <a:ea typeface="微软雅黑" panose="020B0503020204020204" charset="-122"/>
              <a:cs typeface="微软雅黑" panose="020B0503020204020204" charset="-122"/>
            </a:endParaRPr>
          </a:p>
          <a:p>
            <a:pPr marL="171450" indent="-171450" algn="just">
              <a:lnSpc>
                <a:spcPct val="150000"/>
              </a:lnSpc>
              <a:buFont typeface="Arial" panose="020B0604020202020204" pitchFamily="34" charset="0"/>
              <a:buChar char="•"/>
            </a:pPr>
            <a:r>
              <a:rPr lang="zh-CN" sz="1400" b="1" dirty="0">
                <a:latin typeface="微软雅黑" panose="020B0503020204020204" charset="-122"/>
                <a:ea typeface="微软雅黑" panose="020B0503020204020204" charset="-122"/>
                <a:cs typeface="微软雅黑" panose="020B0503020204020204" charset="-122"/>
              </a:rPr>
              <a:t>英语成绩TOEFL ≥ 85 或 IELTS ≥ 6</a:t>
            </a:r>
            <a:r>
              <a:rPr lang="zh-CN" altLang="en-US" sz="1400" b="1" dirty="0">
                <a:latin typeface="微软雅黑" panose="020B0503020204020204" charset="-122"/>
                <a:ea typeface="微软雅黑" panose="020B0503020204020204" charset="-122"/>
                <a:cs typeface="微软雅黑" panose="020B0503020204020204" charset="-122"/>
              </a:rPr>
              <a:t>（</a:t>
            </a:r>
            <a:r>
              <a:rPr 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rPr>
              <a:t>递交申请时有效</a:t>
            </a:r>
            <a:r>
              <a:rPr lang="zh-CN" altLang="en-US" sz="1400" b="1" dirty="0">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sz="1400" b="1" dirty="0">
                <a:latin typeface="微软雅黑" panose="020B0503020204020204" charset="-122"/>
                <a:ea typeface="微软雅黑" panose="020B0503020204020204" charset="-122"/>
                <a:cs typeface="微软雅黑" panose="020B0503020204020204" charset="-122"/>
              </a:rPr>
              <a:t>NUS 不接受拼分，</a:t>
            </a:r>
            <a:r>
              <a:rPr lang="zh-CN" altLang="en-US" sz="1400" b="1" dirty="0">
                <a:latin typeface="微软雅黑" panose="020B0503020204020204" charset="-122"/>
                <a:ea typeface="微软雅黑" panose="020B0503020204020204" charset="-122"/>
                <a:cs typeface="微软雅黑" panose="020B0503020204020204" charset="-122"/>
              </a:rPr>
              <a:t>但</a:t>
            </a:r>
            <a:r>
              <a:rPr 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rPr>
              <a:t>没有小分的要求</a:t>
            </a:r>
            <a:r>
              <a:rPr lang="zh-CN" altLang="en-US" sz="1400" b="1" dirty="0">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rPr>
              <a:t>。</a:t>
            </a:r>
            <a:endParaRPr lang="zh-CN" sz="1400" b="1" dirty="0">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marL="171450" indent="-171450" algn="just">
              <a:lnSpc>
                <a:spcPct val="150000"/>
              </a:lnSpc>
              <a:buFont typeface="Arial" panose="020B0604020202020204" pitchFamily="34" charset="0"/>
              <a:buChar char="•"/>
            </a:pPr>
            <a:r>
              <a:rPr lang="zh-CN" sz="1400" b="1" dirty="0">
                <a:latin typeface="微软雅黑" panose="020B0503020204020204" charset="-122"/>
                <a:ea typeface="微软雅黑" panose="020B0503020204020204" charset="-122"/>
                <a:cs typeface="微软雅黑" panose="020B0503020204020204" charset="-122"/>
              </a:rPr>
              <a:t>规划课程：参加项目前</a:t>
            </a:r>
            <a:r>
              <a:rPr lang="zh-CN" altLang="en-US" sz="1400" b="1" dirty="0">
                <a:latin typeface="微软雅黑" panose="020B0503020204020204" charset="-122"/>
                <a:ea typeface="微软雅黑" panose="020B0503020204020204" charset="-122"/>
                <a:cs typeface="微软雅黑" panose="020B0503020204020204" charset="-122"/>
              </a:rPr>
              <a:t>，</a:t>
            </a:r>
            <a:r>
              <a:rPr lang="zh-CN" sz="1400" b="1" dirty="0">
                <a:latin typeface="微软雅黑" panose="020B0503020204020204" charset="-122"/>
                <a:ea typeface="微软雅黑" panose="020B0503020204020204" charset="-122"/>
                <a:cs typeface="微软雅黑" panose="020B0503020204020204" charset="-122"/>
              </a:rPr>
              <a:t>确定大四的课程</a:t>
            </a:r>
            <a:r>
              <a:rPr lang="zh-CN" altLang="en-US" sz="1400" b="1" dirty="0">
                <a:latin typeface="微软雅黑" panose="020B0503020204020204" charset="-122"/>
                <a:ea typeface="微软雅黑" panose="020B0503020204020204" charset="-122"/>
                <a:cs typeface="微软雅黑" panose="020B0503020204020204" charset="-122"/>
              </a:rPr>
              <a:t>。</a:t>
            </a:r>
            <a:endParaRPr lang="zh-CN" sz="1400" b="1" dirty="0">
              <a:latin typeface="微软雅黑" panose="020B0503020204020204" charset="-122"/>
              <a:ea typeface="微软雅黑" panose="020B0503020204020204" charset="-122"/>
              <a:cs typeface="微软雅黑" panose="020B0503020204020204" charset="-122"/>
            </a:endParaRPr>
          </a:p>
          <a:p>
            <a:pPr marL="171450" indent="-171450" algn="just">
              <a:lnSpc>
                <a:spcPct val="150000"/>
              </a:lnSpc>
              <a:buFont typeface="Arial" panose="020B0604020202020204" pitchFamily="34" charset="0"/>
              <a:buChar char="•"/>
            </a:pPr>
            <a:r>
              <a:rPr lang="zh-CN" sz="1400" b="1" dirty="0">
                <a:latin typeface="微软雅黑" panose="020B0503020204020204" charset="-122"/>
                <a:ea typeface="微软雅黑" panose="020B0503020204020204" charset="-122"/>
                <a:cs typeface="微软雅黑" panose="020B0503020204020204" charset="-122"/>
              </a:rPr>
              <a:t>在NUS</a:t>
            </a:r>
            <a:r>
              <a:rPr lang="zh-CN" altLang="en-US" sz="1400" b="1" dirty="0">
                <a:latin typeface="微软雅黑" panose="020B0503020204020204" charset="-122"/>
                <a:ea typeface="微软雅黑" panose="020B0503020204020204" charset="-122"/>
                <a:cs typeface="微软雅黑" panose="020B0503020204020204" charset="-122"/>
              </a:rPr>
              <a:t>第</a:t>
            </a:r>
            <a:r>
              <a:rPr lang="zh-CN" sz="1400" b="1" dirty="0">
                <a:latin typeface="微软雅黑" panose="020B0503020204020204" charset="-122"/>
                <a:ea typeface="微软雅黑" panose="020B0503020204020204" charset="-122"/>
                <a:cs typeface="微软雅黑" panose="020B0503020204020204" charset="-122"/>
              </a:rPr>
              <a:t>一年取得的绩点 ≥ 3.5</a:t>
            </a:r>
            <a:r>
              <a:rPr lang="zh-CN" altLang="en-US" sz="1400" b="1" dirty="0">
                <a:latin typeface="微软雅黑" panose="020B0503020204020204" charset="-122"/>
                <a:ea typeface="微软雅黑" panose="020B0503020204020204" charset="-122"/>
                <a:cs typeface="微软雅黑" panose="020B0503020204020204" charset="-122"/>
              </a:rPr>
              <a:t>。</a:t>
            </a:r>
            <a:endParaRPr lang="zh-CN" sz="1400" b="1" dirty="0">
              <a:latin typeface="微软雅黑" panose="020B0503020204020204" charset="-122"/>
              <a:ea typeface="微软雅黑" panose="020B0503020204020204" charset="-122"/>
              <a:cs typeface="微软雅黑" panose="020B0503020204020204" charset="-122"/>
            </a:endParaRPr>
          </a:p>
        </p:txBody>
      </p:sp>
      <p:pic>
        <p:nvPicPr>
          <p:cNvPr id="16" name="图片 9"/>
          <p:cNvPicPr/>
          <p:nvPr/>
        </p:nvPicPr>
        <p:blipFill>
          <a:blip r:embed="rId20"/>
          <a:stretch>
            <a:fillRect/>
          </a:stretch>
        </p:blipFill>
        <p:spPr>
          <a:xfrm>
            <a:off x="6969760" y="4968572"/>
            <a:ext cx="2051050" cy="1438275"/>
          </a:xfrm>
          <a:prstGeom prst="rect">
            <a:avLst/>
          </a:prstGeom>
          <a:noFill/>
          <a:ln w="9525">
            <a:noFill/>
          </a:ln>
        </p:spPr>
      </p:pic>
      <p:pic>
        <p:nvPicPr>
          <p:cNvPr id="17" name="图片 11"/>
          <p:cNvPicPr/>
          <p:nvPr/>
        </p:nvPicPr>
        <p:blipFill>
          <a:blip r:embed="rId21"/>
          <a:stretch>
            <a:fillRect/>
          </a:stretch>
        </p:blipFill>
        <p:spPr>
          <a:xfrm>
            <a:off x="9020175" y="4960317"/>
            <a:ext cx="2587625" cy="1437005"/>
          </a:xfrm>
          <a:prstGeom prst="rect">
            <a:avLst/>
          </a:prstGeom>
          <a:noFill/>
          <a:ln w="9525">
            <a:noFill/>
          </a:ln>
        </p:spPr>
      </p:pic>
      <p:sp>
        <p:nvSpPr>
          <p:cNvPr id="18" name="矩形 17"/>
          <p:cNvSpPr/>
          <p:nvPr/>
        </p:nvSpPr>
        <p:spPr>
          <a:xfrm>
            <a:off x="-8238" y="6804475"/>
            <a:ext cx="12237003"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9" name="文本框 28"/>
          <p:cNvSpPr txBox="1"/>
          <p:nvPr/>
        </p:nvSpPr>
        <p:spPr>
          <a:xfrm>
            <a:off x="6144862" y="6362073"/>
            <a:ext cx="6035953" cy="418191"/>
          </a:xfrm>
          <a:prstGeom prst="rect">
            <a:avLst/>
          </a:prstGeom>
          <a:noFill/>
        </p:spPr>
        <p:txBody>
          <a:bodyPr wrap="square">
            <a:spAutoFit/>
          </a:bodyPr>
          <a:lstStyle/>
          <a:p>
            <a:pPr indent="444500" algn="just" fontAlgn="auto">
              <a:lnSpc>
                <a:spcPct val="150000"/>
              </a:lnSpc>
              <a:spcBef>
                <a:spcPts val="0"/>
              </a:spcBef>
              <a:spcAft>
                <a:spcPts val="0"/>
              </a:spcAft>
              <a:extLst>
                <a:ext uri="{35155182-B16C-46BC-9424-99874614C6A1}">
                  <wpsdc:indentchars xmlns:wpsdc="http://www.wps.cn/officeDocument/2017/drawingmlCustomData" val="200" checksum="909944644"/>
                </a:ext>
              </a:extLst>
            </a:pPr>
            <a:r>
              <a:rPr lang="en-US" altLang="zh-CN" sz="1600" b="1" spc="150" dirty="0">
                <a:solidFill>
                  <a:srgbClr val="5BB4B2"/>
                </a:solidFill>
                <a:uFillTx/>
                <a:latin typeface="微软雅黑" panose="020B0503020204020204" charset="-122"/>
                <a:ea typeface="微软雅黑" panose="020B0503020204020204" charset="-122"/>
                <a:cs typeface="微软雅黑" panose="020B0503020204020204" charset="-122"/>
              </a:rPr>
              <a:t>2024</a:t>
            </a:r>
            <a:r>
              <a:rPr lang="zh-CN" altLang="en-US" sz="1600" b="1" spc="150" dirty="0">
                <a:solidFill>
                  <a:srgbClr val="5BB4B2"/>
                </a:solidFill>
                <a:uFillTx/>
                <a:latin typeface="微软雅黑" panose="020B0503020204020204" charset="-122"/>
                <a:ea typeface="微软雅黑" panose="020B0503020204020204" charset="-122"/>
                <a:cs typeface="微软雅黑" panose="020B0503020204020204" charset="-122"/>
              </a:rPr>
              <a:t>年</a:t>
            </a:r>
            <a:r>
              <a:rPr lang="en-US" altLang="zh-CN" sz="1600" b="1" spc="150" dirty="0">
                <a:solidFill>
                  <a:srgbClr val="5BB4B2"/>
                </a:solidFill>
                <a:uFillTx/>
                <a:latin typeface="微软雅黑" panose="020B0503020204020204" charset="-122"/>
                <a:ea typeface="微软雅黑" panose="020B0503020204020204" charset="-122"/>
                <a:cs typeface="微软雅黑" panose="020B0503020204020204" charset="-122"/>
              </a:rPr>
              <a:t>QS</a:t>
            </a:r>
            <a:r>
              <a:rPr lang="zh-CN" altLang="en-US" sz="1600" b="1" spc="150" dirty="0">
                <a:solidFill>
                  <a:srgbClr val="5BB4B2"/>
                </a:solidFill>
                <a:uFillTx/>
                <a:latin typeface="微软雅黑" panose="020B0503020204020204" charset="-122"/>
                <a:ea typeface="微软雅黑" panose="020B0503020204020204" charset="-122"/>
                <a:cs typeface="微软雅黑" panose="020B0503020204020204" charset="-122"/>
              </a:rPr>
              <a:t>世界大学排名中，新加坡国立大学位列第</a:t>
            </a:r>
            <a:r>
              <a:rPr lang="en-US" altLang="zh-CN" sz="1600" b="1" spc="150" dirty="0">
                <a:solidFill>
                  <a:srgbClr val="5BB4B2"/>
                </a:solidFill>
                <a:uFillTx/>
                <a:latin typeface="微软雅黑" panose="020B0503020204020204" charset="-122"/>
                <a:ea typeface="微软雅黑" panose="020B0503020204020204" charset="-122"/>
                <a:cs typeface="微软雅黑" panose="020B0503020204020204" charset="-122"/>
              </a:rPr>
              <a:t>8</a:t>
            </a:r>
            <a:endParaRPr lang="zh-CN" altLang="en-US" sz="1600" b="1" spc="150" dirty="0">
              <a:solidFill>
                <a:srgbClr val="5BB4B2"/>
              </a:solidFill>
              <a:uFillTx/>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形 41"/>
          <p:cNvPicPr>
            <a:picLocks noChangeAspect="1"/>
          </p:cNvPicPr>
          <p:nvPr>
            <p:custDataLst>
              <p:tags r:id="rId1"/>
            </p:custDataLst>
          </p:nvPr>
        </p:nvPicPr>
        <p:blipFill>
          <a:blip r:embed="rId2">
            <a:extLst>
              <a:ext uri="{96DAC541-7B7A-43D3-8B79-37D633B846F1}">
                <asvg:svgBlip xmlns:asvg="http://schemas.microsoft.com/office/drawing/2016/SVG/main" r:embed="rId3"/>
              </a:ext>
            </a:extLst>
          </a:blip>
          <a:stretch>
            <a:fillRect/>
          </a:stretch>
        </p:blipFill>
        <p:spPr>
          <a:xfrm>
            <a:off x="7686040" y="55245"/>
            <a:ext cx="4315460" cy="6345555"/>
          </a:xfrm>
          <a:prstGeom prst="rect">
            <a:avLst/>
          </a:prstGeom>
        </p:spPr>
      </p:pic>
      <p:sp>
        <p:nvSpPr>
          <p:cNvPr id="4" name="矩形: 圆角 3"/>
          <p:cNvSpPr/>
          <p:nvPr>
            <p:custDataLst>
              <p:tags r:id="rId4"/>
            </p:custDataLst>
          </p:nvPr>
        </p:nvSpPr>
        <p:spPr>
          <a:xfrm>
            <a:off x="0" y="5362414"/>
            <a:ext cx="12192000" cy="1495586"/>
          </a:xfrm>
          <a:prstGeom prst="roundRect">
            <a:avLst>
              <a:gd name="adj" fmla="val 0"/>
            </a:avLst>
          </a:prstGeom>
          <a:gradFill>
            <a:gsLst>
              <a:gs pos="4000">
                <a:srgbClr val="2DB8B3">
                  <a:alpha val="52000"/>
                </a:srgbClr>
              </a:gs>
              <a:gs pos="53056">
                <a:srgbClr val="009E96">
                  <a:alpha val="76000"/>
                </a:srgbClr>
              </a:gs>
              <a:gs pos="100000">
                <a:srgbClr val="009E9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等线" panose="02010600030101010101" charset="-122"/>
              <a:ea typeface="等线" panose="02010600030101010101" charset="-122"/>
            </a:endParaRPr>
          </a:p>
        </p:txBody>
      </p:sp>
      <p:pic>
        <p:nvPicPr>
          <p:cNvPr id="3" name="图形 21" descr="E:/※宣传/※力航系新版宣传物料【PPT&amp;宣传折页&amp;展板&amp;文化墙】/1、PPT/素材库/logo/logo2组合_画板 1.pnglogo2组合_画板 1"/>
          <p:cNvPicPr>
            <a:picLocks noChangeAspect="1"/>
          </p:cNvPicPr>
          <p:nvPr>
            <p:custDataLst>
              <p:tags r:id="rId5"/>
            </p:custDataLst>
          </p:nvPr>
        </p:nvPicPr>
        <p:blipFill>
          <a:blip r:embed="rId6"/>
          <a:srcRect t="37420" b="37420"/>
          <a:stretch>
            <a:fillRect/>
          </a:stretch>
        </p:blipFill>
        <p:spPr>
          <a:xfrm>
            <a:off x="8306435" y="91440"/>
            <a:ext cx="3393440" cy="855345"/>
          </a:xfrm>
          <a:prstGeom prst="rect">
            <a:avLst/>
          </a:prstGeom>
        </p:spPr>
      </p:pic>
      <p:sp>
        <p:nvSpPr>
          <p:cNvPr id="5" name="文本框 4"/>
          <p:cNvSpPr txBox="1"/>
          <p:nvPr/>
        </p:nvSpPr>
        <p:spPr>
          <a:xfrm>
            <a:off x="11842115" y="3385185"/>
            <a:ext cx="4064000" cy="368300"/>
          </a:xfrm>
          <a:prstGeom prst="rect">
            <a:avLst/>
          </a:prstGeom>
          <a:noFill/>
        </p:spPr>
        <p:txBody>
          <a:bodyPr wrap="square" rtlCol="0">
            <a:spAutoFit/>
          </a:bodyPr>
          <a:lstStyle/>
          <a:p>
            <a:endParaRPr lang="zh-CN" altLang="en-US"/>
          </a:p>
        </p:txBody>
      </p:sp>
      <p:grpSp>
        <p:nvGrpSpPr>
          <p:cNvPr id="7" name="组合 6"/>
          <p:cNvGrpSpPr/>
          <p:nvPr>
            <p:custDataLst>
              <p:tags r:id="rId7"/>
            </p:custDataLst>
          </p:nvPr>
        </p:nvGrpSpPr>
        <p:grpSpPr>
          <a:xfrm>
            <a:off x="-1" y="6765926"/>
            <a:ext cx="12192001" cy="120650"/>
            <a:chOff x="3276600" y="3582507"/>
            <a:chExt cx="5608638" cy="101456"/>
          </a:xfrm>
        </p:grpSpPr>
        <p:sp>
          <p:nvSpPr>
            <p:cNvPr id="8" name="矩形 7"/>
            <p:cNvSpPr/>
            <p:nvPr>
              <p:custDataLst>
                <p:tags r:id="rId8"/>
              </p:custDataLst>
            </p:nvPr>
          </p:nvSpPr>
          <p:spPr>
            <a:xfrm>
              <a:off x="3276600" y="358250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 name="矩形 8"/>
            <p:cNvSpPr/>
            <p:nvPr>
              <p:custDataLst>
                <p:tags r:id="rId9"/>
              </p:custDataLst>
            </p:nvPr>
          </p:nvSpPr>
          <p:spPr>
            <a:xfrm>
              <a:off x="4851400" y="358250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760" name="TextBox 13"/>
          <p:cNvSpPr txBox="1"/>
          <p:nvPr>
            <p:custDataLst>
              <p:tags r:id="rId10"/>
            </p:custDataLst>
          </p:nvPr>
        </p:nvSpPr>
        <p:spPr>
          <a:xfrm>
            <a:off x="249555" y="915670"/>
            <a:ext cx="3733800" cy="368300"/>
          </a:xfrm>
          <a:prstGeom prst="rect">
            <a:avLst/>
          </a:prstGeom>
          <a:noFill/>
        </p:spPr>
        <p:txBody>
          <a:bodyPr wrap="square" rtlCol="0">
            <a:spAutoFit/>
          </a:bodyPr>
          <a:lstStyle/>
          <a:p>
            <a:pPr algn="ctr">
              <a:spcBef>
                <a:spcPts val="600"/>
              </a:spcBef>
              <a:spcAft>
                <a:spcPts val="600"/>
              </a:spcAft>
            </a:pPr>
            <a:r>
              <a:rPr lang="zh-CN" altLang="en-US" b="1" dirty="0">
                <a:solidFill>
                  <a:srgbClr val="F69C22"/>
                </a:solidFill>
                <a:latin typeface="微软雅黑" panose="020B0503020204020204" charset="-122"/>
                <a:ea typeface="微软雅黑" panose="020B0503020204020204" charset="-122"/>
              </a:rPr>
              <a:t>流体力学教学实验室</a:t>
            </a:r>
            <a:endParaRPr lang="zh-CN" altLang="en-US" b="1" dirty="0">
              <a:solidFill>
                <a:srgbClr val="F69C22"/>
              </a:solidFill>
              <a:latin typeface="微软雅黑" panose="020B0503020204020204" charset="-122"/>
              <a:ea typeface="微软雅黑" panose="020B0503020204020204" charset="-122"/>
            </a:endParaRPr>
          </a:p>
        </p:txBody>
      </p:sp>
      <p:sp>
        <p:nvSpPr>
          <p:cNvPr id="761" name="TextBox 13"/>
          <p:cNvSpPr txBox="1"/>
          <p:nvPr>
            <p:custDataLst>
              <p:tags r:id="rId11"/>
            </p:custDataLst>
          </p:nvPr>
        </p:nvSpPr>
        <p:spPr>
          <a:xfrm>
            <a:off x="334318" y="3657604"/>
            <a:ext cx="3512581" cy="369332"/>
          </a:xfrm>
          <a:prstGeom prst="rect">
            <a:avLst/>
          </a:prstGeom>
          <a:noFill/>
        </p:spPr>
        <p:txBody>
          <a:bodyPr wrap="square" rtlCol="0">
            <a:spAutoFit/>
          </a:bodyPr>
          <a:lstStyle/>
          <a:p>
            <a:pPr algn="ctr">
              <a:spcBef>
                <a:spcPts val="600"/>
              </a:spcBef>
              <a:spcAft>
                <a:spcPts val="600"/>
              </a:spcAft>
            </a:pPr>
            <a:r>
              <a:rPr lang="zh-CN" altLang="en-US" b="1" dirty="0">
                <a:solidFill>
                  <a:srgbClr val="F69C22"/>
                </a:solidFill>
                <a:latin typeface="微软雅黑" panose="020B0503020204020204" charset="-122"/>
                <a:ea typeface="微软雅黑" panose="020B0503020204020204" charset="-122"/>
              </a:rPr>
              <a:t>固体力学教学实验室</a:t>
            </a:r>
            <a:endParaRPr lang="zh-CN" altLang="en-US" b="1" dirty="0">
              <a:solidFill>
                <a:srgbClr val="F69C22"/>
              </a:solidFill>
              <a:latin typeface="微软雅黑" panose="020B0503020204020204" charset="-122"/>
              <a:ea typeface="微软雅黑" panose="020B0503020204020204" charset="-122"/>
            </a:endParaRPr>
          </a:p>
        </p:txBody>
      </p:sp>
      <p:sp>
        <p:nvSpPr>
          <p:cNvPr id="762" name="TextBox 13"/>
          <p:cNvSpPr txBox="1"/>
          <p:nvPr>
            <p:custDataLst>
              <p:tags r:id="rId12"/>
            </p:custDataLst>
          </p:nvPr>
        </p:nvSpPr>
        <p:spPr>
          <a:xfrm>
            <a:off x="4133630" y="921980"/>
            <a:ext cx="2996793" cy="368300"/>
          </a:xfrm>
          <a:prstGeom prst="rect">
            <a:avLst/>
          </a:prstGeom>
          <a:noFill/>
        </p:spPr>
        <p:txBody>
          <a:bodyPr wrap="square" rtlCol="0">
            <a:spAutoFit/>
          </a:bodyPr>
          <a:lstStyle/>
          <a:p>
            <a:pPr algn="ctr">
              <a:spcBef>
                <a:spcPts val="600"/>
              </a:spcBef>
              <a:spcAft>
                <a:spcPts val="600"/>
              </a:spcAft>
            </a:pPr>
            <a:r>
              <a:rPr lang="zh-CN" altLang="en-US" b="1" dirty="0">
                <a:solidFill>
                  <a:srgbClr val="F69C22"/>
                </a:solidFill>
                <a:latin typeface="微软雅黑" panose="020B0503020204020204" charset="-122"/>
                <a:ea typeface="微软雅黑" panose="020B0503020204020204" charset="-122"/>
              </a:rPr>
              <a:t>航空航天教学实验室</a:t>
            </a:r>
            <a:endParaRPr lang="zh-CN" altLang="en-US" b="1" dirty="0">
              <a:solidFill>
                <a:srgbClr val="F69C22"/>
              </a:solidFill>
              <a:latin typeface="微软雅黑" panose="020B0503020204020204" charset="-122"/>
              <a:ea typeface="微软雅黑" panose="020B0503020204020204" charset="-122"/>
            </a:endParaRPr>
          </a:p>
        </p:txBody>
      </p:sp>
      <p:sp>
        <p:nvSpPr>
          <p:cNvPr id="763" name="TextBox 13"/>
          <p:cNvSpPr txBox="1"/>
          <p:nvPr>
            <p:custDataLst>
              <p:tags r:id="rId13"/>
            </p:custDataLst>
          </p:nvPr>
        </p:nvSpPr>
        <p:spPr>
          <a:xfrm>
            <a:off x="7935006" y="904822"/>
            <a:ext cx="3406807" cy="369332"/>
          </a:xfrm>
          <a:prstGeom prst="rect">
            <a:avLst/>
          </a:prstGeom>
          <a:noFill/>
        </p:spPr>
        <p:txBody>
          <a:bodyPr wrap="square" rtlCol="0">
            <a:spAutoFit/>
          </a:bodyPr>
          <a:lstStyle/>
          <a:p>
            <a:pPr algn="ctr">
              <a:spcBef>
                <a:spcPts val="600"/>
              </a:spcBef>
              <a:spcAft>
                <a:spcPts val="600"/>
              </a:spcAft>
            </a:pPr>
            <a:r>
              <a:rPr lang="zh-CN" altLang="en-US" b="1" dirty="0">
                <a:solidFill>
                  <a:srgbClr val="F69C22"/>
                </a:solidFill>
                <a:latin typeface="微软雅黑" panose="020B0503020204020204" charset="-122"/>
                <a:ea typeface="微软雅黑" panose="020B0503020204020204" charset="-122"/>
              </a:rPr>
              <a:t>可视化平台</a:t>
            </a:r>
            <a:endParaRPr lang="zh-CN" altLang="en-US" b="1" dirty="0">
              <a:solidFill>
                <a:srgbClr val="F69C22"/>
              </a:solidFill>
              <a:latin typeface="微软雅黑" panose="020B0503020204020204" charset="-122"/>
              <a:ea typeface="微软雅黑" panose="020B0503020204020204" charset="-122"/>
              <a:cs typeface="Times New Roman" panose="02020603050405020304" pitchFamily="18" charset="0"/>
              <a:sym typeface="+mn-lt"/>
            </a:endParaRPr>
          </a:p>
        </p:txBody>
      </p:sp>
      <p:sp>
        <p:nvSpPr>
          <p:cNvPr id="764" name="矩形 13"/>
          <p:cNvSpPr/>
          <p:nvPr>
            <p:custDataLst>
              <p:tags r:id="rId14"/>
            </p:custDataLst>
          </p:nvPr>
        </p:nvSpPr>
        <p:spPr>
          <a:xfrm>
            <a:off x="7935005" y="3616329"/>
            <a:ext cx="3406808" cy="368300"/>
          </a:xfrm>
          <a:prstGeom prst="rect">
            <a:avLst/>
          </a:prstGeom>
        </p:spPr>
        <p:txBody>
          <a:bodyPr wrap="square">
            <a:spAutoFit/>
          </a:bodyPr>
          <a:lstStyle/>
          <a:p>
            <a:pPr algn="ctr"/>
            <a:r>
              <a:rPr lang="zh-CN" altLang="en-US" b="1" dirty="0">
                <a:solidFill>
                  <a:srgbClr val="F69C22"/>
                </a:solidFill>
                <a:latin typeface="微软雅黑" panose="020B0503020204020204" charset="-122"/>
                <a:ea typeface="微软雅黑" panose="020B0503020204020204" charset="-122"/>
                <a:sym typeface="+mn-lt"/>
              </a:rPr>
              <a:t>VR教学实验室</a:t>
            </a:r>
            <a:endParaRPr lang="zh-CN" altLang="en-US" b="1" dirty="0">
              <a:solidFill>
                <a:srgbClr val="F69C22"/>
              </a:solidFill>
              <a:latin typeface="微软雅黑" panose="020B0503020204020204" charset="-122"/>
              <a:ea typeface="微软雅黑" panose="020B0503020204020204" charset="-122"/>
              <a:sym typeface="+mn-lt"/>
            </a:endParaRPr>
          </a:p>
        </p:txBody>
      </p:sp>
      <p:sp>
        <p:nvSpPr>
          <p:cNvPr id="765" name="TextBox 13"/>
          <p:cNvSpPr txBox="1"/>
          <p:nvPr>
            <p:custDataLst>
              <p:tags r:id="rId15"/>
            </p:custDataLst>
          </p:nvPr>
        </p:nvSpPr>
        <p:spPr>
          <a:xfrm>
            <a:off x="3789800" y="3588990"/>
            <a:ext cx="3591968" cy="506730"/>
          </a:xfrm>
          <a:prstGeom prst="rect">
            <a:avLst/>
          </a:prstGeom>
          <a:noFill/>
        </p:spPr>
        <p:txBody>
          <a:bodyPr wrap="square" rtlCol="0">
            <a:spAutoFit/>
          </a:bodyPr>
          <a:lstStyle/>
          <a:p>
            <a:pPr algn="ctr">
              <a:lnSpc>
                <a:spcPct val="150000"/>
              </a:lnSpc>
              <a:spcBef>
                <a:spcPts val="600"/>
              </a:spcBef>
              <a:spcAft>
                <a:spcPts val="600"/>
              </a:spcAft>
            </a:pPr>
            <a:r>
              <a:rPr lang="zh-CN" altLang="en-US" b="1" dirty="0">
                <a:solidFill>
                  <a:srgbClr val="F69C22"/>
                </a:solidFill>
                <a:latin typeface="微软雅黑" panose="020B0503020204020204" charset="-122"/>
                <a:ea typeface="微软雅黑" panose="020B0503020204020204" charset="-122"/>
              </a:rPr>
              <a:t>飞行模拟器</a:t>
            </a:r>
            <a:endParaRPr lang="zh-CN" altLang="en-US" b="1" dirty="0">
              <a:solidFill>
                <a:srgbClr val="F69C22"/>
              </a:solidFill>
              <a:latin typeface="微软雅黑" panose="020B0503020204020204" charset="-122"/>
              <a:ea typeface="微软雅黑" panose="020B0503020204020204" charset="-122"/>
            </a:endParaRPr>
          </a:p>
        </p:txBody>
      </p:sp>
      <p:pic>
        <p:nvPicPr>
          <p:cNvPr id="768" name="Picture 4"/>
          <p:cNvPicPr>
            <a:picLocks noChangeAspect="1" noChangeArrowheads="1"/>
          </p:cNvPicPr>
          <p:nvPr>
            <p:custDataLst>
              <p:tags r:id="rId16"/>
            </p:custDataLst>
          </p:nvPr>
        </p:nvPicPr>
        <p:blipFill rotWithShape="1">
          <a:blip r:embed="rId17" cstate="print"/>
          <a:srcRect t="3598" b="5838"/>
          <a:stretch>
            <a:fillRect/>
          </a:stretch>
        </p:blipFill>
        <p:spPr bwMode="auto">
          <a:xfrm>
            <a:off x="3926205" y="4055110"/>
            <a:ext cx="3489325" cy="2371090"/>
          </a:xfrm>
          <a:prstGeom prst="rect">
            <a:avLst/>
          </a:prstGeom>
          <a:noFill/>
          <a:ln>
            <a:noFill/>
          </a:ln>
        </p:spPr>
      </p:pic>
      <p:pic>
        <p:nvPicPr>
          <p:cNvPr id="769" name="Picture 5"/>
          <p:cNvPicPr>
            <a:picLocks noChangeAspect="1" noChangeArrowheads="1"/>
          </p:cNvPicPr>
          <p:nvPr>
            <p:custDataLst>
              <p:tags r:id="rId18"/>
            </p:custDataLst>
          </p:nvPr>
        </p:nvPicPr>
        <p:blipFill>
          <a:blip r:embed="rId19" cstate="print"/>
          <a:srcRect/>
          <a:stretch>
            <a:fillRect/>
          </a:stretch>
        </p:blipFill>
        <p:spPr bwMode="auto">
          <a:xfrm>
            <a:off x="3926205" y="1304290"/>
            <a:ext cx="3484880" cy="2354580"/>
          </a:xfrm>
          <a:prstGeom prst="rect">
            <a:avLst/>
          </a:prstGeom>
          <a:noFill/>
          <a:ln>
            <a:noFill/>
          </a:ln>
        </p:spPr>
      </p:pic>
      <p:pic>
        <p:nvPicPr>
          <p:cNvPr id="770" name="Picture 6"/>
          <p:cNvPicPr>
            <a:picLocks noChangeAspect="1" noChangeArrowheads="1"/>
          </p:cNvPicPr>
          <p:nvPr>
            <p:custDataLst>
              <p:tags r:id="rId20"/>
            </p:custDataLst>
          </p:nvPr>
        </p:nvPicPr>
        <p:blipFill>
          <a:blip r:embed="rId21" cstate="print"/>
          <a:srcRect/>
          <a:stretch>
            <a:fillRect/>
          </a:stretch>
        </p:blipFill>
        <p:spPr bwMode="auto">
          <a:xfrm>
            <a:off x="537845" y="1322070"/>
            <a:ext cx="3138170" cy="2354580"/>
          </a:xfrm>
          <a:prstGeom prst="rect">
            <a:avLst/>
          </a:prstGeom>
          <a:noFill/>
          <a:ln>
            <a:noFill/>
          </a:ln>
        </p:spPr>
      </p:pic>
      <p:pic>
        <p:nvPicPr>
          <p:cNvPr id="771" name="Picture 7"/>
          <p:cNvPicPr>
            <a:picLocks noChangeAspect="1" noChangeArrowheads="1"/>
          </p:cNvPicPr>
          <p:nvPr>
            <p:custDataLst>
              <p:tags r:id="rId22"/>
            </p:custDataLst>
          </p:nvPr>
        </p:nvPicPr>
        <p:blipFill>
          <a:blip r:embed="rId23" cstate="print"/>
          <a:srcRect/>
          <a:stretch>
            <a:fillRect/>
          </a:stretch>
        </p:blipFill>
        <p:spPr bwMode="auto">
          <a:xfrm>
            <a:off x="528955" y="4055110"/>
            <a:ext cx="3138170" cy="2345690"/>
          </a:xfrm>
          <a:prstGeom prst="rect">
            <a:avLst/>
          </a:prstGeom>
          <a:noFill/>
          <a:ln>
            <a:noFill/>
          </a:ln>
        </p:spPr>
      </p:pic>
      <p:pic>
        <p:nvPicPr>
          <p:cNvPr id="772" name="Picture 8"/>
          <p:cNvPicPr>
            <a:picLocks noChangeAspect="1" noChangeArrowheads="1"/>
          </p:cNvPicPr>
          <p:nvPr>
            <p:custDataLst>
              <p:tags r:id="rId24"/>
            </p:custDataLst>
          </p:nvPr>
        </p:nvPicPr>
        <p:blipFill rotWithShape="1">
          <a:blip r:embed="rId25" cstate="print"/>
          <a:srcRect l="16574" r="2202"/>
          <a:stretch>
            <a:fillRect/>
          </a:stretch>
        </p:blipFill>
        <p:spPr bwMode="auto">
          <a:xfrm>
            <a:off x="7661275" y="1283335"/>
            <a:ext cx="4138930" cy="2353945"/>
          </a:xfrm>
          <a:prstGeom prst="rect">
            <a:avLst/>
          </a:prstGeom>
          <a:noFill/>
          <a:ln>
            <a:noFill/>
          </a:ln>
        </p:spPr>
      </p:pic>
      <p:pic>
        <p:nvPicPr>
          <p:cNvPr id="773" name="Picture 9"/>
          <p:cNvPicPr>
            <a:picLocks noChangeAspect="1" noChangeArrowheads="1"/>
          </p:cNvPicPr>
          <p:nvPr>
            <p:custDataLst>
              <p:tags r:id="rId26"/>
            </p:custDataLst>
          </p:nvPr>
        </p:nvPicPr>
        <p:blipFill rotWithShape="1">
          <a:blip r:embed="rId27" cstate="print"/>
          <a:srcRect r="18874"/>
          <a:stretch>
            <a:fillRect/>
          </a:stretch>
        </p:blipFill>
        <p:spPr bwMode="auto">
          <a:xfrm>
            <a:off x="7648575" y="3985895"/>
            <a:ext cx="4134485" cy="2352675"/>
          </a:xfrm>
          <a:prstGeom prst="rect">
            <a:avLst/>
          </a:prstGeom>
          <a:noFill/>
          <a:ln>
            <a:noFill/>
          </a:ln>
        </p:spPr>
      </p:pic>
      <p:sp>
        <p:nvSpPr>
          <p:cNvPr id="6" name="文本框 5"/>
          <p:cNvSpPr txBox="1"/>
          <p:nvPr>
            <p:custDataLst>
              <p:tags r:id="rId28"/>
            </p:custDataLst>
          </p:nvPr>
        </p:nvSpPr>
        <p:spPr>
          <a:xfrm>
            <a:off x="412750" y="206375"/>
            <a:ext cx="471995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教学平台</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片包含 自然, 户外&#10;&#10;描述已自动生成"/>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a14:imgEffect>
                    <a14:imgEffect>
                      <a14:saturation sat="0"/>
                    </a14:imgEffect>
                  </a14:imgLayer>
                </a14:imgProps>
              </a:ext>
            </a:extLst>
          </a:blip>
          <a:srcRect t="51738" b="8145"/>
          <a:stretch>
            <a:fillRect/>
          </a:stretch>
        </p:blipFill>
        <p:spPr>
          <a:xfrm>
            <a:off x="-8890" y="1647190"/>
            <a:ext cx="12192000" cy="4105910"/>
          </a:xfrm>
          <a:prstGeom prst="rect">
            <a:avLst/>
          </a:prstGeom>
        </p:spPr>
      </p:pic>
      <p:sp>
        <p:nvSpPr>
          <p:cNvPr id="7" name="矩形 6"/>
          <p:cNvSpPr/>
          <p:nvPr/>
        </p:nvSpPr>
        <p:spPr>
          <a:xfrm>
            <a:off x="635" y="1647190"/>
            <a:ext cx="12187555" cy="4105910"/>
          </a:xfrm>
          <a:prstGeom prst="rect">
            <a:avLst/>
          </a:prstGeom>
          <a:solidFill>
            <a:srgbClr val="2DB8B3">
              <a:alpha val="90000"/>
            </a:srgbClr>
          </a:solidFill>
          <a:ln>
            <a:noFill/>
          </a:ln>
          <a:effectLst>
            <a:outerShdw blurRad="50800" dist="38100" dir="2700000" algn="tl" rotWithShape="0">
              <a:srgbClr val="003F4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nvSpPr>
        <p:spPr>
          <a:xfrm>
            <a:off x="-8238" y="6804475"/>
            <a:ext cx="12251236"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306435" y="401955"/>
            <a:ext cx="3393440" cy="855345"/>
          </a:xfrm>
          <a:prstGeom prst="rect">
            <a:avLst/>
          </a:prstGeom>
        </p:spPr>
      </p:pic>
      <p:sp>
        <p:nvSpPr>
          <p:cNvPr id="2" name="文本框 1"/>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本科招生规模</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aphicFrame>
        <p:nvGraphicFramePr>
          <p:cNvPr id="6" name="图表 5"/>
          <p:cNvGraphicFramePr/>
          <p:nvPr/>
        </p:nvGraphicFramePr>
        <p:xfrm>
          <a:off x="1241425" y="1638300"/>
          <a:ext cx="10389870" cy="4116070"/>
        </p:xfrm>
        <a:graphic>
          <a:graphicData uri="http://schemas.openxmlformats.org/drawingml/2006/chart">
            <c:chart xmlns:c="http://schemas.openxmlformats.org/drawingml/2006/chart" xmlns:r="http://schemas.openxmlformats.org/officeDocument/2006/relationships" r:id="rId1"/>
          </a:graphicData>
        </a:graphic>
      </p:graphicFrame>
      <p:sp>
        <p:nvSpPr>
          <p:cNvPr id="616" name="TextBox 14"/>
          <p:cNvSpPr txBox="1"/>
          <p:nvPr/>
        </p:nvSpPr>
        <p:spPr>
          <a:xfrm>
            <a:off x="1928495" y="5776595"/>
            <a:ext cx="8496300" cy="1021715"/>
          </a:xfrm>
          <a:prstGeom prst="rect">
            <a:avLst/>
          </a:prstGeom>
          <a:noFill/>
        </p:spPr>
        <p:txBody>
          <a:bodyPr wrap="square" anchor="ctr" anchorCtr="0">
            <a:noAutofit/>
          </a:bodyPr>
          <a:lstStyle/>
          <a:p>
            <a:pPr algn="ctr" rtl="0">
              <a:defRPr sz="1860" b="0" i="0" u="none" strike="noStrike" kern="1200" spc="0" baseline="0">
                <a:solidFill>
                  <a:prstClr val="black">
                    <a:lumMod val="65000"/>
                    <a:lumOff val="35000"/>
                  </a:prstClr>
                </a:solidFill>
                <a:latin typeface="Times New Roman" panose="02020603050405020304" pitchFamily="18" charset="0"/>
                <a:ea typeface="微软雅黑" panose="020B0503020204020204" charset="-122"/>
                <a:cs typeface="+mn-cs"/>
                <a:sym typeface="Times New Roman" panose="02020603050405020304" pitchFamily="18" charset="0"/>
              </a:defRPr>
            </a:pPr>
            <a:r>
              <a:rPr lang="zh-CN" altLang="en-US" sz="2000" b="1" dirty="0">
                <a:solidFill>
                  <a:srgbClr val="173E42"/>
                </a:solidFill>
                <a:latin typeface="微软雅黑" panose="020B0503020204020204" charset="-122"/>
                <a:cs typeface="微软雅黑" panose="020B0503020204020204" charset="-122"/>
              </a:rPr>
              <a:t>两个本科专业</a:t>
            </a:r>
            <a:endParaRPr lang="zh-CN" altLang="en-US" sz="2000" b="1" dirty="0">
              <a:solidFill>
                <a:srgbClr val="173E42"/>
              </a:solidFill>
              <a:latin typeface="微软雅黑" panose="020B0503020204020204" charset="-122"/>
              <a:cs typeface="微软雅黑" panose="020B0503020204020204" charset="-122"/>
            </a:endParaRPr>
          </a:p>
          <a:p>
            <a:pPr algn="ctr" rtl="0">
              <a:lnSpc>
                <a:spcPct val="150000"/>
              </a:lnSpc>
              <a:defRPr sz="1860" b="0" i="0" u="none" strike="noStrike" kern="1200" spc="0" baseline="0">
                <a:solidFill>
                  <a:prstClr val="black">
                    <a:lumMod val="65000"/>
                    <a:lumOff val="35000"/>
                  </a:prstClr>
                </a:solidFill>
                <a:latin typeface="Times New Roman" panose="02020603050405020304" pitchFamily="18" charset="0"/>
                <a:ea typeface="微软雅黑" panose="020B0503020204020204" charset="-122"/>
                <a:cs typeface="+mn-cs"/>
                <a:sym typeface="Times New Roman" panose="02020603050405020304" pitchFamily="18" charset="0"/>
              </a:defRPr>
            </a:pPr>
            <a:r>
              <a:rPr lang="zh-CN" altLang="en-US" sz="2000" b="1" dirty="0">
                <a:solidFill>
                  <a:srgbClr val="173E42"/>
                </a:solidFill>
                <a:latin typeface="微软雅黑" panose="020B0503020204020204" charset="-122"/>
                <a:cs typeface="微软雅黑" panose="020B0503020204020204" charset="-122"/>
              </a:rPr>
              <a:t>理论与应用力学、航空航天工程</a:t>
            </a:r>
            <a:endParaRPr lang="zh-CN" altLang="en-US" sz="2000" b="1" dirty="0">
              <a:solidFill>
                <a:srgbClr val="173E42"/>
              </a:solidFill>
              <a:latin typeface="微软雅黑" panose="020B0503020204020204" charset="-122"/>
              <a:cs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036695"/>
            <a:ext cx="12068810" cy="2676525"/>
          </a:xfrm>
          <a:prstGeom prst="rect">
            <a:avLst/>
          </a:prstGeom>
        </p:spPr>
        <p:txBody>
          <a:bodyPr wrap="square">
            <a:spAutoFit/>
          </a:bodyPr>
          <a:lstStyle/>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c</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lean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c</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ut，</a:t>
            </a:r>
            <a:r>
              <a:rPr lang="zh-CN"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Extreme Mechanics Letters</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，2021/04，</a:t>
            </a:r>
            <a:r>
              <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刘亚卓，一作，入选封面文章</a:t>
            </a:r>
            <a:endParaRPr lang="zh-CN" sz="1400"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Optofluidic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r</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esonance of a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t</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ransparent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l</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iquid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j</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et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e</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xcited by a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c</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ontinuous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w</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ave </a:t>
            </a:r>
            <a:r>
              <a:rPr lang="en-US" alt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l</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aser，</a:t>
            </a:r>
            <a:r>
              <a:rPr lang="zh-CN"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Physical Review Letters</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，2021/12，</a:t>
            </a:r>
            <a:r>
              <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柳皓宇，一作，入选封面文章</a:t>
            </a:r>
            <a:endPar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On axisymmetric dynamic spin coating with a single drop of ethanol，</a:t>
            </a:r>
            <a:r>
              <a:rPr lang="zh-CN"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Journal of Fluid Mechanics</a:t>
            </a:r>
            <a:r>
              <a:rPr lang="zh-CN" sz="1400" dirty="0">
                <a:latin typeface="Times New Roman" panose="02020603050405020304" pitchFamily="18" charset="0"/>
                <a:cs typeface="Times New Roman" panose="02020603050405020304" pitchFamily="18" charset="0"/>
                <a:sym typeface="微软雅黑" panose="020B0503020204020204" charset="-122"/>
              </a:rPr>
              <a:t>，</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2022</a:t>
            </a:r>
            <a:r>
              <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/11</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潘昱铭，一作</a:t>
            </a:r>
            <a:endParaRPr lang="zh-CN" sz="1400"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Spanwise coherence measurements of porous coated cylinders in uniform flow</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lang="zh-CN"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Inter-noise</a:t>
            </a:r>
            <a:r>
              <a:rPr lang="en-US" altLang="zh-CN"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 and Noise-con Congress and Conference </a:t>
            </a:r>
            <a:r>
              <a:rPr lang="en-US" altLang="zh-CN" sz="1400" i="1" dirty="0" err="1">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Peoceedings</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2023/02</a:t>
            </a:r>
            <a:r>
              <a:rPr lang="zh-CN"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向资论，一作</a:t>
            </a:r>
            <a:r>
              <a:rPr lang="zh-CN" sz="1400"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 </a:t>
            </a:r>
            <a:endPar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Impingement of a liquid jet on an opposing gas jet</a:t>
            </a:r>
            <a:r>
              <a:rPr lang="en-US" sz="1400" dirty="0">
                <a:latin typeface="Times New Roman" panose="02020603050405020304" pitchFamily="18" charset="0"/>
                <a:cs typeface="Times New Roman" panose="02020603050405020304" pitchFamily="18" charset="0"/>
                <a:sym typeface="微软雅黑" panose="020B0503020204020204" charset="-122"/>
              </a:rPr>
              <a:t>，</a:t>
            </a:r>
            <a:r>
              <a:rPr lang="en-US"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Physics of Fluids</a:t>
            </a:r>
            <a:r>
              <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，2024/06，</a:t>
            </a:r>
            <a:r>
              <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吴湛，一作</a:t>
            </a:r>
            <a:endParaRPr lang="zh-CN" sz="1400"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kumimoji="0" lang="en-US" altLang="zh-CN" sz="1400" i="0" u="none" strike="noStrike" kern="1200" cap="none" normalizeH="0" baseline="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Mean Droplet Size Prediction of Twin Swirl </a:t>
            </a:r>
            <a:r>
              <a:rPr kumimoji="0" lang="en-US" altLang="zh-CN" sz="1400" i="0" u="none" strike="noStrike" kern="1200" cap="none" normalizeH="0" baseline="0" dirty="0" err="1">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Airblast</a:t>
            </a:r>
            <a:r>
              <a:rPr kumimoji="0" lang="en-US" altLang="zh-CN" sz="1400" i="0" u="none" strike="noStrike" kern="1200" cap="none" normalizeH="0" baseline="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 </a:t>
            </a:r>
            <a:r>
              <a:rPr kumimoji="0" lang="en-US" altLang="zh-CN" sz="1400" i="0" u="none" strike="noStrike" kern="1200" cap="none" normalizeH="0" baseline="0" dirty="0" err="1">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Nozzleat</a:t>
            </a:r>
            <a:r>
              <a:rPr kumimoji="0" lang="en-US" altLang="zh-CN" sz="1400" i="0" u="none" strike="noStrike" kern="1200" cap="none" normalizeH="0" baseline="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 Elevated Operating Conditions</a:t>
            </a:r>
            <a:r>
              <a:rPr kumimoji="0" lang="zh-CN" altLang="en-US" sz="1400" i="0" u="none" strike="noStrike" kern="1200" cap="none" normalizeH="0" baseline="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lang="en-US" sz="1400" i="1"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Energies</a:t>
            </a:r>
            <a:r>
              <a:rPr lang="en-US" sz="140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kumimoji="0" lang="en-US" altLang="zh-CN" sz="1400" i="0" u="none" strike="noStrike" kern="1200" cap="none" normalizeH="0" baseline="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2024/10</a:t>
            </a:r>
            <a:r>
              <a:rPr kumimoji="0" lang="zh-CN" altLang="en-US" sz="1400" i="0" u="none" strike="noStrike" kern="1200" cap="none" normalizeH="0" baseline="0" dirty="0">
                <a:solidFill>
                  <a:schemeClr val="tx1">
                    <a:alpha val="100000"/>
                  </a:schemeClr>
                </a:solidFill>
                <a:latin typeface="Times New Roman" panose="02020603050405020304" pitchFamily="18" charset="0"/>
                <a:cs typeface="Times New Roman" panose="02020603050405020304" pitchFamily="18" charset="0"/>
                <a:sym typeface="微软雅黑" panose="020B0503020204020204" charset="-122"/>
              </a:rPr>
              <a:t>，</a:t>
            </a:r>
            <a:r>
              <a:rPr kumimoji="0" lang="zh-CN" sz="1400" b="1" i="0" u="none" strike="noStrike" kern="1200" cap="none" normalizeH="0" baseline="0"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苗家铭，一作</a:t>
            </a:r>
            <a:endParaRPr kumimoji="0" lang="zh-CN" sz="1400" b="1" i="0" u="none" strike="noStrike" kern="1200" cap="none" normalizeH="0" baseline="0"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kumimoji="0" lang="en-US" altLang="zh-CN" sz="1400" i="0" u="none" strike="noStrike" kern="1200" cap="none" normalizeH="0" baseline="0" dirty="0">
                <a:latin typeface="Times New Roman" panose="02020603050405020304" pitchFamily="18" charset="0"/>
                <a:cs typeface="Times New Roman" panose="02020603050405020304" pitchFamily="18" charset="0"/>
                <a:sym typeface="微软雅黑" panose="020B0503020204020204" charset="-122"/>
              </a:rPr>
              <a:t>Crystallization behavior of a high-iron-contentFe85.5B13P0.5C0.2Cu0.8 amorphous alloy</a:t>
            </a:r>
            <a:r>
              <a:rPr lang="zh-CN" altLang="en-US" sz="1400" dirty="0">
                <a:latin typeface="Times New Roman" panose="02020603050405020304" pitchFamily="18" charset="0"/>
                <a:cs typeface="Times New Roman" panose="02020603050405020304" pitchFamily="18" charset="0"/>
                <a:sym typeface="微软雅黑" panose="020B0503020204020204" charset="-122"/>
              </a:rPr>
              <a:t>，</a:t>
            </a:r>
            <a:r>
              <a:rPr lang="en-US" sz="1400" i="1" dirty="0" err="1">
                <a:latin typeface="Times New Roman" panose="02020603050405020304" pitchFamily="18" charset="0"/>
                <a:cs typeface="Times New Roman" panose="02020603050405020304" pitchFamily="18" charset="0"/>
                <a:sym typeface="微软雅黑" panose="020B0503020204020204" charset="-122"/>
              </a:rPr>
              <a:t>Intermetallics</a:t>
            </a:r>
            <a:r>
              <a:rPr lang="en-US" sz="1400" dirty="0">
                <a:latin typeface="Times New Roman" panose="02020603050405020304" pitchFamily="18" charset="0"/>
                <a:cs typeface="Times New Roman" panose="02020603050405020304" pitchFamily="18" charset="0"/>
                <a:sym typeface="微软雅黑" panose="020B0503020204020204" charset="-122"/>
              </a:rPr>
              <a:t>，</a:t>
            </a:r>
            <a:r>
              <a:rPr lang="en-US" altLang="zh-CN" sz="1400" dirty="0">
                <a:latin typeface="Times New Roman" panose="02020603050405020304" pitchFamily="18" charset="0"/>
                <a:cs typeface="Times New Roman" panose="02020603050405020304" pitchFamily="18" charset="0"/>
                <a:sym typeface="微软雅黑" panose="020B0503020204020204" charset="-122"/>
              </a:rPr>
              <a:t>2025/07</a:t>
            </a:r>
            <a:r>
              <a:rPr lang="zh-CN" altLang="en-US" sz="1400" dirty="0">
                <a:latin typeface="Times New Roman" panose="02020603050405020304" pitchFamily="18" charset="0"/>
                <a:cs typeface="Times New Roman" panose="02020603050405020304" pitchFamily="18" charset="0"/>
                <a:sym typeface="微软雅黑" panose="020B0503020204020204" charset="-122"/>
              </a:rPr>
              <a:t>，</a:t>
            </a:r>
            <a:r>
              <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rPr>
              <a:t>薛润峰，一作</a:t>
            </a:r>
            <a:endParaRPr lang="zh-CN" sz="1400" b="1" dirty="0">
              <a:solidFill>
                <a:srgbClr val="EE6C00">
                  <a:alpha val="100000"/>
                </a:srgbClr>
              </a:solidFill>
              <a:latin typeface="Times New Roman" panose="02020603050405020304" pitchFamily="18" charset="0"/>
              <a:cs typeface="Times New Roman" panose="02020603050405020304" pitchFamily="18" charset="0"/>
              <a:sym typeface="微软雅黑" panose="020B0503020204020204" charset="-122"/>
            </a:endParaRPr>
          </a:p>
        </p:txBody>
      </p:sp>
      <p:pic>
        <p:nvPicPr>
          <p:cNvPr id="5" name="图片 4"/>
          <p:cNvPicPr>
            <a:picLocks noChangeAspect="1"/>
          </p:cNvPicPr>
          <p:nvPr/>
        </p:nvPicPr>
        <p:blipFill>
          <a:blip r:embed="rId1"/>
          <a:stretch>
            <a:fillRect/>
          </a:stretch>
        </p:blipFill>
        <p:spPr>
          <a:xfrm>
            <a:off x="6113145" y="1266190"/>
            <a:ext cx="3294380" cy="2713355"/>
          </a:xfrm>
          <a:prstGeom prst="rect">
            <a:avLst/>
          </a:prstGeom>
          <a:effectLst>
            <a:outerShdw blurRad="50800" dist="38100" dir="2700000" algn="tl" rotWithShape="0">
              <a:prstClr val="black">
                <a:alpha val="40000"/>
              </a:prstClr>
            </a:outerShdw>
          </a:effectLst>
        </p:spPr>
      </p:pic>
      <p:pic>
        <p:nvPicPr>
          <p:cNvPr id="4" name="图片 3" descr="人才培养-学生成果-本科生成果-潜航器实拍图"/>
          <p:cNvPicPr>
            <a:picLocks noChangeAspect="1"/>
          </p:cNvPicPr>
          <p:nvPr/>
        </p:nvPicPr>
        <p:blipFill>
          <a:blip r:embed="rId2"/>
          <a:stretch>
            <a:fillRect/>
          </a:stretch>
        </p:blipFill>
        <p:spPr>
          <a:xfrm>
            <a:off x="9364980" y="1268730"/>
            <a:ext cx="2830830" cy="2122805"/>
          </a:xfrm>
          <a:prstGeom prst="rect">
            <a:avLst/>
          </a:prstGeom>
          <a:effectLst>
            <a:outerShdw blurRad="50800" dist="38100" dir="2700000" algn="tl" rotWithShape="0">
              <a:prstClr val="black">
                <a:alpha val="40000"/>
              </a:prstClr>
            </a:outerShdw>
          </a:effectLst>
        </p:spPr>
      </p:pic>
      <p:sp>
        <p:nvSpPr>
          <p:cNvPr id="23" name="矩形 22"/>
          <p:cNvSpPr/>
          <p:nvPr/>
        </p:nvSpPr>
        <p:spPr>
          <a:xfrm>
            <a:off x="-8238" y="6804475"/>
            <a:ext cx="12237003"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25" name="图片 24" descr="E:/※宣传/※力航系新版宣传物料【PPT&amp;宣传折页&amp;展板&amp;文化墙】/1、PPT/素材库/代表成果.png代表成果"/>
          <p:cNvPicPr>
            <a:picLocks noChangeAspect="1"/>
          </p:cNvPicPr>
          <p:nvPr/>
        </p:nvPicPr>
        <p:blipFill rotWithShape="1">
          <a:blip r:embed="rId3"/>
          <a:srcRect l="108" r="47495"/>
          <a:stretch>
            <a:fillRect/>
          </a:stretch>
        </p:blipFill>
        <p:spPr>
          <a:xfrm>
            <a:off x="0" y="1278255"/>
            <a:ext cx="6273165" cy="2701290"/>
          </a:xfrm>
          <a:prstGeom prst="rect">
            <a:avLst/>
          </a:prstGeom>
          <a:solidFill>
            <a:srgbClr val="2DB8B3">
              <a:alpha val="95000"/>
            </a:srgbClr>
          </a:solidFill>
          <a:ln>
            <a:noFill/>
          </a:ln>
          <a:effectLst>
            <a:outerShdw blurRad="63500" sx="102000" sy="102000" algn="ctr" rotWithShape="0">
              <a:srgbClr val="173E42">
                <a:alpha val="30000"/>
              </a:srgbClr>
            </a:outerShdw>
          </a:effectLst>
        </p:spPr>
      </p:pic>
      <p:sp>
        <p:nvSpPr>
          <p:cNvPr id="16" name="任意多边形: 形状 15"/>
          <p:cNvSpPr/>
          <p:nvPr/>
        </p:nvSpPr>
        <p:spPr>
          <a:xfrm rot="5400000">
            <a:off x="9839325" y="1717675"/>
            <a:ext cx="690880" cy="4061460"/>
          </a:xfrm>
          <a:custGeom>
            <a:avLst/>
            <a:gdLst>
              <a:gd name="connsiteX0" fmla="*/ 0 w 962526"/>
              <a:gd name="connsiteY0" fmla="*/ 4570818 h 4570818"/>
              <a:gd name="connsiteX1" fmla="*/ 0 w 962526"/>
              <a:gd name="connsiteY1" fmla="*/ 0 h 4570818"/>
              <a:gd name="connsiteX2" fmla="*/ 325047 w 962526"/>
              <a:gd name="connsiteY2" fmla="*/ 0 h 4570818"/>
              <a:gd name="connsiteX3" fmla="*/ 962526 w 962526"/>
              <a:gd name="connsiteY3" fmla="*/ 369738 h 4570818"/>
              <a:gd name="connsiteX4" fmla="*/ 962526 w 962526"/>
              <a:gd name="connsiteY4" fmla="*/ 4570818 h 4570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526" h="4570818">
                <a:moveTo>
                  <a:pt x="0" y="4570818"/>
                </a:moveTo>
                <a:lnTo>
                  <a:pt x="0" y="0"/>
                </a:lnTo>
                <a:lnTo>
                  <a:pt x="325047" y="0"/>
                </a:lnTo>
                <a:lnTo>
                  <a:pt x="962526" y="369738"/>
                </a:lnTo>
                <a:lnTo>
                  <a:pt x="962526" y="4570818"/>
                </a:lnTo>
                <a:close/>
              </a:path>
            </a:pathLst>
          </a:custGeom>
          <a:gradFill>
            <a:gsLst>
              <a:gs pos="0">
                <a:srgbClr val="5BB4B2"/>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17" name="文本框 16"/>
          <p:cNvSpPr txBox="1"/>
          <p:nvPr/>
        </p:nvSpPr>
        <p:spPr>
          <a:xfrm>
            <a:off x="8154035" y="3470910"/>
            <a:ext cx="4082415" cy="612775"/>
          </a:xfrm>
          <a:prstGeom prst="rect">
            <a:avLst/>
          </a:prstGeom>
          <a:noFill/>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本科生代表性文章</a:t>
            </a:r>
            <a:endParaRPr kumimoji="0" lang="zh-CN" altLang="en-US" sz="24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4" name="矩形 23"/>
          <p:cNvSpPr/>
          <p:nvPr/>
        </p:nvSpPr>
        <p:spPr>
          <a:xfrm rot="18202406">
            <a:off x="11673205" y="3644265"/>
            <a:ext cx="1055370" cy="149860"/>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306435" y="401955"/>
            <a:ext cx="3393440" cy="855345"/>
          </a:xfrm>
          <a:prstGeom prst="rect">
            <a:avLst/>
          </a:prstGeom>
        </p:spPr>
      </p:pic>
      <p:sp>
        <p:nvSpPr>
          <p:cNvPr id="20" name="文本框 19"/>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本科生代表性科研成果</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8415" y="3428806"/>
            <a:ext cx="12192000" cy="3559799"/>
            <a:chOff x="649078" y="3298201"/>
            <a:chExt cx="12192000" cy="3559799"/>
          </a:xfrm>
        </p:grpSpPr>
        <p:sp>
          <p:nvSpPr>
            <p:cNvPr id="11" name="矩形 10"/>
            <p:cNvSpPr/>
            <p:nvPr/>
          </p:nvSpPr>
          <p:spPr>
            <a:xfrm>
              <a:off x="649078" y="3298202"/>
              <a:ext cx="12192000" cy="3538198"/>
            </a:xfrm>
            <a:prstGeom prst="rect">
              <a:avLst/>
            </a:prstGeom>
            <a:blipFill dpi="0" rotWithShape="1">
              <a:blip r:embed="rId1"/>
              <a:srcRect/>
              <a:stretch>
                <a:fillRect l="-5323" r="-5323" b="-6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49078" y="3298201"/>
              <a:ext cx="12192000" cy="3559799"/>
            </a:xfrm>
            <a:prstGeom prst="rect">
              <a:avLst/>
            </a:prstGeom>
            <a:gradFill>
              <a:gsLst>
                <a:gs pos="0">
                  <a:schemeClr val="bg1"/>
                </a:gs>
                <a:gs pos="57400">
                  <a:srgbClr val="FFFFFF"/>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20848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本科生获奖</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43" name="图片 42" descr="E:/※宣传/※力航系新版宣传物料【PPT&amp;宣传折页&amp;展板&amp;文化墙】/1、PPT/素材库/十佳/图片2.png图片2"/>
          <p:cNvPicPr>
            <a:picLocks noChangeAspect="1"/>
          </p:cNvPicPr>
          <p:nvPr>
            <p:custDataLst>
              <p:tags r:id="rId2"/>
            </p:custDataLst>
          </p:nvPr>
        </p:nvPicPr>
        <p:blipFill>
          <a:blip r:embed="rId3"/>
          <a:srcRect l="18751" t="4346" r="20668"/>
          <a:stretch>
            <a:fillRect/>
          </a:stretch>
        </p:blipFill>
        <p:spPr>
          <a:xfrm>
            <a:off x="4441756" y="616206"/>
            <a:ext cx="1300242" cy="2145842"/>
          </a:xfrm>
          <a:prstGeom prst="parallelogram">
            <a:avLst>
              <a:gd name="adj" fmla="val 23338"/>
            </a:avLst>
          </a:prstGeom>
          <a:ln>
            <a:solidFill>
              <a:schemeClr val="accent2">
                <a:lumMod val="20000"/>
                <a:lumOff val="80000"/>
              </a:schemeClr>
            </a:solidFill>
          </a:ln>
          <a:effectLst>
            <a:outerShdw blurRad="101600" dist="38100" dir="2700000" algn="tl" rotWithShape="0">
              <a:schemeClr val="accent2">
                <a:lumMod val="50000"/>
                <a:alpha val="25000"/>
              </a:schemeClr>
            </a:outerShdw>
          </a:effectLst>
        </p:spPr>
      </p:pic>
      <p:pic>
        <p:nvPicPr>
          <p:cNvPr id="45" name="图片 44" descr="E:/※宣传/※力航系新版宣传物料【PPT&amp;宣传折页&amp;展板&amp;文化墙】/1、PPT/素材库/十佳/图片4.png图片4"/>
          <p:cNvPicPr>
            <a:picLocks noChangeAspect="1"/>
          </p:cNvPicPr>
          <p:nvPr>
            <p:custDataLst>
              <p:tags r:id="rId4"/>
            </p:custDataLst>
          </p:nvPr>
        </p:nvPicPr>
        <p:blipFill>
          <a:blip r:embed="rId5"/>
          <a:srcRect l="38940" t="-218" r="-220" b="218"/>
          <a:stretch>
            <a:fillRect/>
          </a:stretch>
        </p:blipFill>
        <p:spPr>
          <a:xfrm>
            <a:off x="6465440" y="513486"/>
            <a:ext cx="1300242" cy="2243336"/>
          </a:xfrm>
          <a:prstGeom prst="parallelogram">
            <a:avLst>
              <a:gd name="adj" fmla="val 23338"/>
            </a:avLst>
          </a:prstGeom>
          <a:ln>
            <a:solidFill>
              <a:schemeClr val="accent2">
                <a:lumMod val="20000"/>
                <a:lumOff val="80000"/>
              </a:schemeClr>
            </a:solidFill>
          </a:ln>
          <a:effectLst>
            <a:outerShdw blurRad="101600" dist="38100" dir="2700000" algn="tl" rotWithShape="0">
              <a:schemeClr val="accent2">
                <a:lumMod val="50000"/>
                <a:alpha val="25000"/>
              </a:schemeClr>
            </a:outerShdw>
          </a:effectLst>
        </p:spPr>
      </p:pic>
      <p:pic>
        <p:nvPicPr>
          <p:cNvPr id="46" name="图片 45" descr="E:/※宣传/※力航系新版宣传物料【PPT&amp;宣传折页&amp;展板&amp;文化墙】/1、PPT/素材库/十佳/图片6.png图片6"/>
          <p:cNvPicPr>
            <a:picLocks noChangeAspect="1"/>
          </p:cNvPicPr>
          <p:nvPr>
            <p:custDataLst>
              <p:tags r:id="rId6"/>
            </p:custDataLst>
          </p:nvPr>
        </p:nvPicPr>
        <p:blipFill rotWithShape="1">
          <a:blip r:embed="rId7"/>
          <a:srcRect l="15200" r="15200"/>
          <a:stretch>
            <a:fillRect/>
          </a:stretch>
        </p:blipFill>
        <p:spPr>
          <a:xfrm>
            <a:off x="8497886" y="513032"/>
            <a:ext cx="1300242" cy="2243336"/>
          </a:xfrm>
          <a:prstGeom prst="parallelogram">
            <a:avLst>
              <a:gd name="adj" fmla="val 23338"/>
            </a:avLst>
          </a:prstGeom>
          <a:ln>
            <a:solidFill>
              <a:schemeClr val="accent2">
                <a:lumMod val="20000"/>
                <a:lumOff val="80000"/>
              </a:schemeClr>
            </a:solidFill>
          </a:ln>
          <a:effectLst>
            <a:outerShdw blurRad="101600" dist="38100" dir="2700000" algn="tl" rotWithShape="0">
              <a:schemeClr val="accent2">
                <a:lumMod val="50000"/>
                <a:alpha val="25000"/>
              </a:schemeClr>
            </a:outerShdw>
          </a:effectLst>
        </p:spPr>
      </p:pic>
      <p:pic>
        <p:nvPicPr>
          <p:cNvPr id="47" name="图片 46" descr="E:/※宣传/※力航系新版宣传物料【PPT&amp;宣传折页&amp;展板&amp;文化墙】/1、PPT/素材库/十佳/图片1.png图片1"/>
          <p:cNvPicPr>
            <a:picLocks noChangeAspect="1"/>
          </p:cNvPicPr>
          <p:nvPr>
            <p:custDataLst>
              <p:tags r:id="rId8"/>
            </p:custDataLst>
          </p:nvPr>
        </p:nvPicPr>
        <p:blipFill>
          <a:blip r:embed="rId9">
            <a:lum bright="6000"/>
          </a:blip>
          <a:srcRect l="13366" t="5067" r="25791" b="-5067"/>
          <a:stretch>
            <a:fillRect/>
          </a:stretch>
        </p:blipFill>
        <p:spPr>
          <a:xfrm>
            <a:off x="3380177" y="913868"/>
            <a:ext cx="1300242" cy="2243336"/>
          </a:xfrm>
          <a:prstGeom prst="parallelogram">
            <a:avLst>
              <a:gd name="adj" fmla="val 23338"/>
            </a:avLst>
          </a:prstGeom>
          <a:ln>
            <a:solidFill>
              <a:schemeClr val="accent1">
                <a:lumMod val="20000"/>
                <a:lumOff val="80000"/>
              </a:schemeClr>
            </a:solidFill>
          </a:ln>
          <a:effectLst>
            <a:outerShdw blurRad="101600" dist="38100" dir="2700000" algn="tl" rotWithShape="0">
              <a:schemeClr val="accent1">
                <a:lumMod val="50000"/>
                <a:alpha val="25000"/>
              </a:schemeClr>
            </a:outerShdw>
          </a:effectLst>
        </p:spPr>
      </p:pic>
      <p:pic>
        <p:nvPicPr>
          <p:cNvPr id="48" name="图片 47" descr="E:/※宣传/※力航系新版宣传物料【PPT&amp;宣传折页&amp;展板&amp;文化墙】/1、PPT/素材库/十佳/图片3.png图片3"/>
          <p:cNvPicPr>
            <a:picLocks noChangeAspect="1"/>
          </p:cNvPicPr>
          <p:nvPr>
            <p:custDataLst>
              <p:tags r:id="rId10"/>
            </p:custDataLst>
          </p:nvPr>
        </p:nvPicPr>
        <p:blipFill>
          <a:blip r:embed="rId11"/>
          <a:srcRect l="36276" r="-67"/>
          <a:stretch>
            <a:fillRect/>
          </a:stretch>
        </p:blipFill>
        <p:spPr>
          <a:xfrm>
            <a:off x="5397596" y="931982"/>
            <a:ext cx="1300242" cy="2243336"/>
          </a:xfrm>
          <a:prstGeom prst="parallelogram">
            <a:avLst>
              <a:gd name="adj" fmla="val 23338"/>
            </a:avLst>
          </a:prstGeom>
          <a:ln>
            <a:solidFill>
              <a:schemeClr val="accent1">
                <a:lumMod val="20000"/>
                <a:lumOff val="80000"/>
              </a:schemeClr>
            </a:solidFill>
          </a:ln>
          <a:effectLst>
            <a:outerShdw blurRad="101600" dist="38100" dir="2700000" algn="tl" rotWithShape="0">
              <a:schemeClr val="accent1">
                <a:lumMod val="50000"/>
                <a:alpha val="25000"/>
              </a:schemeClr>
            </a:outerShdw>
          </a:effectLst>
        </p:spPr>
      </p:pic>
      <p:pic>
        <p:nvPicPr>
          <p:cNvPr id="49" name="图片 48" descr="E:/※宣传/※力航系新版宣传物料【PPT&amp;宣传折页&amp;展板&amp;文化墙】/1、PPT/素材库/十佳/图片5.png图片5"/>
          <p:cNvPicPr>
            <a:picLocks noChangeAspect="1"/>
          </p:cNvPicPr>
          <p:nvPr>
            <p:custDataLst>
              <p:tags r:id="rId12"/>
            </p:custDataLst>
          </p:nvPr>
        </p:nvPicPr>
        <p:blipFill>
          <a:blip r:embed="rId13"/>
          <a:srcRect l="36114" r="1209"/>
          <a:stretch>
            <a:fillRect/>
          </a:stretch>
        </p:blipFill>
        <p:spPr>
          <a:xfrm>
            <a:off x="7437813" y="817861"/>
            <a:ext cx="1300242" cy="2243336"/>
          </a:xfrm>
          <a:prstGeom prst="parallelogram">
            <a:avLst>
              <a:gd name="adj" fmla="val 23338"/>
            </a:avLst>
          </a:prstGeom>
          <a:ln>
            <a:solidFill>
              <a:schemeClr val="accent1">
                <a:lumMod val="20000"/>
                <a:lumOff val="80000"/>
              </a:schemeClr>
            </a:solidFill>
          </a:ln>
          <a:effectLst>
            <a:outerShdw blurRad="101600" dist="38100" dir="2700000" algn="tl" rotWithShape="0">
              <a:schemeClr val="accent1">
                <a:lumMod val="50000"/>
                <a:alpha val="25000"/>
              </a:schemeClr>
            </a:outerShdw>
          </a:effectLst>
        </p:spPr>
      </p:pic>
      <p:sp>
        <p:nvSpPr>
          <p:cNvPr id="50" name="平行四边形 49"/>
          <p:cNvSpPr/>
          <p:nvPr>
            <p:custDataLst>
              <p:tags r:id="rId14"/>
            </p:custDataLst>
          </p:nvPr>
        </p:nvSpPr>
        <p:spPr>
          <a:xfrm>
            <a:off x="4438817" y="1506142"/>
            <a:ext cx="1168945" cy="1260560"/>
          </a:xfrm>
          <a:prstGeom prst="parallelogram">
            <a:avLst>
              <a:gd name="adj" fmla="val 14584"/>
            </a:avLst>
          </a:prstGeom>
          <a:gradFill>
            <a:gsLst>
              <a:gs pos="0">
                <a:schemeClr val="accent2">
                  <a:alpha val="0"/>
                </a:schemeClr>
              </a:gs>
              <a:gs pos="100000">
                <a:schemeClr val="accent2">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sp>
        <p:nvSpPr>
          <p:cNvPr id="51" name="平行四边形 50"/>
          <p:cNvSpPr/>
          <p:nvPr>
            <p:custDataLst>
              <p:tags r:id="rId15"/>
            </p:custDataLst>
          </p:nvPr>
        </p:nvSpPr>
        <p:spPr>
          <a:xfrm>
            <a:off x="5389786" y="1914758"/>
            <a:ext cx="1170415" cy="1260560"/>
          </a:xfrm>
          <a:prstGeom prst="parallelogram">
            <a:avLst>
              <a:gd name="adj" fmla="val 14584"/>
            </a:avLst>
          </a:prstGeom>
          <a:gradFill>
            <a:gsLst>
              <a:gs pos="0">
                <a:schemeClr val="accent1">
                  <a:alpha val="0"/>
                </a:schemeClr>
              </a:gs>
              <a:gs pos="100000">
                <a:schemeClr val="accent1">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sp>
        <p:nvSpPr>
          <p:cNvPr id="52" name="平行四边形 51"/>
          <p:cNvSpPr/>
          <p:nvPr>
            <p:custDataLst>
              <p:tags r:id="rId16"/>
            </p:custDataLst>
          </p:nvPr>
        </p:nvSpPr>
        <p:spPr>
          <a:xfrm>
            <a:off x="3378707" y="1896644"/>
            <a:ext cx="1170415" cy="1260560"/>
          </a:xfrm>
          <a:prstGeom prst="parallelogram">
            <a:avLst>
              <a:gd name="adj" fmla="val 14584"/>
            </a:avLst>
          </a:prstGeom>
          <a:gradFill>
            <a:gsLst>
              <a:gs pos="0">
                <a:schemeClr val="accent1">
                  <a:alpha val="0"/>
                </a:schemeClr>
              </a:gs>
              <a:gs pos="100000">
                <a:schemeClr val="accent1">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solidFill>
                <a:schemeClr val="lt1"/>
              </a:solidFill>
            </a:endParaRPr>
          </a:p>
        </p:txBody>
      </p:sp>
      <p:sp>
        <p:nvSpPr>
          <p:cNvPr id="53" name="矩形 52"/>
          <p:cNvSpPr/>
          <p:nvPr>
            <p:custDataLst>
              <p:tags r:id="rId17"/>
            </p:custDataLst>
          </p:nvPr>
        </p:nvSpPr>
        <p:spPr>
          <a:xfrm>
            <a:off x="3546259" y="2505122"/>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dirty="0">
                <a:solidFill>
                  <a:schemeClr val="lt1">
                    <a:lumMod val="100000"/>
                  </a:schemeClr>
                </a:solidFill>
                <a:latin typeface="+mn-ea"/>
                <a:cs typeface="+mn-ea"/>
              </a:rPr>
              <a:t>2019</a:t>
            </a:r>
            <a:endParaRPr lang="en-US" altLang="zh-CN" sz="1600" b="1" dirty="0">
              <a:solidFill>
                <a:schemeClr val="lt1">
                  <a:lumMod val="100000"/>
                </a:schemeClr>
              </a:solidFill>
              <a:latin typeface="+mn-ea"/>
              <a:cs typeface="+mn-ea"/>
            </a:endParaRPr>
          </a:p>
        </p:txBody>
      </p:sp>
      <p:sp>
        <p:nvSpPr>
          <p:cNvPr id="54" name="平行四边形 53"/>
          <p:cNvSpPr/>
          <p:nvPr>
            <p:custDataLst>
              <p:tags r:id="rId18"/>
            </p:custDataLst>
          </p:nvPr>
        </p:nvSpPr>
        <p:spPr>
          <a:xfrm>
            <a:off x="6464461" y="1501160"/>
            <a:ext cx="1164535" cy="1260560"/>
          </a:xfrm>
          <a:prstGeom prst="parallelogram">
            <a:avLst>
              <a:gd name="adj" fmla="val 14584"/>
            </a:avLst>
          </a:prstGeom>
          <a:gradFill>
            <a:gsLst>
              <a:gs pos="0">
                <a:schemeClr val="accent2">
                  <a:alpha val="0"/>
                </a:schemeClr>
              </a:gs>
              <a:gs pos="100000">
                <a:schemeClr val="accent2">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sp>
        <p:nvSpPr>
          <p:cNvPr id="57" name="平行四边形 56"/>
          <p:cNvSpPr/>
          <p:nvPr>
            <p:custDataLst>
              <p:tags r:id="rId19"/>
            </p:custDataLst>
          </p:nvPr>
        </p:nvSpPr>
        <p:spPr>
          <a:xfrm>
            <a:off x="8497886" y="1500707"/>
            <a:ext cx="1170415" cy="1260560"/>
          </a:xfrm>
          <a:prstGeom prst="parallelogram">
            <a:avLst>
              <a:gd name="adj" fmla="val 14584"/>
            </a:avLst>
          </a:prstGeom>
          <a:gradFill>
            <a:gsLst>
              <a:gs pos="0">
                <a:schemeClr val="accent2">
                  <a:alpha val="0"/>
                </a:schemeClr>
              </a:gs>
              <a:gs pos="100000">
                <a:schemeClr val="accent2">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sp>
        <p:nvSpPr>
          <p:cNvPr id="59" name="平行四边形 58"/>
          <p:cNvSpPr/>
          <p:nvPr>
            <p:custDataLst>
              <p:tags r:id="rId20"/>
            </p:custDataLst>
          </p:nvPr>
        </p:nvSpPr>
        <p:spPr>
          <a:xfrm>
            <a:off x="7441732" y="1800637"/>
            <a:ext cx="1166005" cy="1260560"/>
          </a:xfrm>
          <a:prstGeom prst="parallelogram">
            <a:avLst>
              <a:gd name="adj" fmla="val 14584"/>
            </a:avLst>
          </a:prstGeom>
          <a:gradFill>
            <a:gsLst>
              <a:gs pos="0">
                <a:schemeClr val="accent1">
                  <a:alpha val="0"/>
                </a:schemeClr>
              </a:gs>
              <a:gs pos="100000">
                <a:schemeClr val="accent1">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pic>
        <p:nvPicPr>
          <p:cNvPr id="60" name="图片 59" descr="E:/※宣传/※力航系新版宣传物料【PPT&amp;宣传折页&amp;展板&amp;文化墙】/1、PPT/素材库/十佳/图片7.png图片7"/>
          <p:cNvPicPr>
            <a:picLocks noChangeAspect="1"/>
          </p:cNvPicPr>
          <p:nvPr>
            <p:custDataLst>
              <p:tags r:id="rId21"/>
            </p:custDataLst>
          </p:nvPr>
        </p:nvPicPr>
        <p:blipFill>
          <a:blip r:embed="rId22"/>
          <a:srcRect l="40612" r="-647"/>
          <a:stretch>
            <a:fillRect/>
          </a:stretch>
        </p:blipFill>
        <p:spPr>
          <a:xfrm>
            <a:off x="9481424" y="817408"/>
            <a:ext cx="1300242" cy="2243336"/>
          </a:xfrm>
          <a:prstGeom prst="parallelogram">
            <a:avLst>
              <a:gd name="adj" fmla="val 23338"/>
            </a:avLst>
          </a:prstGeom>
          <a:ln>
            <a:solidFill>
              <a:schemeClr val="accent1">
                <a:lumMod val="20000"/>
                <a:lumOff val="80000"/>
              </a:schemeClr>
            </a:solidFill>
          </a:ln>
          <a:effectLst>
            <a:outerShdw blurRad="101600" dist="38100" dir="2700000" algn="tl" rotWithShape="0">
              <a:schemeClr val="accent1">
                <a:lumMod val="50000"/>
                <a:alpha val="25000"/>
              </a:schemeClr>
            </a:outerShdw>
          </a:effectLst>
        </p:spPr>
      </p:pic>
      <p:sp>
        <p:nvSpPr>
          <p:cNvPr id="61" name="平行四边形 60"/>
          <p:cNvSpPr/>
          <p:nvPr>
            <p:custDataLst>
              <p:tags r:id="rId23"/>
            </p:custDataLst>
          </p:nvPr>
        </p:nvSpPr>
        <p:spPr>
          <a:xfrm>
            <a:off x="9479954" y="1800184"/>
            <a:ext cx="1170415" cy="1260560"/>
          </a:xfrm>
          <a:prstGeom prst="parallelogram">
            <a:avLst>
              <a:gd name="adj" fmla="val 14584"/>
            </a:avLst>
          </a:prstGeom>
          <a:gradFill>
            <a:gsLst>
              <a:gs pos="0">
                <a:schemeClr val="accent1">
                  <a:alpha val="0"/>
                </a:schemeClr>
              </a:gs>
              <a:gs pos="100000">
                <a:schemeClr val="accent1">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sp>
        <p:nvSpPr>
          <p:cNvPr id="62" name="矩形 61"/>
          <p:cNvSpPr/>
          <p:nvPr>
            <p:custDataLst>
              <p:tags r:id="rId24"/>
            </p:custDataLst>
          </p:nvPr>
        </p:nvSpPr>
        <p:spPr>
          <a:xfrm>
            <a:off x="5562727" y="2523237"/>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dirty="0">
                <a:solidFill>
                  <a:schemeClr val="lt1">
                    <a:lumMod val="100000"/>
                  </a:schemeClr>
                </a:solidFill>
                <a:latin typeface="+mn-ea"/>
                <a:cs typeface="+mn-ea"/>
              </a:rPr>
              <a:t>2021</a:t>
            </a:r>
            <a:endParaRPr lang="en-US" altLang="zh-CN" sz="1600" b="1" dirty="0">
              <a:solidFill>
                <a:schemeClr val="lt1">
                  <a:lumMod val="100000"/>
                </a:schemeClr>
              </a:solidFill>
              <a:latin typeface="+mn-ea"/>
              <a:cs typeface="+mn-ea"/>
            </a:endParaRPr>
          </a:p>
        </p:txBody>
      </p:sp>
      <p:sp>
        <p:nvSpPr>
          <p:cNvPr id="63" name="矩形 62"/>
          <p:cNvSpPr/>
          <p:nvPr>
            <p:custDataLst>
              <p:tags r:id="rId25"/>
            </p:custDataLst>
          </p:nvPr>
        </p:nvSpPr>
        <p:spPr>
          <a:xfrm>
            <a:off x="7612224" y="2409115"/>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a:solidFill>
                  <a:schemeClr val="lt1">
                    <a:lumMod val="100000"/>
                  </a:schemeClr>
                </a:solidFill>
                <a:latin typeface="+mn-ea"/>
                <a:cs typeface="+mn-ea"/>
              </a:rPr>
              <a:t>2022</a:t>
            </a:r>
            <a:endParaRPr lang="en-US" altLang="zh-CN" sz="1600" b="1">
              <a:solidFill>
                <a:schemeClr val="lt1">
                  <a:lumMod val="100000"/>
                </a:schemeClr>
              </a:solidFill>
              <a:latin typeface="+mn-ea"/>
              <a:cs typeface="+mn-ea"/>
            </a:endParaRPr>
          </a:p>
        </p:txBody>
      </p:sp>
      <p:sp>
        <p:nvSpPr>
          <p:cNvPr id="64" name="矩形 63"/>
          <p:cNvSpPr/>
          <p:nvPr>
            <p:custDataLst>
              <p:tags r:id="rId26"/>
            </p:custDataLst>
          </p:nvPr>
        </p:nvSpPr>
        <p:spPr>
          <a:xfrm>
            <a:off x="9660242" y="2408662"/>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a:solidFill>
                  <a:schemeClr val="lt1">
                    <a:lumMod val="100000"/>
                  </a:schemeClr>
                </a:solidFill>
                <a:latin typeface="+mn-ea"/>
                <a:cs typeface="+mn-ea"/>
              </a:rPr>
              <a:t>2024</a:t>
            </a:r>
            <a:endParaRPr lang="en-US" altLang="zh-CN" sz="1600" b="1">
              <a:solidFill>
                <a:schemeClr val="lt1">
                  <a:lumMod val="100000"/>
                </a:schemeClr>
              </a:solidFill>
              <a:latin typeface="+mn-ea"/>
              <a:cs typeface="+mn-ea"/>
            </a:endParaRPr>
          </a:p>
        </p:txBody>
      </p:sp>
      <p:sp>
        <p:nvSpPr>
          <p:cNvPr id="65" name="矩形 64"/>
          <p:cNvSpPr/>
          <p:nvPr>
            <p:custDataLst>
              <p:tags r:id="rId27"/>
            </p:custDataLst>
          </p:nvPr>
        </p:nvSpPr>
        <p:spPr>
          <a:xfrm>
            <a:off x="4613227" y="2108742"/>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a:solidFill>
                  <a:schemeClr val="lt1">
                    <a:lumMod val="100000"/>
                  </a:schemeClr>
                </a:solidFill>
                <a:latin typeface="+mn-ea"/>
                <a:cs typeface="+mn-ea"/>
              </a:rPr>
              <a:t>2019</a:t>
            </a:r>
            <a:endParaRPr lang="en-US" altLang="zh-CN" sz="1600" b="1">
              <a:solidFill>
                <a:schemeClr val="lt1">
                  <a:lumMod val="100000"/>
                </a:schemeClr>
              </a:solidFill>
              <a:latin typeface="+mn-ea"/>
              <a:cs typeface="+mn-ea"/>
            </a:endParaRPr>
          </a:p>
        </p:txBody>
      </p:sp>
      <p:sp>
        <p:nvSpPr>
          <p:cNvPr id="66" name="矩形 65"/>
          <p:cNvSpPr/>
          <p:nvPr>
            <p:custDataLst>
              <p:tags r:id="rId28"/>
            </p:custDataLst>
          </p:nvPr>
        </p:nvSpPr>
        <p:spPr>
          <a:xfrm>
            <a:off x="6634952" y="2103760"/>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a:solidFill>
                  <a:schemeClr val="lt1">
                    <a:lumMod val="100000"/>
                  </a:schemeClr>
                </a:solidFill>
                <a:latin typeface="+mn-ea"/>
                <a:cs typeface="+mn-ea"/>
              </a:rPr>
              <a:t>2021</a:t>
            </a:r>
            <a:endParaRPr lang="en-US" altLang="zh-CN" sz="1600" b="1">
              <a:solidFill>
                <a:schemeClr val="lt1">
                  <a:lumMod val="100000"/>
                </a:schemeClr>
              </a:solidFill>
              <a:latin typeface="+mn-ea"/>
              <a:cs typeface="+mn-ea"/>
            </a:endParaRPr>
          </a:p>
        </p:txBody>
      </p:sp>
      <p:sp>
        <p:nvSpPr>
          <p:cNvPr id="67" name="矩形 66"/>
          <p:cNvSpPr/>
          <p:nvPr>
            <p:custDataLst>
              <p:tags r:id="rId29"/>
            </p:custDataLst>
          </p:nvPr>
        </p:nvSpPr>
        <p:spPr>
          <a:xfrm>
            <a:off x="8670336" y="2103307"/>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a:solidFill>
                  <a:schemeClr val="lt1">
                    <a:lumMod val="100000"/>
                  </a:schemeClr>
                </a:solidFill>
                <a:latin typeface="+mn-ea"/>
                <a:cs typeface="+mn-ea"/>
              </a:rPr>
              <a:t>2023</a:t>
            </a:r>
            <a:endParaRPr lang="en-US" altLang="zh-CN" sz="1600" b="1">
              <a:solidFill>
                <a:schemeClr val="lt1">
                  <a:lumMod val="100000"/>
                </a:schemeClr>
              </a:solidFill>
              <a:latin typeface="+mn-ea"/>
              <a:cs typeface="+mn-ea"/>
            </a:endParaRPr>
          </a:p>
        </p:txBody>
      </p:sp>
      <p:sp>
        <p:nvSpPr>
          <p:cNvPr id="2" name="矩形 22"/>
          <p:cNvSpPr>
            <a:spLocks noChangeArrowheads="1"/>
          </p:cNvSpPr>
          <p:nvPr/>
        </p:nvSpPr>
        <p:spPr bwMode="auto">
          <a:xfrm>
            <a:off x="137160" y="1038225"/>
            <a:ext cx="5300345" cy="4844415"/>
          </a:xfrm>
          <a:prstGeom prst="rect">
            <a:avLst/>
          </a:prstGeom>
          <a:noFill/>
          <a:ln>
            <a:noFill/>
          </a:ln>
        </p:spPr>
        <p:txBody>
          <a:bodyPr>
            <a:noAutofit/>
          </a:bodyPr>
          <a:lstStyle>
            <a:lvl1pPr marL="171450" indent="-171450">
              <a:defRPr sz="2400">
                <a:solidFill>
                  <a:schemeClr val="tx1"/>
                </a:solidFill>
                <a:latin typeface="等线" panose="02010600030101010101" charset="-122"/>
                <a:ea typeface="等线" panose="02010600030101010101" charset="-122"/>
              </a:defRPr>
            </a:lvl1pPr>
            <a:lvl2pPr>
              <a:defRPr sz="2400">
                <a:solidFill>
                  <a:schemeClr val="tx1"/>
                </a:solidFill>
                <a:latin typeface="等线" panose="02010600030101010101" charset="-122"/>
                <a:ea typeface="等线" panose="02010600030101010101" charset="-122"/>
              </a:defRPr>
            </a:lvl2pPr>
            <a:lvl3pPr>
              <a:defRPr sz="2400">
                <a:solidFill>
                  <a:schemeClr val="tx1"/>
                </a:solidFill>
                <a:latin typeface="等线" panose="02010600030101010101" charset="-122"/>
                <a:ea typeface="等线" panose="02010600030101010101" charset="-122"/>
              </a:defRPr>
            </a:lvl3pPr>
            <a:lvl4pPr>
              <a:defRPr sz="2400">
                <a:solidFill>
                  <a:schemeClr val="tx1"/>
                </a:solidFill>
                <a:latin typeface="等线" panose="02010600030101010101" charset="-122"/>
                <a:ea typeface="等线" panose="02010600030101010101" charset="-122"/>
              </a:defRPr>
            </a:lvl4pPr>
            <a:lvl5pPr>
              <a:defRPr sz="2400">
                <a:solidFill>
                  <a:schemeClr val="tx1"/>
                </a:solidFill>
                <a:latin typeface="等线" panose="02010600030101010101" charset="-122"/>
                <a:ea typeface="等线" panose="02010600030101010101" charset="-122"/>
              </a:defRPr>
            </a:lvl5pPr>
            <a:lvl6pPr marL="29337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6pPr>
            <a:lvl7pPr marL="33909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7pPr>
            <a:lvl8pPr marL="38481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8pPr>
            <a:lvl9pPr marL="43053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9pPr>
          </a:lstStyle>
          <a:p>
            <a:pPr eaLnBrk="1" hangingPunct="1">
              <a:lnSpc>
                <a:spcPct val="20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南科大“十佳毕业生”</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200000"/>
              </a:lnSpc>
              <a:buFont typeface="Arial" panose="020B0604020202020204" pitchFamily="34" charset="0"/>
              <a:buChar char="•"/>
            </a:pPr>
            <a:r>
              <a:rPr lang="zh-CN" altLang="en-US" sz="1600" dirty="0">
                <a:latin typeface="微软雅黑" panose="020B0503020204020204" charset="-122"/>
                <a:ea typeface="微软雅黑" panose="020B0503020204020204" charset="-122"/>
                <a:cs typeface="微软雅黑" panose="020B0503020204020204" charset="-122"/>
                <a:sym typeface="+mn-ea"/>
              </a:rPr>
              <a:t>全国徐芝纶力学优秀学生</a:t>
            </a:r>
            <a:r>
              <a:rPr lang="en-US" altLang="zh-CN" sz="1600" dirty="0">
                <a:solidFill>
                  <a:schemeClr val="bg1"/>
                </a:solidFill>
                <a:latin typeface="微软雅黑" panose="020B0503020204020204" charset="-122"/>
                <a:ea typeface="微软雅黑" panose="020B0503020204020204" charset="-122"/>
                <a:sym typeface="+mn-ea"/>
              </a:rPr>
              <a:t>奖</a:t>
            </a:r>
            <a:endParaRPr lang="en-US" altLang="zh-CN"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20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周培源大学生力学竞赛</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二等奖</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20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中国大学生数学建模竞赛</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一等奖</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a:p>
            <a:pPr algn="l" eaLnBrk="1" hangingPunct="1">
              <a:lnSpc>
                <a:spcPct val="20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美国大学生数学建模竞赛</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一等奖</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lnSpc>
                <a:spcPct val="20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中国国际飞行器设计挑战赛</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三等奖</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lnSpc>
                <a:spcPct val="200000"/>
              </a:lnSpc>
              <a:buFont typeface="Arial" panose="020B0604020202020204" pitchFamily="34" charset="0"/>
              <a:buChar char="•"/>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中国大学生飞行器设计创新大赛</a:t>
            </a:r>
            <a:r>
              <a:rPr lang="en-US" altLang="zh-CN" sz="16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一等奖</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lnSpc>
                <a:spcPct val="200000"/>
              </a:lnSpc>
              <a:buFont typeface="Arial" panose="020B0604020202020204" pitchFamily="34" charset="0"/>
              <a:buChar char="•"/>
            </a:pP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a:p>
            <a:pPr marL="0" indent="0" eaLnBrk="1" hangingPunct="1">
              <a:lnSpc>
                <a:spcPct val="200000"/>
              </a:lnSpc>
              <a:buFont typeface="Arial" panose="020B0604020202020204" pitchFamily="34" charset="0"/>
              <a:buNone/>
            </a:pPr>
            <a:r>
              <a:rPr lang="zh-CN" altLang="en-US" sz="1600" dirty="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600" dirty="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140" name="矩形 139"/>
          <p:cNvSpPr/>
          <p:nvPr/>
        </p:nvSpPr>
        <p:spPr>
          <a:xfrm>
            <a:off x="4236085" y="3349625"/>
            <a:ext cx="7594600" cy="354965"/>
          </a:xfrm>
          <a:prstGeom prst="rect">
            <a:avLst/>
          </a:prstGeom>
          <a:gradFill>
            <a:gsLst>
              <a:gs pos="4000">
                <a:srgbClr val="009E96"/>
              </a:gs>
              <a:gs pos="100000">
                <a:srgbClr val="009E96">
                  <a:alpha val="3700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charset="-122"/>
              <a:ea typeface="等线" panose="02010600030101010101" charset="-122"/>
            </a:endParaRPr>
          </a:p>
        </p:txBody>
      </p:sp>
      <p:sp>
        <p:nvSpPr>
          <p:cNvPr id="3" name="文本框 2"/>
          <p:cNvSpPr txBox="1"/>
          <p:nvPr/>
        </p:nvSpPr>
        <p:spPr>
          <a:xfrm>
            <a:off x="4433570" y="3387725"/>
            <a:ext cx="7005320" cy="275590"/>
          </a:xfrm>
          <a:prstGeom prst="rect">
            <a:avLst/>
          </a:prstGeom>
          <a:noFill/>
        </p:spPr>
        <p:txBody>
          <a:bodyPr wrap="square" rtlCol="0" anchor="t">
            <a:spAutoFit/>
          </a:bodyPr>
          <a:lstStyle/>
          <a:p>
            <a:r>
              <a:rPr lang="zh-CN" altLang="en-US" sz="1200" dirty="0">
                <a:solidFill>
                  <a:schemeClr val="bg1"/>
                </a:solidFill>
                <a:latin typeface="微软雅黑" panose="020B0503020204020204" charset="-122"/>
                <a:ea typeface="微软雅黑" panose="020B0503020204020204" charset="-122"/>
                <a:sym typeface="+mn-ea"/>
              </a:rPr>
              <a:t>贺子龙、陈婷、刘亚卓、柳皓宇、张楚唯、宋小朦、吴湛、Arthur Gabriel</a:t>
            </a:r>
            <a:r>
              <a:rPr lang="en-US" altLang="zh-CN" sz="1200" dirty="0">
                <a:solidFill>
                  <a:schemeClr val="bg1"/>
                </a:solidFill>
                <a:latin typeface="微软雅黑" panose="020B0503020204020204" charset="-122"/>
                <a:ea typeface="微软雅黑" panose="020B0503020204020204" charset="-122"/>
                <a:sym typeface="+mn-ea"/>
              </a:rPr>
              <a:t> </a:t>
            </a:r>
            <a:r>
              <a:rPr lang="zh-CN" altLang="en-US" sz="1200" dirty="0">
                <a:solidFill>
                  <a:schemeClr val="bg1"/>
                </a:solidFill>
                <a:latin typeface="微软雅黑" panose="020B0503020204020204" charset="-122"/>
                <a:ea typeface="微软雅黑" panose="020B0503020204020204" charset="-122"/>
                <a:sym typeface="+mn-ea"/>
              </a:rPr>
              <a:t>获南科大十佳本科毕业生</a:t>
            </a:r>
            <a:endParaRPr lang="zh-CN" altLang="en-US" sz="1200" dirty="0">
              <a:solidFill>
                <a:schemeClr val="bg1"/>
              </a:solidFill>
              <a:latin typeface="微软雅黑" panose="020B0503020204020204" charset="-122"/>
              <a:ea typeface="微软雅黑" panose="020B0503020204020204" charset="-122"/>
              <a:sym typeface="+mn-ea"/>
            </a:endParaRPr>
          </a:p>
        </p:txBody>
      </p:sp>
      <p:pic>
        <p:nvPicPr>
          <p:cNvPr id="34" name="图片 33" descr="G:/桌面/25年十佳.jpg25年十佳"/>
          <p:cNvPicPr>
            <a:picLocks noChangeAspect="1"/>
          </p:cNvPicPr>
          <p:nvPr>
            <p:custDataLst>
              <p:tags r:id="rId30"/>
            </p:custDataLst>
          </p:nvPr>
        </p:nvPicPr>
        <p:blipFill rotWithShape="1">
          <a:blip r:embed="rId31"/>
          <a:srcRect l="-6662" t="-379" r="43743" b="39750"/>
          <a:stretch>
            <a:fillRect/>
          </a:stretch>
        </p:blipFill>
        <p:spPr>
          <a:xfrm>
            <a:off x="10530205" y="345440"/>
            <a:ext cx="1426845" cy="2462530"/>
          </a:xfrm>
          <a:prstGeom prst="parallelogram">
            <a:avLst>
              <a:gd name="adj" fmla="val 23338"/>
            </a:avLst>
          </a:prstGeom>
          <a:ln>
            <a:solidFill>
              <a:schemeClr val="accent2">
                <a:lumMod val="20000"/>
                <a:lumOff val="80000"/>
              </a:schemeClr>
            </a:solidFill>
          </a:ln>
          <a:effectLst>
            <a:outerShdw blurRad="101600" dist="38100" dir="2700000" algn="tl" rotWithShape="0">
              <a:schemeClr val="accent2">
                <a:lumMod val="50000"/>
                <a:alpha val="25000"/>
              </a:schemeClr>
            </a:outerShdw>
          </a:effectLst>
        </p:spPr>
      </p:pic>
      <p:sp>
        <p:nvSpPr>
          <p:cNvPr id="35" name="平行四边形 34"/>
          <p:cNvSpPr/>
          <p:nvPr>
            <p:custDataLst>
              <p:tags r:id="rId32"/>
            </p:custDataLst>
          </p:nvPr>
        </p:nvSpPr>
        <p:spPr>
          <a:xfrm>
            <a:off x="10540365" y="1038225"/>
            <a:ext cx="1338580" cy="1767840"/>
          </a:xfrm>
          <a:prstGeom prst="parallelogram">
            <a:avLst>
              <a:gd name="adj" fmla="val 14584"/>
            </a:avLst>
          </a:prstGeom>
          <a:gradFill>
            <a:gsLst>
              <a:gs pos="0">
                <a:schemeClr val="accent2">
                  <a:alpha val="0"/>
                </a:schemeClr>
              </a:gs>
              <a:gs pos="100000">
                <a:schemeClr val="accent2">
                  <a:lumMod val="95000"/>
                  <a:lumOff val="5000"/>
                  <a:alpha val="10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olidFill>
                <a:schemeClr val="lt1"/>
              </a:solidFill>
              <a:sym typeface="+mn-ea"/>
            </a:endParaRPr>
          </a:p>
        </p:txBody>
      </p:sp>
      <p:sp>
        <p:nvSpPr>
          <p:cNvPr id="36" name="矩形 35"/>
          <p:cNvSpPr/>
          <p:nvPr>
            <p:custDataLst>
              <p:tags r:id="rId33"/>
            </p:custDataLst>
          </p:nvPr>
        </p:nvSpPr>
        <p:spPr>
          <a:xfrm>
            <a:off x="10786097" y="2108942"/>
            <a:ext cx="767212" cy="538420"/>
          </a:xfrm>
          <a:prstGeom prst="rect">
            <a:avLst/>
          </a:prstGeom>
          <a:noFill/>
        </p:spPr>
        <p:txBody>
          <a:bodyPr wrap="square" lIns="0" tIns="0" rIns="0" bIns="0" rtlCol="0" anchor="b" anchorCtr="0">
            <a:noAutofit/>
          </a:bodyPr>
          <a:lstStyle/>
          <a:p>
            <a:pPr algn="ctr">
              <a:spcBef>
                <a:spcPct val="0"/>
              </a:spcBef>
              <a:spcAft>
                <a:spcPct val="0"/>
              </a:spcAft>
            </a:pPr>
            <a:r>
              <a:rPr lang="en-US" altLang="zh-CN" sz="1600" b="1">
                <a:solidFill>
                  <a:schemeClr val="lt1">
                    <a:lumMod val="100000"/>
                  </a:schemeClr>
                </a:solidFill>
                <a:latin typeface="+mn-ea"/>
                <a:cs typeface="+mn-ea"/>
              </a:rPr>
              <a:t>2025</a:t>
            </a:r>
            <a:endParaRPr lang="en-US" altLang="zh-CN" sz="1600" b="1">
              <a:solidFill>
                <a:schemeClr val="lt1">
                  <a:lumMod val="100000"/>
                </a:schemeClr>
              </a:solidFill>
              <a:latin typeface="+mn-ea"/>
              <a:cs typeface="+mn-ea"/>
            </a:endParaRPr>
          </a:p>
        </p:txBody>
      </p:sp>
      <p:pic>
        <p:nvPicPr>
          <p:cNvPr id="37" name="图片 8"/>
          <p:cNvPicPr>
            <a:picLocks noChangeAspect="1"/>
          </p:cNvPicPr>
          <p:nvPr>
            <p:custDataLst>
              <p:tags r:id="rId34"/>
            </p:custDataLst>
          </p:nvPr>
        </p:nvPicPr>
        <p:blipFill>
          <a:blip r:embed="rId35"/>
          <a:stretch>
            <a:fillRect/>
          </a:stretch>
        </p:blipFill>
        <p:spPr>
          <a:xfrm>
            <a:off x="5320030" y="3757930"/>
            <a:ext cx="1891665" cy="1336675"/>
          </a:xfrm>
          <a:prstGeom prst="rect">
            <a:avLst/>
          </a:prstGeom>
          <a:effectLst>
            <a:outerShdw blurRad="50800" dist="38100" dir="2700000" algn="tl" rotWithShape="0">
              <a:prstClr val="black">
                <a:alpha val="40000"/>
              </a:prstClr>
            </a:outerShdw>
          </a:effectLst>
        </p:spPr>
      </p:pic>
      <p:pic>
        <p:nvPicPr>
          <p:cNvPr id="38" name="图片 12"/>
          <p:cNvPicPr>
            <a:picLocks noChangeAspect="1"/>
          </p:cNvPicPr>
          <p:nvPr>
            <p:custDataLst>
              <p:tags r:id="rId36"/>
            </p:custDataLst>
          </p:nvPr>
        </p:nvPicPr>
        <p:blipFill>
          <a:blip r:embed="rId37"/>
          <a:stretch>
            <a:fillRect/>
          </a:stretch>
        </p:blipFill>
        <p:spPr>
          <a:xfrm>
            <a:off x="7250430" y="3744595"/>
            <a:ext cx="1898015" cy="1336675"/>
          </a:xfrm>
          <a:prstGeom prst="rect">
            <a:avLst/>
          </a:prstGeom>
          <a:effectLst>
            <a:outerShdw blurRad="50800" dist="38100" dir="2700000" algn="tl" rotWithShape="0">
              <a:prstClr val="black">
                <a:alpha val="40000"/>
              </a:prstClr>
            </a:outerShdw>
          </a:effectLst>
        </p:spPr>
      </p:pic>
      <p:pic>
        <p:nvPicPr>
          <p:cNvPr id="39" name="图片 38" descr="9729fdb98bdbd1ecae28c5f287ec8056"/>
          <p:cNvPicPr>
            <a:picLocks noChangeAspect="1"/>
          </p:cNvPicPr>
          <p:nvPr/>
        </p:nvPicPr>
        <p:blipFill>
          <a:blip r:embed="rId38"/>
          <a:stretch>
            <a:fillRect/>
          </a:stretch>
        </p:blipFill>
        <p:spPr>
          <a:xfrm rot="16200000">
            <a:off x="9422765" y="3524250"/>
            <a:ext cx="1356360" cy="1760220"/>
          </a:xfrm>
          <a:prstGeom prst="rect">
            <a:avLst/>
          </a:prstGeom>
          <a:effectLst>
            <a:outerShdw blurRad="50800" dist="38100" dir="2700000" algn="tl" rotWithShape="0">
              <a:prstClr val="black">
                <a:alpha val="40000"/>
              </a:prstClr>
            </a:outerShdw>
          </a:effectLst>
        </p:spPr>
      </p:pic>
      <p:sp>
        <p:nvSpPr>
          <p:cNvPr id="40" name="矩形 39"/>
          <p:cNvSpPr/>
          <p:nvPr/>
        </p:nvSpPr>
        <p:spPr>
          <a:xfrm>
            <a:off x="4313555" y="5189220"/>
            <a:ext cx="7594600" cy="354965"/>
          </a:xfrm>
          <a:prstGeom prst="rect">
            <a:avLst/>
          </a:prstGeom>
          <a:gradFill>
            <a:gsLst>
              <a:gs pos="4000">
                <a:srgbClr val="009E96"/>
              </a:gs>
              <a:gs pos="100000">
                <a:srgbClr val="009E96">
                  <a:alpha val="3700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charset="-122"/>
              <a:ea typeface="等线" panose="02010600030101010101" charset="-122"/>
            </a:endParaRPr>
          </a:p>
        </p:txBody>
      </p:sp>
      <p:sp>
        <p:nvSpPr>
          <p:cNvPr id="41" name="文本框 40"/>
          <p:cNvSpPr txBox="1"/>
          <p:nvPr/>
        </p:nvSpPr>
        <p:spPr>
          <a:xfrm>
            <a:off x="6272530" y="5235575"/>
            <a:ext cx="7005320" cy="275590"/>
          </a:xfrm>
          <a:prstGeom prst="rect">
            <a:avLst/>
          </a:prstGeom>
          <a:noFill/>
        </p:spPr>
        <p:txBody>
          <a:bodyPr wrap="square" rtlCol="0" anchor="t">
            <a:spAutoFit/>
          </a:bodyPr>
          <a:lstStyle/>
          <a:p>
            <a:r>
              <a:rPr lang="zh-CN" altLang="en-US" sz="1200" dirty="0">
                <a:solidFill>
                  <a:schemeClr val="bg1"/>
                </a:solidFill>
                <a:latin typeface="微软雅黑" panose="020B0503020204020204" charset="-122"/>
                <a:ea typeface="微软雅黑" panose="020B0503020204020204" charset="-122"/>
                <a:sym typeface="+mn-ea"/>
              </a:rPr>
              <a:t>齐昊、张憨拙、张宇恒</a:t>
            </a:r>
            <a:r>
              <a:rPr lang="en-US" altLang="zh-CN" sz="1200" dirty="0">
                <a:solidFill>
                  <a:schemeClr val="bg1"/>
                </a:solidFill>
                <a:latin typeface="微软雅黑" panose="020B0503020204020204" charset="-122"/>
                <a:ea typeface="微软雅黑" panose="020B0503020204020204" charset="-122"/>
                <a:sym typeface="+mn-ea"/>
              </a:rPr>
              <a:t> </a:t>
            </a:r>
            <a:r>
              <a:rPr lang="zh-CN" altLang="en-US" sz="1200" dirty="0">
                <a:solidFill>
                  <a:schemeClr val="bg1"/>
                </a:solidFill>
                <a:latin typeface="微软雅黑" panose="020B0503020204020204" charset="-122"/>
                <a:ea typeface="微软雅黑" panose="020B0503020204020204" charset="-122"/>
                <a:sym typeface="+mn-ea"/>
              </a:rPr>
              <a:t>获</a:t>
            </a:r>
            <a:r>
              <a:rPr lang="en-US" altLang="zh-CN" sz="1200" dirty="0">
                <a:solidFill>
                  <a:schemeClr val="bg1"/>
                </a:solidFill>
                <a:latin typeface="微软雅黑" panose="020B0503020204020204" charset="-122"/>
                <a:ea typeface="微软雅黑" panose="020B0503020204020204" charset="-122"/>
                <a:sym typeface="+mn-ea"/>
              </a:rPr>
              <a:t>全国徐芝纶力学优秀学生奖</a:t>
            </a:r>
            <a:endParaRPr lang="zh-CN" altLang="en-US" sz="1200" dirty="0">
              <a:solidFill>
                <a:schemeClr val="bg1"/>
              </a:solidFill>
              <a:latin typeface="微软雅黑" panose="020B0503020204020204" charset="-122"/>
              <a:ea typeface="微软雅黑" panose="020B0503020204020204" charset="-122"/>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图片 110" descr="图片包含 自然, 户外&#10;&#10;描述已自动生成"/>
          <p:cNvPicPr>
            <a:picLocks noChangeAspect="1"/>
          </p:cNvPicPr>
          <p:nvPr/>
        </p:nvPicPr>
        <p:blipFill rotWithShape="1">
          <a:blip r:embed="rId2" cstate="print">
            <a:extLst>
              <a:ext uri="{28A0092B-C50C-407E-A947-70E740481C1C}">
                <a14:useLocalDpi xmlns:a14="http://schemas.microsoft.com/office/drawing/2010/main" val="0"/>
              </a:ext>
            </a:extLst>
          </a:blip>
          <a:srcRect l="3503" t="47589" r="6411"/>
          <a:stretch>
            <a:fillRect/>
          </a:stretch>
        </p:blipFill>
        <p:spPr>
          <a:xfrm>
            <a:off x="26035" y="1473854"/>
            <a:ext cx="12192000" cy="4725401"/>
          </a:xfrm>
          <a:custGeom>
            <a:avLst/>
            <a:gdLst>
              <a:gd name="connsiteX0" fmla="*/ 0 w 12192000"/>
              <a:gd name="connsiteY0" fmla="*/ 0 h 4725401"/>
              <a:gd name="connsiteX1" fmla="*/ 11463989 w 12192000"/>
              <a:gd name="connsiteY1" fmla="*/ 0 h 4725401"/>
              <a:gd name="connsiteX2" fmla="*/ 12192000 w 12192000"/>
              <a:gd name="connsiteY2" fmla="*/ 957814 h 4725401"/>
              <a:gd name="connsiteX3" fmla="*/ 12192000 w 12192000"/>
              <a:gd name="connsiteY3" fmla="*/ 4725401 h 4725401"/>
              <a:gd name="connsiteX4" fmla="*/ 0 w 12192000"/>
              <a:gd name="connsiteY4" fmla="*/ 4725401 h 4725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4725401">
                <a:moveTo>
                  <a:pt x="0" y="0"/>
                </a:moveTo>
                <a:lnTo>
                  <a:pt x="11463989" y="0"/>
                </a:lnTo>
                <a:lnTo>
                  <a:pt x="12192000" y="957814"/>
                </a:lnTo>
                <a:lnTo>
                  <a:pt x="12192000" y="4725401"/>
                </a:lnTo>
                <a:lnTo>
                  <a:pt x="0" y="4725401"/>
                </a:lnTo>
                <a:close/>
              </a:path>
            </a:pathLst>
          </a:custGeom>
        </p:spPr>
      </p:pic>
      <p:sp>
        <p:nvSpPr>
          <p:cNvPr id="104" name="任意多边形: 形状 103"/>
          <p:cNvSpPr/>
          <p:nvPr/>
        </p:nvSpPr>
        <p:spPr>
          <a:xfrm>
            <a:off x="26670" y="1464945"/>
            <a:ext cx="12192000" cy="4734560"/>
          </a:xfrm>
          <a:custGeom>
            <a:avLst/>
            <a:gdLst>
              <a:gd name="connsiteX0" fmla="*/ 0 w 12192000"/>
              <a:gd name="connsiteY0" fmla="*/ 0 h 5323316"/>
              <a:gd name="connsiteX1" fmla="*/ 11466908 w 12192000"/>
              <a:gd name="connsiteY1" fmla="*/ 0 h 5323316"/>
              <a:gd name="connsiteX2" fmla="*/ 12192000 w 12192000"/>
              <a:gd name="connsiteY2" fmla="*/ 1081384 h 5323316"/>
              <a:gd name="connsiteX3" fmla="*/ 12192000 w 12192000"/>
              <a:gd name="connsiteY3" fmla="*/ 5323316 h 5323316"/>
              <a:gd name="connsiteX4" fmla="*/ 0 w 12192000"/>
              <a:gd name="connsiteY4" fmla="*/ 5323316 h 5323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5323316">
                <a:moveTo>
                  <a:pt x="0" y="0"/>
                </a:moveTo>
                <a:lnTo>
                  <a:pt x="11466908" y="0"/>
                </a:lnTo>
                <a:lnTo>
                  <a:pt x="12192000" y="1081384"/>
                </a:lnTo>
                <a:lnTo>
                  <a:pt x="12192000" y="5323316"/>
                </a:lnTo>
                <a:lnTo>
                  <a:pt x="0" y="5323316"/>
                </a:lnTo>
                <a:close/>
              </a:path>
            </a:pathLst>
          </a:custGeom>
          <a:solidFill>
            <a:schemeClr val="bg1">
              <a:alpha val="86000"/>
            </a:schemeClr>
          </a:solidFill>
          <a:ln>
            <a:noFill/>
          </a:ln>
          <a:effectLst>
            <a:outerShdw blurRad="63500" sx="101000" sy="101000" algn="ctr" rotWithShape="0">
              <a:srgbClr val="009E96">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6" name="矩形 115"/>
          <p:cNvSpPr/>
          <p:nvPr/>
        </p:nvSpPr>
        <p:spPr>
          <a:xfrm>
            <a:off x="-8238" y="6804475"/>
            <a:ext cx="12251236"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3"/>
          <a:srcRect t="37420" b="37420"/>
          <a:stretch>
            <a:fillRect/>
          </a:stretch>
        </p:blipFill>
        <p:spPr>
          <a:xfrm>
            <a:off x="8306435" y="401955"/>
            <a:ext cx="3393440" cy="855345"/>
          </a:xfrm>
          <a:prstGeom prst="rect">
            <a:avLst/>
          </a:prstGeom>
        </p:spPr>
      </p:pic>
      <p:sp>
        <p:nvSpPr>
          <p:cNvPr id="2" name="文本框 1"/>
          <p:cNvSpPr txBox="1"/>
          <p:nvPr/>
        </p:nvSpPr>
        <p:spPr>
          <a:xfrm>
            <a:off x="149425" y="507048"/>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600" noProof="0" dirty="0">
                <a:ln>
                  <a:noFill/>
                </a:ln>
                <a:solidFill>
                  <a:srgbClr val="173E42"/>
                </a:solidFill>
                <a:effectLst/>
                <a:uLnTx/>
                <a:uFillTx/>
                <a:latin typeface="黑体" panose="02010609060101010101" charset="-122"/>
                <a:ea typeface="黑体" panose="02010609060101010101" charset="-122"/>
                <a:sym typeface="+mn-ea"/>
              </a:rPr>
              <a:t>本科生</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毕业去向</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6" name="文本框 5"/>
          <p:cNvSpPr txBox="1"/>
          <p:nvPr/>
        </p:nvSpPr>
        <p:spPr>
          <a:xfrm>
            <a:off x="11186795" y="2860675"/>
            <a:ext cx="428625" cy="1791335"/>
          </a:xfrm>
          <a:prstGeom prst="rect">
            <a:avLst/>
          </a:prstGeom>
          <a:noFill/>
        </p:spPr>
        <p:txBody>
          <a:bodyPr vert="eaVert" wrap="square" rtlCol="0" anchor="ctr" anchorCtr="0">
            <a:spAutoFit/>
          </a:bodyPr>
          <a:lstStyle/>
          <a:p>
            <a:pPr algn="dist"/>
            <a:r>
              <a:rPr lang="zh-CN" altLang="en-US" sz="1600" b="1">
                <a:solidFill>
                  <a:srgbClr val="5BB4B2"/>
                </a:solidFill>
                <a:latin typeface="微软雅黑" panose="020B0503020204020204" charset="-122"/>
                <a:ea typeface="微软雅黑" panose="020B0503020204020204" charset="-122"/>
              </a:rPr>
              <a:t>代表性去向</a:t>
            </a:r>
            <a:endParaRPr lang="zh-CN" altLang="en-US" sz="1600" b="1">
              <a:solidFill>
                <a:srgbClr val="5BB4B2"/>
              </a:solidFill>
              <a:latin typeface="微软雅黑" panose="020B0503020204020204" charset="-122"/>
              <a:ea typeface="微软雅黑" panose="020B0503020204020204" charset="-122"/>
            </a:endParaRPr>
          </a:p>
        </p:txBody>
      </p:sp>
      <p:graphicFrame>
        <p:nvGraphicFramePr>
          <p:cNvPr id="9" name="图表 8"/>
          <p:cNvGraphicFramePr/>
          <p:nvPr/>
        </p:nvGraphicFramePr>
        <p:xfrm>
          <a:off x="-63500" y="2413635"/>
          <a:ext cx="5829935" cy="3728085"/>
        </p:xfrm>
        <a:graphic>
          <a:graphicData uri="http://schemas.openxmlformats.org/drawingml/2006/chart">
            <c:chart xmlns:c="http://schemas.openxmlformats.org/drawingml/2006/chart" xmlns:r="http://schemas.openxmlformats.org/officeDocument/2006/relationships" r:id="rId1"/>
          </a:graphicData>
        </a:graphic>
      </p:graphicFrame>
      <p:grpSp>
        <p:nvGrpSpPr>
          <p:cNvPr id="12" name="组合 11"/>
          <p:cNvGrpSpPr/>
          <p:nvPr/>
        </p:nvGrpSpPr>
        <p:grpSpPr>
          <a:xfrm>
            <a:off x="6640830" y="1895475"/>
            <a:ext cx="935355" cy="3883025"/>
            <a:chOff x="13055" y="3319"/>
            <a:chExt cx="1473" cy="6115"/>
          </a:xfrm>
        </p:grpSpPr>
        <p:pic>
          <p:nvPicPr>
            <p:cNvPr id="624" name="Picture 2"/>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3233" y="8191"/>
              <a:ext cx="1098" cy="1243"/>
            </a:xfrm>
            <a:prstGeom prst="rect">
              <a:avLst/>
            </a:prstGeom>
            <a:noFill/>
          </p:spPr>
        </p:pic>
        <p:grpSp>
          <p:nvGrpSpPr>
            <p:cNvPr id="11" name="组合 10"/>
            <p:cNvGrpSpPr/>
            <p:nvPr/>
          </p:nvGrpSpPr>
          <p:grpSpPr>
            <a:xfrm>
              <a:off x="13055" y="3319"/>
              <a:ext cx="1473" cy="4803"/>
              <a:chOff x="13055" y="3319"/>
              <a:chExt cx="1473" cy="4719"/>
            </a:xfrm>
          </p:grpSpPr>
          <p:pic>
            <p:nvPicPr>
              <p:cNvPr id="625" name="Picture 4"/>
              <p:cNvPicPr>
                <a:picLocks noChangeAspect="1" noChangeArrowheads="1"/>
              </p:cNvPicPr>
              <p:nvPr/>
            </p:nvPicPr>
            <p:blipFill rotWithShape="1">
              <a:blip r:embed="rId5" cstate="print">
                <a:clrChange>
                  <a:clrFrom>
                    <a:srgbClr val="FFFFFF"/>
                  </a:clrFrom>
                  <a:clrTo>
                    <a:srgbClr val="FFFFFF">
                      <a:alpha val="0"/>
                    </a:srgbClr>
                  </a:clrTo>
                </a:clrChange>
              </a:blip>
              <a:srcRect/>
              <a:stretch>
                <a:fillRect/>
              </a:stretch>
            </p:blipFill>
            <p:spPr bwMode="auto">
              <a:xfrm>
                <a:off x="13081" y="3319"/>
                <a:ext cx="1286" cy="1270"/>
              </a:xfrm>
              <a:prstGeom prst="rect">
                <a:avLst/>
              </a:prstGeom>
              <a:noFill/>
            </p:spPr>
          </p:pic>
          <p:pic>
            <p:nvPicPr>
              <p:cNvPr id="627" name="Picture 8"/>
              <p:cNvPicPr>
                <a:picLocks noChangeAspect="1" noChangeArrowheads="1"/>
              </p:cNvPicPr>
              <p:nvPr/>
            </p:nvPicPr>
            <p:blipFill rotWithShape="1">
              <a:blip r:embed="rId6" cstate="print">
                <a:clrChange>
                  <a:clrFrom>
                    <a:srgbClr val="FFFFFF"/>
                  </a:clrFrom>
                  <a:clrTo>
                    <a:srgbClr val="FFFFFF">
                      <a:alpha val="0"/>
                    </a:srgbClr>
                  </a:clrTo>
                </a:clrChange>
              </a:blip>
              <a:srcRect l="22533" t="19027" r="20400" b="17139"/>
              <a:stretch>
                <a:fillRect/>
              </a:stretch>
            </p:blipFill>
            <p:spPr bwMode="auto">
              <a:xfrm>
                <a:off x="13055" y="6889"/>
                <a:ext cx="1473" cy="1149"/>
              </a:xfrm>
              <a:prstGeom prst="rect">
                <a:avLst/>
              </a:prstGeom>
              <a:noFill/>
            </p:spPr>
          </p:pic>
          <p:pic>
            <p:nvPicPr>
              <p:cNvPr id="628" name="Picture 10"/>
              <p:cNvPicPr>
                <a:picLocks noChangeAspect="1" noChangeArrowheads="1"/>
              </p:cNvPicPr>
              <p:nvPr/>
            </p:nvPicPr>
            <p:blipFill rotWithShape="1">
              <a:blip r:embed="rId7" cstate="print">
                <a:clrChange>
                  <a:clrFrom>
                    <a:srgbClr val="FFFFFF"/>
                  </a:clrFrom>
                  <a:clrTo>
                    <a:srgbClr val="FFFFFF">
                      <a:alpha val="0"/>
                    </a:srgbClr>
                  </a:clrTo>
                </a:clrChange>
              </a:blip>
              <a:srcRect l="18612" r="12948"/>
              <a:stretch>
                <a:fillRect/>
              </a:stretch>
            </p:blipFill>
            <p:spPr bwMode="auto">
              <a:xfrm>
                <a:off x="13357" y="5685"/>
                <a:ext cx="857" cy="935"/>
              </a:xfrm>
              <a:prstGeom prst="rect">
                <a:avLst/>
              </a:prstGeom>
              <a:noFill/>
            </p:spPr>
          </p:pic>
        </p:grpSp>
      </p:grpSp>
      <p:grpSp>
        <p:nvGrpSpPr>
          <p:cNvPr id="13" name="组合 12"/>
          <p:cNvGrpSpPr/>
          <p:nvPr/>
        </p:nvGrpSpPr>
        <p:grpSpPr>
          <a:xfrm>
            <a:off x="9191625" y="1682115"/>
            <a:ext cx="1590040" cy="4462145"/>
            <a:chOff x="15195" y="2659"/>
            <a:chExt cx="2504" cy="7027"/>
          </a:xfrm>
        </p:grpSpPr>
        <p:pic>
          <p:nvPicPr>
            <p:cNvPr id="57" name="图片 56" descr="0efbc12bb7309c10859c778731961c54"/>
            <p:cNvPicPr>
              <a:picLocks noChangeAspect="1"/>
            </p:cNvPicPr>
            <p:nvPr/>
          </p:nvPicPr>
          <p:blipFill>
            <a:blip r:embed="rId8"/>
            <a:srcRect l="34739" t="13759" r="35723" b="66537"/>
            <a:stretch>
              <a:fillRect/>
            </a:stretch>
          </p:blipFill>
          <p:spPr>
            <a:xfrm>
              <a:off x="15246" y="4981"/>
              <a:ext cx="1139" cy="1070"/>
            </a:xfrm>
            <a:prstGeom prst="rect">
              <a:avLst/>
            </a:prstGeom>
          </p:spPr>
        </p:pic>
        <p:pic>
          <p:nvPicPr>
            <p:cNvPr id="60" name="图片 59" descr="0efbc12bb7309c10859c778731961c54"/>
            <p:cNvPicPr>
              <a:picLocks noChangeAspect="1"/>
            </p:cNvPicPr>
            <p:nvPr/>
          </p:nvPicPr>
          <p:blipFill>
            <a:blip r:embed="rId9"/>
            <a:srcRect l="-186" t="73741" r="72257" b="6509"/>
            <a:stretch>
              <a:fillRect/>
            </a:stretch>
          </p:blipFill>
          <p:spPr>
            <a:xfrm>
              <a:off x="15316" y="8567"/>
              <a:ext cx="1120" cy="1115"/>
            </a:xfrm>
            <a:prstGeom prst="rect">
              <a:avLst/>
            </a:prstGeom>
          </p:spPr>
        </p:pic>
        <p:pic>
          <p:nvPicPr>
            <p:cNvPr id="92" name="图片 91" descr="0efbc12bb7309c10859c778731961c54"/>
            <p:cNvPicPr>
              <a:picLocks noChangeAspect="1"/>
            </p:cNvPicPr>
            <p:nvPr/>
          </p:nvPicPr>
          <p:blipFill>
            <a:blip r:embed="rId10"/>
            <a:srcRect t="13676" r="72949" b="67083"/>
            <a:stretch>
              <a:fillRect/>
            </a:stretch>
          </p:blipFill>
          <p:spPr>
            <a:xfrm>
              <a:off x="15291" y="3810"/>
              <a:ext cx="1049" cy="1052"/>
            </a:xfrm>
            <a:prstGeom prst="rect">
              <a:avLst/>
            </a:prstGeom>
          </p:spPr>
        </p:pic>
        <p:pic>
          <p:nvPicPr>
            <p:cNvPr id="95" name="图片 94" descr="0efbc12bb7309c10859c778731961c54"/>
            <p:cNvPicPr>
              <a:picLocks noChangeAspect="1"/>
            </p:cNvPicPr>
            <p:nvPr/>
          </p:nvPicPr>
          <p:blipFill>
            <a:blip r:embed="rId11"/>
            <a:srcRect t="44120" r="73148" b="37343"/>
            <a:stretch>
              <a:fillRect/>
            </a:stretch>
          </p:blipFill>
          <p:spPr>
            <a:xfrm>
              <a:off x="15285" y="6170"/>
              <a:ext cx="1060" cy="1032"/>
            </a:xfrm>
            <a:prstGeom prst="rect">
              <a:avLst/>
            </a:prstGeom>
          </p:spPr>
        </p:pic>
        <p:pic>
          <p:nvPicPr>
            <p:cNvPr id="102" name="图片 101" descr="2a197636b4629cd1babdf229219779a5"/>
            <p:cNvPicPr>
              <a:picLocks noChangeAspect="1"/>
            </p:cNvPicPr>
            <p:nvPr/>
          </p:nvPicPr>
          <p:blipFill>
            <a:blip r:embed="rId12"/>
            <a:stretch>
              <a:fillRect/>
            </a:stretch>
          </p:blipFill>
          <p:spPr>
            <a:xfrm>
              <a:off x="15195" y="7321"/>
              <a:ext cx="1273" cy="1127"/>
            </a:xfrm>
            <a:prstGeom prst="rect">
              <a:avLst/>
            </a:prstGeom>
          </p:spPr>
        </p:pic>
        <p:pic>
          <p:nvPicPr>
            <p:cNvPr id="105" name="图片 104"/>
            <p:cNvPicPr>
              <a:picLocks noChangeAspect="1"/>
            </p:cNvPicPr>
            <p:nvPr/>
          </p:nvPicPr>
          <p:blipFill>
            <a:blip r:embed="rId13"/>
            <a:srcRect l="65358" t="3591" r="22237" b="82475"/>
            <a:stretch>
              <a:fillRect/>
            </a:stretch>
          </p:blipFill>
          <p:spPr>
            <a:xfrm>
              <a:off x="16569" y="5090"/>
              <a:ext cx="1104" cy="1069"/>
            </a:xfrm>
            <a:prstGeom prst="rect">
              <a:avLst/>
            </a:prstGeom>
          </p:spPr>
        </p:pic>
        <p:pic>
          <p:nvPicPr>
            <p:cNvPr id="106" name="图片 105"/>
            <p:cNvPicPr>
              <a:picLocks noChangeAspect="1"/>
            </p:cNvPicPr>
            <p:nvPr/>
          </p:nvPicPr>
          <p:blipFill>
            <a:blip r:embed="rId14"/>
            <a:srcRect l="6035" t="3901" r="82485" b="82190"/>
            <a:stretch>
              <a:fillRect/>
            </a:stretch>
          </p:blipFill>
          <p:spPr>
            <a:xfrm>
              <a:off x="16625" y="3816"/>
              <a:ext cx="1048" cy="1094"/>
            </a:xfrm>
            <a:prstGeom prst="rect">
              <a:avLst/>
            </a:prstGeom>
          </p:spPr>
        </p:pic>
        <p:pic>
          <p:nvPicPr>
            <p:cNvPr id="107" name="图片 106"/>
            <p:cNvPicPr>
              <a:picLocks noChangeAspect="1"/>
            </p:cNvPicPr>
            <p:nvPr/>
          </p:nvPicPr>
          <p:blipFill>
            <a:blip r:embed="rId15"/>
            <a:srcRect l="35632" t="4163" r="52150" b="82312"/>
            <a:stretch>
              <a:fillRect/>
            </a:stretch>
          </p:blipFill>
          <p:spPr>
            <a:xfrm>
              <a:off x="16599" y="2659"/>
              <a:ext cx="1100" cy="1049"/>
            </a:xfrm>
            <a:prstGeom prst="rect">
              <a:avLst/>
            </a:prstGeom>
          </p:spPr>
        </p:pic>
        <p:pic>
          <p:nvPicPr>
            <p:cNvPr id="109" name="图片 108"/>
            <p:cNvPicPr>
              <a:picLocks noChangeAspect="1"/>
            </p:cNvPicPr>
            <p:nvPr/>
          </p:nvPicPr>
          <p:blipFill>
            <a:blip r:embed="rId16"/>
            <a:srcRect l="66311" t="24927" r="22743" b="63443"/>
            <a:stretch>
              <a:fillRect/>
            </a:stretch>
          </p:blipFill>
          <p:spPr>
            <a:xfrm>
              <a:off x="16626" y="6303"/>
              <a:ext cx="991" cy="907"/>
            </a:xfrm>
            <a:prstGeom prst="rect">
              <a:avLst/>
            </a:prstGeom>
          </p:spPr>
        </p:pic>
        <p:pic>
          <p:nvPicPr>
            <p:cNvPr id="7" name="图片 6" descr="NUS"/>
            <p:cNvPicPr>
              <a:picLocks noChangeAspect="1"/>
            </p:cNvPicPr>
            <p:nvPr/>
          </p:nvPicPr>
          <p:blipFill>
            <a:blip r:embed="rId17"/>
            <a:stretch>
              <a:fillRect/>
            </a:stretch>
          </p:blipFill>
          <p:spPr>
            <a:xfrm>
              <a:off x="16728" y="8556"/>
              <a:ext cx="914" cy="1130"/>
            </a:xfrm>
            <a:prstGeom prst="rect">
              <a:avLst/>
            </a:prstGeom>
          </p:spPr>
        </p:pic>
        <p:pic>
          <p:nvPicPr>
            <p:cNvPr id="24" name="图片 23"/>
            <p:cNvPicPr/>
            <p:nvPr/>
          </p:nvPicPr>
          <p:blipFill rotWithShape="1">
            <a:blip r:embed="rId18"/>
            <a:srcRect l="26051" t="21545" r="54284" b="59386"/>
            <a:stretch>
              <a:fillRect/>
            </a:stretch>
          </p:blipFill>
          <p:spPr>
            <a:xfrm>
              <a:off x="15246" y="2659"/>
              <a:ext cx="1139" cy="1110"/>
            </a:xfrm>
            <a:prstGeom prst="rect">
              <a:avLst/>
            </a:prstGeom>
          </p:spPr>
        </p:pic>
      </p:grpSp>
      <p:sp>
        <p:nvSpPr>
          <p:cNvPr id="4" name="文本框 3"/>
          <p:cNvSpPr txBox="1"/>
          <p:nvPr/>
        </p:nvSpPr>
        <p:spPr>
          <a:xfrm>
            <a:off x="239395" y="1522730"/>
            <a:ext cx="6096000" cy="829945"/>
          </a:xfrm>
          <a:prstGeom prst="rect">
            <a:avLst/>
          </a:prstGeom>
          <a:noFill/>
        </p:spPr>
        <p:txBody>
          <a:bodyPr wrap="square" rtlCol="0" anchor="t">
            <a:spAutoFit/>
          </a:bodyPr>
          <a:lstStyle/>
          <a:p>
            <a:pPr algn="l">
              <a:lnSpc>
                <a:spcPct val="150000"/>
              </a:lnSpc>
            </a:pP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2020</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届</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18</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名毕业生、</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2021</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届</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30</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名毕业生，</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2022</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届</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36</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名毕业生、</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2023</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届</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35</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名毕业生、</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2024</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届</a:t>
            </a:r>
            <a:r>
              <a:rPr 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31</a:t>
            </a:r>
            <a:r>
              <a:rPr 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名毕业生、</a:t>
            </a:r>
            <a:r>
              <a:rPr lang="en-US" alt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2025</a:t>
            </a:r>
            <a:r>
              <a:rPr lang="zh-CN" alt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届</a:t>
            </a:r>
            <a:r>
              <a:rPr lang="en-US" altLang="zh-CN"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38</a:t>
            </a:r>
            <a:r>
              <a:rPr lang="zh-CN" alt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名</a:t>
            </a:r>
            <a:r>
              <a:rPr lang="zh-CN" alt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rPr>
              <a:t>毕业生</a:t>
            </a:r>
            <a:endParaRPr lang="zh-CN" altLang="en-US" sz="1600">
              <a:solidFill>
                <a:srgbClr val="002060">
                  <a:alpha val="100000"/>
                </a:srgbClr>
              </a:solidFill>
              <a:latin typeface="微软雅黑" panose="020B0503020204020204" charset="-122"/>
              <a:ea typeface="微软雅黑" panose="020B0503020204020204" charset="-122"/>
              <a:cs typeface="Times New Roman" panose="02020603050405020304"/>
              <a:sym typeface="Times New Roman" panose="02020603050405020304"/>
            </a:endParaRPr>
          </a:p>
        </p:txBody>
      </p:sp>
      <p:pic>
        <p:nvPicPr>
          <p:cNvPr id="25" name="图片 24"/>
          <p:cNvPicPr/>
          <p:nvPr/>
        </p:nvPicPr>
        <p:blipFill rotWithShape="1">
          <a:blip r:embed="rId18"/>
          <a:srcRect l="24967" t="60317" r="55368" b="20614"/>
          <a:stretch>
            <a:fillRect/>
          </a:stretch>
        </p:blipFill>
        <p:spPr>
          <a:xfrm>
            <a:off x="8315325" y="1681480"/>
            <a:ext cx="725170" cy="671195"/>
          </a:xfrm>
          <a:prstGeom prst="rect">
            <a:avLst/>
          </a:prstGeom>
        </p:spPr>
      </p:pic>
      <p:pic>
        <p:nvPicPr>
          <p:cNvPr id="26" name="图片 25"/>
          <p:cNvPicPr/>
          <p:nvPr/>
        </p:nvPicPr>
        <p:blipFill rotWithShape="1">
          <a:blip r:embed="rId18"/>
          <a:srcRect l="25129" t="78843" r="55206" b="2088"/>
          <a:stretch>
            <a:fillRect/>
          </a:stretch>
        </p:blipFill>
        <p:spPr>
          <a:xfrm>
            <a:off x="8365490" y="2413635"/>
            <a:ext cx="725170" cy="667385"/>
          </a:xfrm>
          <a:prstGeom prst="rect">
            <a:avLst/>
          </a:prstGeom>
        </p:spPr>
      </p:pic>
      <p:pic>
        <p:nvPicPr>
          <p:cNvPr id="27" name="图片 26"/>
          <p:cNvPicPr/>
          <p:nvPr/>
        </p:nvPicPr>
        <p:blipFill rotWithShape="1">
          <a:blip r:embed="rId18"/>
          <a:srcRect l="612" t="21304" r="79723" b="59627"/>
          <a:stretch>
            <a:fillRect/>
          </a:stretch>
        </p:blipFill>
        <p:spPr>
          <a:xfrm>
            <a:off x="8357235" y="3154680"/>
            <a:ext cx="682625" cy="678180"/>
          </a:xfrm>
          <a:prstGeom prst="rect">
            <a:avLst/>
          </a:prstGeom>
        </p:spPr>
      </p:pic>
      <p:pic>
        <p:nvPicPr>
          <p:cNvPr id="34" name="图片 33"/>
          <p:cNvPicPr/>
          <p:nvPr/>
        </p:nvPicPr>
        <p:blipFill rotWithShape="1">
          <a:blip r:embed="rId18"/>
          <a:srcRect l="50220" t="78759" r="30115" b="2172"/>
          <a:stretch>
            <a:fillRect/>
          </a:stretch>
        </p:blipFill>
        <p:spPr>
          <a:xfrm>
            <a:off x="8383905" y="3883660"/>
            <a:ext cx="706755" cy="664210"/>
          </a:xfrm>
          <a:prstGeom prst="rect">
            <a:avLst/>
          </a:prstGeom>
        </p:spPr>
      </p:pic>
      <p:pic>
        <p:nvPicPr>
          <p:cNvPr id="29" name="图片 28"/>
          <p:cNvPicPr/>
          <p:nvPr/>
        </p:nvPicPr>
        <p:blipFill rotWithShape="1">
          <a:blip r:embed="rId18"/>
          <a:srcRect l="50115" t="21005" r="30220" b="59926"/>
          <a:stretch>
            <a:fillRect/>
          </a:stretch>
        </p:blipFill>
        <p:spPr>
          <a:xfrm>
            <a:off x="8375015" y="4632960"/>
            <a:ext cx="725170" cy="685165"/>
          </a:xfrm>
          <a:prstGeom prst="rect">
            <a:avLst/>
          </a:prstGeom>
        </p:spPr>
      </p:pic>
      <p:pic>
        <p:nvPicPr>
          <p:cNvPr id="5" name="图片 4" descr="95ba3b3bc58d9fa0860931ce89cbd233"/>
          <p:cNvPicPr>
            <a:picLocks noChangeAspect="1"/>
          </p:cNvPicPr>
          <p:nvPr/>
        </p:nvPicPr>
        <p:blipFill>
          <a:blip r:embed="rId19"/>
          <a:stretch>
            <a:fillRect/>
          </a:stretch>
        </p:blipFill>
        <p:spPr>
          <a:xfrm>
            <a:off x="8428990" y="5507990"/>
            <a:ext cx="704850" cy="613410"/>
          </a:xfrm>
          <a:prstGeom prst="rect">
            <a:avLst/>
          </a:prstGeom>
        </p:spPr>
      </p:pic>
      <p:pic>
        <p:nvPicPr>
          <p:cNvPr id="8" name="图片 7" descr="f09d18312156291943f5e87f7476b43c"/>
          <p:cNvPicPr>
            <a:picLocks noChangeAspect="1"/>
          </p:cNvPicPr>
          <p:nvPr/>
        </p:nvPicPr>
        <p:blipFill>
          <a:blip r:embed="rId20"/>
          <a:stretch>
            <a:fillRect/>
          </a:stretch>
        </p:blipFill>
        <p:spPr>
          <a:xfrm>
            <a:off x="10172700" y="4687570"/>
            <a:ext cx="508635" cy="626745"/>
          </a:xfrm>
          <a:prstGeom prst="rect">
            <a:avLst/>
          </a:prstGeom>
        </p:spPr>
      </p:pic>
      <p:pic>
        <p:nvPicPr>
          <p:cNvPr id="10" name="图片 9" descr="261869bc233cf625d450d33bd6a6629c"/>
          <p:cNvPicPr>
            <a:picLocks noChangeAspect="1"/>
          </p:cNvPicPr>
          <p:nvPr/>
        </p:nvPicPr>
        <p:blipFill>
          <a:blip r:embed="rId21"/>
          <a:stretch>
            <a:fillRect/>
          </a:stretch>
        </p:blipFill>
        <p:spPr>
          <a:xfrm>
            <a:off x="5868670" y="2178050"/>
            <a:ext cx="2440305" cy="1674495"/>
          </a:xfrm>
          <a:prstGeom prst="rect">
            <a:avLst/>
          </a:prstGeom>
        </p:spPr>
      </p:pic>
    </p:spTree>
    <p:custDataLst>
      <p:tags r:id="rId2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形状 24"/>
          <p:cNvSpPr/>
          <p:nvPr/>
        </p:nvSpPr>
        <p:spPr>
          <a:xfrm rot="16200000">
            <a:off x="7162165" y="3757930"/>
            <a:ext cx="4095750" cy="4519295"/>
          </a:xfrm>
          <a:custGeom>
            <a:avLst/>
            <a:gdLst>
              <a:gd name="connsiteX0" fmla="*/ 0 w 4628263"/>
              <a:gd name="connsiteY0" fmla="*/ 0 h 4519246"/>
              <a:gd name="connsiteX1" fmla="*/ 3889188 w 4628263"/>
              <a:gd name="connsiteY1" fmla="*/ 0 h 4519246"/>
              <a:gd name="connsiteX2" fmla="*/ 4628263 w 4628263"/>
              <a:gd name="connsiteY2" fmla="*/ 739075 h 4519246"/>
              <a:gd name="connsiteX3" fmla="*/ 4628263 w 4628263"/>
              <a:gd name="connsiteY3" fmla="*/ 4519246 h 4519246"/>
              <a:gd name="connsiteX4" fmla="*/ 664482 w 4628263"/>
              <a:gd name="connsiteY4" fmla="*/ 4519246 h 4519246"/>
              <a:gd name="connsiteX5" fmla="*/ 0 w 4628263"/>
              <a:gd name="connsiteY5" fmla="*/ 3854764 h 451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8263" h="4519246">
                <a:moveTo>
                  <a:pt x="0" y="0"/>
                </a:moveTo>
                <a:lnTo>
                  <a:pt x="3889188" y="0"/>
                </a:lnTo>
                <a:lnTo>
                  <a:pt x="4628263" y="739075"/>
                </a:lnTo>
                <a:lnTo>
                  <a:pt x="4628263" y="4519246"/>
                </a:lnTo>
                <a:lnTo>
                  <a:pt x="664482" y="4519246"/>
                </a:lnTo>
                <a:lnTo>
                  <a:pt x="0" y="3854764"/>
                </a:lnTo>
                <a:close/>
              </a:path>
            </a:pathLst>
          </a:custGeom>
          <a:solidFill>
            <a:srgbClr val="2DB8B3">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25" name="矩形 24"/>
          <p:cNvSpPr/>
          <p:nvPr/>
        </p:nvSpPr>
        <p:spPr>
          <a:xfrm>
            <a:off x="7116858" y="1579524"/>
            <a:ext cx="3164399" cy="270141"/>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5" name="图片 4" descr="C:/Users/Administrator/Desktop/图片1.png图片1"/>
          <p:cNvPicPr>
            <a:picLocks noChangeAspect="1"/>
          </p:cNvPicPr>
          <p:nvPr/>
        </p:nvPicPr>
        <p:blipFill rotWithShape="1">
          <a:blip r:embed="rId1"/>
          <a:srcRect t="3041" b="3041"/>
          <a:stretch>
            <a:fillRect/>
          </a:stretch>
        </p:blipFill>
        <p:spPr>
          <a:xfrm>
            <a:off x="215265" y="4391660"/>
            <a:ext cx="3027680" cy="1896110"/>
          </a:xfrm>
          <a:prstGeom prst="rect">
            <a:avLst/>
          </a:prstGeom>
          <a:effectLst>
            <a:outerShdw blurRad="50800" dist="38100" algn="l" rotWithShape="0">
              <a:srgbClr val="173E42">
                <a:alpha val="40000"/>
              </a:srgbClr>
            </a:outerShdw>
          </a:effectLst>
        </p:spPr>
      </p:pic>
      <p:pic>
        <p:nvPicPr>
          <p:cNvPr id="7" name="图片 6" descr="E:/※宣传/※力航系新版宣传物料【PPT&amp;宣传折页&amp;展板&amp;文化墙】/1、PPT/素材库/学生活动/图片2.png图片2"/>
          <p:cNvPicPr>
            <a:picLocks noChangeAspect="1"/>
          </p:cNvPicPr>
          <p:nvPr/>
        </p:nvPicPr>
        <p:blipFill rotWithShape="1">
          <a:blip r:embed="rId2"/>
          <a:srcRect l="23142" r="23142"/>
          <a:stretch>
            <a:fillRect/>
          </a:stretch>
        </p:blipFill>
        <p:spPr>
          <a:xfrm>
            <a:off x="301529" y="370297"/>
            <a:ext cx="2941401" cy="3646932"/>
          </a:xfrm>
          <a:prstGeom prst="rect">
            <a:avLst/>
          </a:prstGeom>
          <a:effectLst>
            <a:outerShdw blurRad="50800" dist="38100" algn="l" rotWithShape="0">
              <a:srgbClr val="173E42">
                <a:alpha val="40000"/>
              </a:srgbClr>
            </a:outerShdw>
          </a:effectLst>
        </p:spPr>
      </p:pic>
      <p:pic>
        <p:nvPicPr>
          <p:cNvPr id="9" name="图片 8" descr="E:/※宣传/※力航系新版宣传物料【PPT&amp;宣传折页&amp;展板&amp;文化墙】/1、PPT/素材库/过渡页用图/2024珠海航展（叶一尘）/1.jpg1"/>
          <p:cNvPicPr>
            <a:picLocks noChangeAspect="1"/>
          </p:cNvPicPr>
          <p:nvPr/>
        </p:nvPicPr>
        <p:blipFill rotWithShape="1">
          <a:blip r:embed="rId3"/>
          <a:srcRect l="237" t="559" r="-237" b="16927"/>
          <a:stretch>
            <a:fillRect/>
          </a:stretch>
        </p:blipFill>
        <p:spPr>
          <a:xfrm>
            <a:off x="3537686" y="2822132"/>
            <a:ext cx="2948175" cy="3649183"/>
          </a:xfrm>
          <a:prstGeom prst="rect">
            <a:avLst/>
          </a:prstGeom>
          <a:effectLst>
            <a:outerShdw blurRad="50800" dist="38100" algn="l" rotWithShape="0">
              <a:srgbClr val="173E42">
                <a:alpha val="40000"/>
              </a:srgbClr>
            </a:outerShdw>
          </a:effectLst>
        </p:spPr>
      </p:pic>
      <p:pic>
        <p:nvPicPr>
          <p:cNvPr id="11" name="图片 10" descr="C:/Users/Administrator/Desktop/图片2.png图片2"/>
          <p:cNvPicPr>
            <a:picLocks noChangeAspect="1"/>
          </p:cNvPicPr>
          <p:nvPr/>
        </p:nvPicPr>
        <p:blipFill rotWithShape="1">
          <a:blip r:embed="rId4"/>
          <a:srcRect l="13068" r="13068"/>
          <a:stretch>
            <a:fillRect/>
          </a:stretch>
        </p:blipFill>
        <p:spPr>
          <a:xfrm>
            <a:off x="3537686" y="370297"/>
            <a:ext cx="2941401" cy="2189623"/>
          </a:xfrm>
          <a:prstGeom prst="rect">
            <a:avLst/>
          </a:prstGeom>
        </p:spPr>
      </p:pic>
      <p:sp>
        <p:nvSpPr>
          <p:cNvPr id="15" name="文本框 14"/>
          <p:cNvSpPr txBox="1"/>
          <p:nvPr/>
        </p:nvSpPr>
        <p:spPr>
          <a:xfrm>
            <a:off x="7170907" y="1295431"/>
            <a:ext cx="3137103" cy="52197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rPr>
              <a:t>力航特色活动</a:t>
            </a:r>
            <a:endParaRPr kumimoji="0" lang="zh-CN" altLang="en-US" sz="2800" b="1" i="0" u="none" strike="noStrike" kern="1200" cap="none" spc="0" normalizeH="0" baseline="0" noProof="0" dirty="0">
              <a:ln>
                <a:noFill/>
              </a:ln>
              <a:solidFill>
                <a:srgbClr val="003F43"/>
              </a:solidFill>
              <a:effectLst/>
              <a:uLnTx/>
              <a:uFillTx/>
              <a:latin typeface="黑体" panose="02010609060101010101" charset="-122"/>
              <a:ea typeface="黑体" panose="02010609060101010101" charset="-122"/>
              <a:cs typeface="+mn-cs"/>
            </a:endParaRPr>
          </a:p>
        </p:txBody>
      </p:sp>
      <p:sp>
        <p:nvSpPr>
          <p:cNvPr id="16" name="矩形 15"/>
          <p:cNvSpPr/>
          <p:nvPr/>
        </p:nvSpPr>
        <p:spPr>
          <a:xfrm>
            <a:off x="7123430" y="1884045"/>
            <a:ext cx="4138930" cy="2067560"/>
          </a:xfrm>
          <a:prstGeom prst="rect">
            <a:avLst/>
          </a:prstGeom>
        </p:spPr>
        <p:txBody>
          <a:bodyPr wrap="square" anchor="ctr" anchorCtr="0">
            <a:noAutofit/>
          </a:bodyPr>
          <a:lstStyle/>
          <a:p>
            <a:pPr indent="457200" fontAlgn="auto">
              <a:lnSpc>
                <a:spcPct val="150000"/>
              </a:lnSpc>
              <a:defRPr/>
            </a:pPr>
            <a:r>
              <a:rPr kumimoji="0" lang="zh-CN" altLang="en-US"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自</a:t>
            </a:r>
            <a:r>
              <a:rPr kumimoji="0" lang="en-US" altLang="zh-CN"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2019</a:t>
            </a:r>
            <a:r>
              <a:rPr kumimoji="0" lang="zh-CN" altLang="en-US"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年以来，力学与航空航天工程系积极启动并稳步推进了以航空航天为特色的</a:t>
            </a:r>
            <a:r>
              <a:rPr kumimoji="0" lang="en-US" altLang="zh-CN"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空天逐梦</a:t>
            </a:r>
            <a:r>
              <a:rPr kumimoji="0" lang="en-US" altLang="zh-CN"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a:t>
            </a:r>
            <a:r>
              <a:rPr kumimoji="0" lang="zh-CN" altLang="en-US"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系列思政实践教育活动。为学生搭建实践学习平台，助力学生树立宏伟的理想和目标，点燃学生投身航空航天事业的星星之火，</a:t>
            </a:r>
            <a:r>
              <a:rPr lang="zh-CN" altLang="en-US" sz="1200" b="1" spc="30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sym typeface="+mn-ea"/>
              </a:rPr>
              <a:t>为培育未来的航空航天精英奠定基础</a:t>
            </a:r>
            <a:r>
              <a:rPr kumimoji="0" lang="zh-CN" altLang="en-US"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rPr>
              <a:t>。</a:t>
            </a:r>
            <a:endParaRPr kumimoji="0" lang="zh-CN" altLang="en-US" sz="1200" b="1" i="0" u="none" strike="noStrike" kern="1200" cap="none" spc="300" normalizeH="0" baseline="0" noProof="0" dirty="0">
              <a:ln>
                <a:noFill/>
              </a:ln>
              <a:solidFill>
                <a:srgbClr val="003F43"/>
              </a:solidFill>
              <a:effectLst/>
              <a:uLnTx/>
              <a:uFillTx/>
              <a:latin typeface="微软雅黑" panose="020B0503020204020204" charset="-122"/>
              <a:ea typeface="微软雅黑" panose="020B0503020204020204" charset="-122"/>
              <a:cs typeface="微软雅黑" panose="020B0503020204020204" charset="-122"/>
            </a:endParaRPr>
          </a:p>
        </p:txBody>
      </p:sp>
      <p:sp>
        <p:nvSpPr>
          <p:cNvPr id="19" name="矩形 18"/>
          <p:cNvSpPr/>
          <p:nvPr/>
        </p:nvSpPr>
        <p:spPr>
          <a:xfrm>
            <a:off x="272773" y="6088656"/>
            <a:ext cx="2799564" cy="383104"/>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3" name="矩形 22"/>
          <p:cNvSpPr/>
          <p:nvPr/>
        </p:nvSpPr>
        <p:spPr>
          <a:xfrm>
            <a:off x="7171055" y="4196080"/>
            <a:ext cx="4210050" cy="2466975"/>
          </a:xfrm>
          <a:prstGeom prst="rect">
            <a:avLst/>
          </a:prstGeom>
        </p:spPr>
        <p:txBody>
          <a:bodyPr wrap="square">
            <a:noAutofit/>
          </a:bodyPr>
          <a:lstStyle/>
          <a:p>
            <a:pPr marL="285750" indent="-285750">
              <a:lnSpc>
                <a:spcPct val="200000"/>
              </a:lnSpc>
              <a:buFont typeface="Wingdings" panose="05000000000000000000" charset="0"/>
              <a:buChar char="l"/>
              <a:defRPr/>
            </a:pPr>
            <a:r>
              <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rPr>
              <a:t>文昌发射中心火箭观礼</a:t>
            </a:r>
            <a:endPar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285750" indent="-285750">
              <a:lnSpc>
                <a:spcPct val="200000"/>
              </a:lnSpc>
              <a:buFont typeface="Wingdings" panose="05000000000000000000" charset="0"/>
              <a:buChar char="l"/>
              <a:defRPr/>
            </a:pPr>
            <a:r>
              <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rPr>
              <a:t>珠海航展观展</a:t>
            </a:r>
            <a:endPar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285750" indent="-285750">
              <a:lnSpc>
                <a:spcPct val="200000"/>
              </a:lnSpc>
              <a:buFont typeface="Wingdings" panose="05000000000000000000" charset="0"/>
              <a:buChar char="l"/>
              <a:defRPr/>
            </a:pPr>
            <a:r>
              <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rPr>
              <a:t>中国航发湖南动力机械研究所参访</a:t>
            </a:r>
            <a:endPar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285750" indent="-285750">
              <a:lnSpc>
                <a:spcPct val="200000"/>
              </a:lnSpc>
              <a:buFont typeface="Wingdings" panose="05000000000000000000" charset="0"/>
              <a:buChar char="l"/>
              <a:defRPr/>
            </a:pPr>
            <a:r>
              <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rPr>
              <a:t>中国航空工业空气动力研究院参访</a:t>
            </a:r>
            <a:endParaRPr kumimoji="0" lang="zh-CN" altLang="en-US"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a:p>
            <a:pPr marL="285750" indent="-285750">
              <a:lnSpc>
                <a:spcPct val="200000"/>
              </a:lnSpc>
              <a:buFont typeface="Wingdings" panose="05000000000000000000" charset="0"/>
              <a:buChar char="l"/>
              <a:defRPr/>
            </a:pPr>
            <a:r>
              <a:rPr kumimoji="0" lang="en-US" altLang="zh-CN"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rPr>
              <a:t>......</a:t>
            </a:r>
            <a:endParaRPr kumimoji="0" lang="en-US" altLang="zh-CN" sz="16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5"/>
          <a:srcRect t="37420" b="37420"/>
          <a:stretch>
            <a:fillRect/>
          </a:stretch>
        </p:blipFill>
        <p:spPr>
          <a:xfrm>
            <a:off x="8306435" y="401955"/>
            <a:ext cx="3393440" cy="855345"/>
          </a:xfrm>
          <a:prstGeom prst="rect">
            <a:avLst/>
          </a:prstGeom>
        </p:spPr>
      </p:pic>
      <p:sp>
        <p:nvSpPr>
          <p:cNvPr id="18" name="矩形 17"/>
          <p:cNvSpPr/>
          <p:nvPr/>
        </p:nvSpPr>
        <p:spPr>
          <a:xfrm>
            <a:off x="-8238" y="6804475"/>
            <a:ext cx="12237003"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Tree>
    <p:custDataLst>
      <p:tags r:id="rId6"/>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2566585"/>
            <a:ext cx="12199824"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9" name="图片 8" descr="E:/※宣传/※力航系新版宣传物料【PPT&amp;宣传折页&amp;展板&amp;文化墙】/1、PPT/素材库/过渡页用图/工学院-曹益铭.jpg工学院-曹益铭"/>
          <p:cNvPicPr>
            <a:picLocks noChangeAspect="1"/>
          </p:cNvPicPr>
          <p:nvPr/>
        </p:nvPicPr>
        <p:blipFill rotWithShape="1">
          <a:blip r:embed="rId1"/>
          <a:srcRect t="18060" b="18060"/>
          <a:stretch>
            <a:fillRect/>
          </a:stretch>
        </p:blipFill>
        <p:spPr>
          <a:xfrm>
            <a:off x="0" y="2652818"/>
            <a:ext cx="12192000" cy="4381028"/>
          </a:xfrm>
          <a:prstGeom prst="rect">
            <a:avLst/>
          </a:prstGeom>
        </p:spPr>
      </p:pic>
      <p:sp>
        <p:nvSpPr>
          <p:cNvPr id="22" name="任意多边形: 形状 21"/>
          <p:cNvSpPr/>
          <p:nvPr/>
        </p:nvSpPr>
        <p:spPr>
          <a:xfrm>
            <a:off x="6976110" y="1151890"/>
            <a:ext cx="4628515" cy="5882005"/>
          </a:xfrm>
          <a:custGeom>
            <a:avLst/>
            <a:gdLst>
              <a:gd name="connsiteX0" fmla="*/ 0 w 4628263"/>
              <a:gd name="connsiteY0" fmla="*/ 0 h 4519246"/>
              <a:gd name="connsiteX1" fmla="*/ 3889188 w 4628263"/>
              <a:gd name="connsiteY1" fmla="*/ 0 h 4519246"/>
              <a:gd name="connsiteX2" fmla="*/ 4628263 w 4628263"/>
              <a:gd name="connsiteY2" fmla="*/ 739075 h 4519246"/>
              <a:gd name="connsiteX3" fmla="*/ 4628263 w 4628263"/>
              <a:gd name="connsiteY3" fmla="*/ 4519246 h 4519246"/>
              <a:gd name="connsiteX4" fmla="*/ 664482 w 4628263"/>
              <a:gd name="connsiteY4" fmla="*/ 4519246 h 4519246"/>
              <a:gd name="connsiteX5" fmla="*/ 0 w 4628263"/>
              <a:gd name="connsiteY5" fmla="*/ 3854764 h 4519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8263" h="4519246">
                <a:moveTo>
                  <a:pt x="0" y="0"/>
                </a:moveTo>
                <a:lnTo>
                  <a:pt x="3889188" y="0"/>
                </a:lnTo>
                <a:lnTo>
                  <a:pt x="4628263" y="739075"/>
                </a:lnTo>
                <a:lnTo>
                  <a:pt x="4628263" y="4519246"/>
                </a:lnTo>
                <a:lnTo>
                  <a:pt x="664482" y="4519246"/>
                </a:lnTo>
                <a:lnTo>
                  <a:pt x="0" y="3854764"/>
                </a:lnTo>
                <a:close/>
              </a:path>
            </a:pathLst>
          </a:custGeom>
          <a:gradFill>
            <a:gsLst>
              <a:gs pos="0">
                <a:srgbClr val="5BB4B2">
                  <a:alpha val="60000"/>
                </a:srgbClr>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grpSp>
        <p:nvGrpSpPr>
          <p:cNvPr id="12" name="组合 11"/>
          <p:cNvGrpSpPr/>
          <p:nvPr/>
        </p:nvGrpSpPr>
        <p:grpSpPr>
          <a:xfrm>
            <a:off x="8595013" y="936761"/>
            <a:ext cx="3394842" cy="4984478"/>
            <a:chOff x="9585571" y="1031678"/>
            <a:chExt cx="3490520" cy="5124958"/>
          </a:xfrm>
        </p:grpSpPr>
        <p:sp>
          <p:nvSpPr>
            <p:cNvPr id="13" name="图形 15"/>
            <p:cNvSpPr/>
            <p:nvPr/>
          </p:nvSpPr>
          <p:spPr>
            <a:xfrm>
              <a:off x="10257145" y="4408714"/>
              <a:ext cx="2170776" cy="1747922"/>
            </a:xfrm>
            <a:custGeom>
              <a:avLst/>
              <a:gdLst>
                <a:gd name="connsiteX0" fmla="*/ 489520 w 1014227"/>
                <a:gd name="connsiteY0" fmla="*/ 484795 h 816662"/>
                <a:gd name="connsiteX1" fmla="*/ 489520 w 1014227"/>
                <a:gd name="connsiteY1" fmla="*/ 92432 h 816662"/>
                <a:gd name="connsiteX2" fmla="*/ 437323 w 1014227"/>
                <a:gd name="connsiteY2" fmla="*/ 43584 h 816662"/>
                <a:gd name="connsiteX3" fmla="*/ 438505 w 1014227"/>
                <a:gd name="connsiteY3" fmla="*/ 43584 h 816662"/>
                <a:gd name="connsiteX4" fmla="*/ 34127 w 1014227"/>
                <a:gd name="connsiteY4" fmla="*/ 1236 h 816662"/>
                <a:gd name="connsiteX5" fmla="*/ 3597 w 1014227"/>
                <a:gd name="connsiteY5" fmla="*/ 10099 h 816662"/>
                <a:gd name="connsiteX6" fmla="*/ 3597 w 1014227"/>
                <a:gd name="connsiteY6" fmla="*/ 42796 h 816662"/>
                <a:gd name="connsiteX7" fmla="*/ 23294 w 1014227"/>
                <a:gd name="connsiteY7" fmla="*/ 111342 h 816662"/>
                <a:gd name="connsiteX8" fmla="*/ 135960 w 1014227"/>
                <a:gd name="connsiteY8" fmla="*/ 177917 h 816662"/>
                <a:gd name="connsiteX9" fmla="*/ 313233 w 1014227"/>
                <a:gd name="connsiteY9" fmla="*/ 216129 h 816662"/>
                <a:gd name="connsiteX10" fmla="*/ 421959 w 1014227"/>
                <a:gd name="connsiteY10" fmla="*/ 388871 h 816662"/>
                <a:gd name="connsiteX11" fmla="*/ 421959 w 1014227"/>
                <a:gd name="connsiteY11" fmla="*/ 467659 h 816662"/>
                <a:gd name="connsiteX12" fmla="*/ 365232 w 1014227"/>
                <a:gd name="connsiteY12" fmla="*/ 582098 h 816662"/>
                <a:gd name="connsiteX13" fmla="*/ 243308 w 1014227"/>
                <a:gd name="connsiteY13" fmla="*/ 477508 h 816662"/>
                <a:gd name="connsiteX14" fmla="*/ 241930 w 1014227"/>
                <a:gd name="connsiteY14" fmla="*/ 474356 h 816662"/>
                <a:gd name="connsiteX15" fmla="*/ 241930 w 1014227"/>
                <a:gd name="connsiteY15" fmla="*/ 472583 h 816662"/>
                <a:gd name="connsiteX16" fmla="*/ 236611 w 1014227"/>
                <a:gd name="connsiteY16" fmla="*/ 459780 h 816662"/>
                <a:gd name="connsiteX17" fmla="*/ 187566 w 1014227"/>
                <a:gd name="connsiteY17" fmla="*/ 339629 h 816662"/>
                <a:gd name="connsiteX18" fmla="*/ 175945 w 1014227"/>
                <a:gd name="connsiteY18" fmla="*/ 319932 h 816662"/>
                <a:gd name="connsiteX19" fmla="*/ 153490 w 1014227"/>
                <a:gd name="connsiteY19" fmla="*/ 313235 h 816662"/>
                <a:gd name="connsiteX20" fmla="*/ 94400 w 1014227"/>
                <a:gd name="connsiteY20" fmla="*/ 313235 h 816662"/>
                <a:gd name="connsiteX21" fmla="*/ 172005 w 1014227"/>
                <a:gd name="connsiteY21" fmla="*/ 581507 h 816662"/>
                <a:gd name="connsiteX22" fmla="*/ 250793 w 1014227"/>
                <a:gd name="connsiteY22" fmla="*/ 739083 h 816662"/>
                <a:gd name="connsiteX23" fmla="*/ 506853 w 1014227"/>
                <a:gd name="connsiteY23" fmla="*/ 816491 h 816662"/>
                <a:gd name="connsiteX24" fmla="*/ 762913 w 1014227"/>
                <a:gd name="connsiteY24" fmla="*/ 739083 h 816662"/>
                <a:gd name="connsiteX25" fmla="*/ 841701 w 1014227"/>
                <a:gd name="connsiteY25" fmla="*/ 581507 h 816662"/>
                <a:gd name="connsiteX26" fmla="*/ 918716 w 1014227"/>
                <a:gd name="connsiteY26" fmla="*/ 313235 h 816662"/>
                <a:gd name="connsiteX27" fmla="*/ 859625 w 1014227"/>
                <a:gd name="connsiteY27" fmla="*/ 313235 h 816662"/>
                <a:gd name="connsiteX28" fmla="*/ 837171 w 1014227"/>
                <a:gd name="connsiteY28" fmla="*/ 319932 h 816662"/>
                <a:gd name="connsiteX29" fmla="*/ 825746 w 1014227"/>
                <a:gd name="connsiteY29" fmla="*/ 339629 h 816662"/>
                <a:gd name="connsiteX30" fmla="*/ 776898 w 1014227"/>
                <a:gd name="connsiteY30" fmla="*/ 459780 h 816662"/>
                <a:gd name="connsiteX31" fmla="*/ 771580 w 1014227"/>
                <a:gd name="connsiteY31" fmla="*/ 472583 h 816662"/>
                <a:gd name="connsiteX32" fmla="*/ 771580 w 1014227"/>
                <a:gd name="connsiteY32" fmla="*/ 474356 h 816662"/>
                <a:gd name="connsiteX33" fmla="*/ 770201 w 1014227"/>
                <a:gd name="connsiteY33" fmla="*/ 477508 h 816662"/>
                <a:gd name="connsiteX34" fmla="*/ 647883 w 1014227"/>
                <a:gd name="connsiteY34" fmla="*/ 582098 h 816662"/>
                <a:gd name="connsiteX35" fmla="*/ 591353 w 1014227"/>
                <a:gd name="connsiteY35" fmla="*/ 467659 h 816662"/>
                <a:gd name="connsiteX36" fmla="*/ 591353 w 1014227"/>
                <a:gd name="connsiteY36" fmla="*/ 388871 h 816662"/>
                <a:gd name="connsiteX37" fmla="*/ 700277 w 1014227"/>
                <a:gd name="connsiteY37" fmla="*/ 216129 h 816662"/>
                <a:gd name="connsiteX38" fmla="*/ 877549 w 1014227"/>
                <a:gd name="connsiteY38" fmla="*/ 177917 h 816662"/>
                <a:gd name="connsiteX39" fmla="*/ 990413 w 1014227"/>
                <a:gd name="connsiteY39" fmla="*/ 111342 h 816662"/>
                <a:gd name="connsiteX40" fmla="*/ 1010110 w 1014227"/>
                <a:gd name="connsiteY40" fmla="*/ 42796 h 816662"/>
                <a:gd name="connsiteX41" fmla="*/ 1010110 w 1014227"/>
                <a:gd name="connsiteY41" fmla="*/ 10099 h 816662"/>
                <a:gd name="connsiteX42" fmla="*/ 979579 w 1014227"/>
                <a:gd name="connsiteY42" fmla="*/ 1236 h 816662"/>
                <a:gd name="connsiteX43" fmla="*/ 571656 w 1014227"/>
                <a:gd name="connsiteY43" fmla="*/ 42994 h 816662"/>
                <a:gd name="connsiteX44" fmla="*/ 572838 w 1014227"/>
                <a:gd name="connsiteY44" fmla="*/ 42994 h 816662"/>
                <a:gd name="connsiteX45" fmla="*/ 520641 w 1014227"/>
                <a:gd name="connsiteY45" fmla="*/ 91842 h 816662"/>
                <a:gd name="connsiteX46" fmla="*/ 520641 w 1014227"/>
                <a:gd name="connsiteY46" fmla="*/ 484204 h 816662"/>
                <a:gd name="connsiteX47" fmla="*/ 506735 w 1014227"/>
                <a:gd name="connsiteY47" fmla="*/ 501617 h 816662"/>
                <a:gd name="connsiteX48" fmla="*/ 489323 w 1014227"/>
                <a:gd name="connsiteY48" fmla="*/ 487730 h 816662"/>
                <a:gd name="connsiteX49" fmla="*/ 489323 w 1014227"/>
                <a:gd name="connsiteY49" fmla="*/ 484204 h 81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014227" h="816662">
                  <a:moveTo>
                    <a:pt x="489520" y="484795"/>
                  </a:moveTo>
                  <a:lnTo>
                    <a:pt x="489520" y="92432"/>
                  </a:lnTo>
                  <a:cubicBezTo>
                    <a:pt x="487570" y="65014"/>
                    <a:pt x="464820" y="43722"/>
                    <a:pt x="437323" y="43584"/>
                  </a:cubicBezTo>
                  <a:lnTo>
                    <a:pt x="438505" y="43584"/>
                  </a:lnTo>
                  <a:cubicBezTo>
                    <a:pt x="302734" y="41457"/>
                    <a:pt x="167397" y="27275"/>
                    <a:pt x="34127" y="1236"/>
                  </a:cubicBezTo>
                  <a:cubicBezTo>
                    <a:pt x="23097" y="-2388"/>
                    <a:pt x="10983" y="1138"/>
                    <a:pt x="3597" y="10099"/>
                  </a:cubicBezTo>
                  <a:cubicBezTo>
                    <a:pt x="-2903" y="21130"/>
                    <a:pt x="-145" y="29796"/>
                    <a:pt x="3597" y="42796"/>
                  </a:cubicBezTo>
                  <a:cubicBezTo>
                    <a:pt x="7339" y="55796"/>
                    <a:pt x="23294" y="111342"/>
                    <a:pt x="23294" y="111342"/>
                  </a:cubicBezTo>
                  <a:cubicBezTo>
                    <a:pt x="33733" y="158220"/>
                    <a:pt x="96172" y="169447"/>
                    <a:pt x="135960" y="177917"/>
                  </a:cubicBezTo>
                  <a:lnTo>
                    <a:pt x="313233" y="216129"/>
                  </a:lnTo>
                  <a:cubicBezTo>
                    <a:pt x="398520" y="235826"/>
                    <a:pt x="421959" y="301220"/>
                    <a:pt x="421959" y="388871"/>
                  </a:cubicBezTo>
                  <a:lnTo>
                    <a:pt x="421959" y="467659"/>
                  </a:lnTo>
                  <a:cubicBezTo>
                    <a:pt x="421959" y="536007"/>
                    <a:pt x="410535" y="580128"/>
                    <a:pt x="365232" y="582098"/>
                  </a:cubicBezTo>
                  <a:cubicBezTo>
                    <a:pt x="307520" y="584855"/>
                    <a:pt x="265763" y="527341"/>
                    <a:pt x="243308" y="477508"/>
                  </a:cubicBezTo>
                  <a:cubicBezTo>
                    <a:pt x="242678" y="476542"/>
                    <a:pt x="242225" y="475479"/>
                    <a:pt x="241930" y="474356"/>
                  </a:cubicBezTo>
                  <a:lnTo>
                    <a:pt x="241930" y="472583"/>
                  </a:lnTo>
                  <a:cubicBezTo>
                    <a:pt x="239960" y="468053"/>
                    <a:pt x="238187" y="463917"/>
                    <a:pt x="236611" y="459780"/>
                  </a:cubicBezTo>
                  <a:cubicBezTo>
                    <a:pt x="221445" y="422159"/>
                    <a:pt x="187566" y="339629"/>
                    <a:pt x="187566" y="339629"/>
                  </a:cubicBezTo>
                  <a:cubicBezTo>
                    <a:pt x="185479" y="332164"/>
                    <a:pt x="181460" y="325369"/>
                    <a:pt x="175945" y="319932"/>
                  </a:cubicBezTo>
                  <a:cubicBezTo>
                    <a:pt x="169465" y="315185"/>
                    <a:pt x="161527" y="312802"/>
                    <a:pt x="153490" y="313235"/>
                  </a:cubicBezTo>
                  <a:lnTo>
                    <a:pt x="94400" y="313235"/>
                  </a:lnTo>
                  <a:lnTo>
                    <a:pt x="172005" y="581507"/>
                  </a:lnTo>
                  <a:cubicBezTo>
                    <a:pt x="187763" y="636265"/>
                    <a:pt x="207066" y="699689"/>
                    <a:pt x="250793" y="739083"/>
                  </a:cubicBezTo>
                  <a:cubicBezTo>
                    <a:pt x="303975" y="789310"/>
                    <a:pt x="390839" y="816491"/>
                    <a:pt x="506853" y="816491"/>
                  </a:cubicBezTo>
                  <a:cubicBezTo>
                    <a:pt x="622868" y="816491"/>
                    <a:pt x="709337" y="789310"/>
                    <a:pt x="762913" y="739083"/>
                  </a:cubicBezTo>
                  <a:cubicBezTo>
                    <a:pt x="806049" y="698507"/>
                    <a:pt x="825550" y="635279"/>
                    <a:pt x="841701" y="581507"/>
                  </a:cubicBezTo>
                  <a:lnTo>
                    <a:pt x="918716" y="313235"/>
                  </a:lnTo>
                  <a:lnTo>
                    <a:pt x="859625" y="313235"/>
                  </a:lnTo>
                  <a:cubicBezTo>
                    <a:pt x="851589" y="312861"/>
                    <a:pt x="843671" y="315224"/>
                    <a:pt x="837171" y="319932"/>
                  </a:cubicBezTo>
                  <a:cubicBezTo>
                    <a:pt x="831754" y="325427"/>
                    <a:pt x="827815" y="332203"/>
                    <a:pt x="825746" y="339629"/>
                  </a:cubicBezTo>
                  <a:cubicBezTo>
                    <a:pt x="825746" y="339629"/>
                    <a:pt x="792065" y="422159"/>
                    <a:pt x="776898" y="459780"/>
                  </a:cubicBezTo>
                  <a:cubicBezTo>
                    <a:pt x="774928" y="463917"/>
                    <a:pt x="773352" y="468053"/>
                    <a:pt x="771580" y="472583"/>
                  </a:cubicBezTo>
                  <a:lnTo>
                    <a:pt x="771580" y="474356"/>
                  </a:lnTo>
                  <a:cubicBezTo>
                    <a:pt x="771206" y="475439"/>
                    <a:pt x="770733" y="476503"/>
                    <a:pt x="770201" y="477508"/>
                  </a:cubicBezTo>
                  <a:cubicBezTo>
                    <a:pt x="747549" y="527341"/>
                    <a:pt x="705595" y="584855"/>
                    <a:pt x="647883" y="582098"/>
                  </a:cubicBezTo>
                  <a:cubicBezTo>
                    <a:pt x="602580" y="580128"/>
                    <a:pt x="591353" y="536007"/>
                    <a:pt x="591353" y="467659"/>
                  </a:cubicBezTo>
                  <a:lnTo>
                    <a:pt x="591353" y="388871"/>
                  </a:lnTo>
                  <a:cubicBezTo>
                    <a:pt x="591353" y="301220"/>
                    <a:pt x="614595" y="234841"/>
                    <a:pt x="700277" y="216129"/>
                  </a:cubicBezTo>
                  <a:lnTo>
                    <a:pt x="877549" y="177917"/>
                  </a:lnTo>
                  <a:cubicBezTo>
                    <a:pt x="916943" y="169447"/>
                    <a:pt x="979776" y="158220"/>
                    <a:pt x="990413" y="111342"/>
                  </a:cubicBezTo>
                  <a:cubicBezTo>
                    <a:pt x="990413" y="111342"/>
                    <a:pt x="1006958" y="55993"/>
                    <a:pt x="1010110" y="42796"/>
                  </a:cubicBezTo>
                  <a:cubicBezTo>
                    <a:pt x="1013261" y="29599"/>
                    <a:pt x="1016807" y="21130"/>
                    <a:pt x="1010110" y="10099"/>
                  </a:cubicBezTo>
                  <a:cubicBezTo>
                    <a:pt x="1002723" y="1138"/>
                    <a:pt x="990609" y="-2388"/>
                    <a:pt x="979579" y="1236"/>
                  </a:cubicBezTo>
                  <a:cubicBezTo>
                    <a:pt x="845128" y="27295"/>
                    <a:pt x="708609" y="41260"/>
                    <a:pt x="571656" y="42994"/>
                  </a:cubicBezTo>
                  <a:lnTo>
                    <a:pt x="572838" y="42994"/>
                  </a:lnTo>
                  <a:cubicBezTo>
                    <a:pt x="545301" y="43033"/>
                    <a:pt x="522512" y="64365"/>
                    <a:pt x="520641" y="91842"/>
                  </a:cubicBezTo>
                  <a:lnTo>
                    <a:pt x="520641" y="484204"/>
                  </a:lnTo>
                  <a:cubicBezTo>
                    <a:pt x="521607" y="492851"/>
                    <a:pt x="515382" y="500651"/>
                    <a:pt x="506735" y="501617"/>
                  </a:cubicBezTo>
                  <a:cubicBezTo>
                    <a:pt x="498088" y="502601"/>
                    <a:pt x="490288" y="496377"/>
                    <a:pt x="489323" y="487730"/>
                  </a:cubicBezTo>
                  <a:cubicBezTo>
                    <a:pt x="489185" y="486548"/>
                    <a:pt x="489185" y="485366"/>
                    <a:pt x="489323" y="484204"/>
                  </a:cubicBezTo>
                </a:path>
              </a:pathLst>
            </a:custGeom>
            <a:solidFill>
              <a:schemeClr val="bg1">
                <a:alpha val="9000"/>
              </a:scheme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14" name="图形 15"/>
            <p:cNvSpPr/>
            <p:nvPr/>
          </p:nvSpPr>
          <p:spPr>
            <a:xfrm>
              <a:off x="9585571" y="1031678"/>
              <a:ext cx="3490520" cy="3185870"/>
            </a:xfrm>
            <a:custGeom>
              <a:avLst/>
              <a:gdLst>
                <a:gd name="connsiteX0" fmla="*/ 827913 w 1630836"/>
                <a:gd name="connsiteY0" fmla="*/ 52539 h 1488498"/>
                <a:gd name="connsiteX1" fmla="*/ 664232 w 1630836"/>
                <a:gd name="connsiteY1" fmla="*/ 210114 h 1488498"/>
                <a:gd name="connsiteX2" fmla="*/ 726278 w 1630836"/>
                <a:gd name="connsiteY2" fmla="*/ 229811 h 1488498"/>
                <a:gd name="connsiteX3" fmla="*/ 1021731 w 1630836"/>
                <a:gd name="connsiteY3" fmla="*/ 84842 h 1488498"/>
                <a:gd name="connsiteX4" fmla="*/ 1369382 w 1630836"/>
                <a:gd name="connsiteY4" fmla="*/ 539 h 1488498"/>
                <a:gd name="connsiteX5" fmla="*/ 1363670 w 1630836"/>
                <a:gd name="connsiteY5" fmla="*/ 27130 h 1488498"/>
                <a:gd name="connsiteX6" fmla="*/ 1109777 w 1630836"/>
                <a:gd name="connsiteY6" fmla="*/ 547523 h 1488498"/>
                <a:gd name="connsiteX7" fmla="*/ 1281337 w 1630836"/>
                <a:gd name="connsiteY7" fmla="*/ 534325 h 1488498"/>
                <a:gd name="connsiteX8" fmla="*/ 1472396 w 1630836"/>
                <a:gd name="connsiteY8" fmla="*/ 486068 h 1488498"/>
                <a:gd name="connsiteX9" fmla="*/ 1527154 w 1630836"/>
                <a:gd name="connsiteY9" fmla="*/ 1080521 h 1488498"/>
                <a:gd name="connsiteX10" fmla="*/ 1148579 w 1630836"/>
                <a:gd name="connsiteY10" fmla="*/ 1444717 h 1488498"/>
                <a:gd name="connsiteX11" fmla="*/ 1140898 w 1630836"/>
                <a:gd name="connsiteY11" fmla="*/ 1416945 h 1488498"/>
                <a:gd name="connsiteX12" fmla="*/ 1162761 w 1630836"/>
                <a:gd name="connsiteY12" fmla="*/ 1167384 h 1488498"/>
                <a:gd name="connsiteX13" fmla="*/ 1094610 w 1630836"/>
                <a:gd name="connsiteY13" fmla="*/ 1236127 h 1488498"/>
                <a:gd name="connsiteX14" fmla="*/ 1017398 w 1630836"/>
                <a:gd name="connsiteY14" fmla="*/ 1333036 h 1488498"/>
                <a:gd name="connsiteX15" fmla="*/ 1010307 w 1630836"/>
                <a:gd name="connsiteY15" fmla="*/ 1290294 h 1488498"/>
                <a:gd name="connsiteX16" fmla="*/ 1006762 w 1630836"/>
                <a:gd name="connsiteY16" fmla="*/ 1266854 h 1488498"/>
                <a:gd name="connsiteX17" fmla="*/ 888580 w 1630836"/>
                <a:gd name="connsiteY17" fmla="*/ 1365339 h 1488498"/>
                <a:gd name="connsiteX18" fmla="*/ 879125 w 1630836"/>
                <a:gd name="connsiteY18" fmla="*/ 1340127 h 1488498"/>
                <a:gd name="connsiteX19" fmla="*/ 891337 w 1630836"/>
                <a:gd name="connsiteY19" fmla="*/ 1307430 h 1488498"/>
                <a:gd name="connsiteX20" fmla="*/ 570869 w 1630836"/>
                <a:gd name="connsiteY20" fmla="*/ 1480960 h 1488498"/>
                <a:gd name="connsiteX21" fmla="*/ 511778 w 1630836"/>
                <a:gd name="connsiteY21" fmla="*/ 1486278 h 1488498"/>
                <a:gd name="connsiteX22" fmla="*/ 508390 w 1630836"/>
                <a:gd name="connsiteY22" fmla="*/ 1464257 h 1488498"/>
                <a:gd name="connsiteX23" fmla="*/ 511778 w 1630836"/>
                <a:gd name="connsiteY23" fmla="*/ 1460868 h 1488498"/>
                <a:gd name="connsiteX24" fmla="*/ 790686 w 1630836"/>
                <a:gd name="connsiteY24" fmla="*/ 1220764 h 1488498"/>
                <a:gd name="connsiteX25" fmla="*/ 809202 w 1630836"/>
                <a:gd name="connsiteY25" fmla="*/ 1147294 h 1488498"/>
                <a:gd name="connsiteX26" fmla="*/ 661277 w 1630836"/>
                <a:gd name="connsiteY26" fmla="*/ 1169354 h 1488498"/>
                <a:gd name="connsiteX27" fmla="*/ 431415 w 1630836"/>
                <a:gd name="connsiteY27" fmla="*/ 1253854 h 1488498"/>
                <a:gd name="connsiteX28" fmla="*/ 85143 w 1630836"/>
                <a:gd name="connsiteY28" fmla="*/ 1142960 h 1488498"/>
                <a:gd name="connsiteX29" fmla="*/ 4779 w 1630836"/>
                <a:gd name="connsiteY29" fmla="*/ 817568 h 1488498"/>
                <a:gd name="connsiteX30" fmla="*/ 483021 w 1630836"/>
                <a:gd name="connsiteY30" fmla="*/ 189827 h 1488498"/>
                <a:gd name="connsiteX31" fmla="*/ 837565 w 1630836"/>
                <a:gd name="connsiteY31" fmla="*/ 24569 h 1488498"/>
                <a:gd name="connsiteX32" fmla="*/ 827717 w 1630836"/>
                <a:gd name="connsiteY32" fmla="*/ 52342 h 14884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630836" h="1488498">
                  <a:moveTo>
                    <a:pt x="827913" y="52539"/>
                  </a:moveTo>
                  <a:cubicBezTo>
                    <a:pt x="827913" y="52539"/>
                    <a:pt x="707565" y="119902"/>
                    <a:pt x="664232" y="210114"/>
                  </a:cubicBezTo>
                  <a:cubicBezTo>
                    <a:pt x="645914" y="249508"/>
                    <a:pt x="656550" y="273341"/>
                    <a:pt x="726278" y="229811"/>
                  </a:cubicBezTo>
                  <a:cubicBezTo>
                    <a:pt x="819207" y="170898"/>
                    <a:pt x="918263" y="122286"/>
                    <a:pt x="1021731" y="84842"/>
                  </a:cubicBezTo>
                  <a:cubicBezTo>
                    <a:pt x="1139913" y="43478"/>
                    <a:pt x="1354018" y="-6749"/>
                    <a:pt x="1369382" y="539"/>
                  </a:cubicBezTo>
                  <a:cubicBezTo>
                    <a:pt x="1375685" y="3691"/>
                    <a:pt x="1376276" y="15903"/>
                    <a:pt x="1363670" y="27130"/>
                  </a:cubicBezTo>
                  <a:cubicBezTo>
                    <a:pt x="1059549" y="306629"/>
                    <a:pt x="1026852" y="514826"/>
                    <a:pt x="1109777" y="547523"/>
                  </a:cubicBezTo>
                  <a:cubicBezTo>
                    <a:pt x="1150549" y="563871"/>
                    <a:pt x="1219685" y="554614"/>
                    <a:pt x="1281337" y="534325"/>
                  </a:cubicBezTo>
                  <a:cubicBezTo>
                    <a:pt x="1342988" y="514038"/>
                    <a:pt x="1403064" y="488235"/>
                    <a:pt x="1472396" y="486068"/>
                  </a:cubicBezTo>
                  <a:cubicBezTo>
                    <a:pt x="1634700" y="481144"/>
                    <a:pt x="1702654" y="789007"/>
                    <a:pt x="1527154" y="1080521"/>
                  </a:cubicBezTo>
                  <a:cubicBezTo>
                    <a:pt x="1428669" y="1244400"/>
                    <a:pt x="1167291" y="1452399"/>
                    <a:pt x="1148579" y="1444717"/>
                  </a:cubicBezTo>
                  <a:cubicBezTo>
                    <a:pt x="1140110" y="1441172"/>
                    <a:pt x="1137155" y="1432111"/>
                    <a:pt x="1140898" y="1416945"/>
                  </a:cubicBezTo>
                  <a:cubicBezTo>
                    <a:pt x="1143261" y="1406899"/>
                    <a:pt x="1237215" y="1200279"/>
                    <a:pt x="1162761" y="1167384"/>
                  </a:cubicBezTo>
                  <a:cubicBezTo>
                    <a:pt x="1151140" y="1162264"/>
                    <a:pt x="1121989" y="1170536"/>
                    <a:pt x="1094610" y="1236127"/>
                  </a:cubicBezTo>
                  <a:cubicBezTo>
                    <a:pt x="1058958" y="1321021"/>
                    <a:pt x="1031776" y="1336581"/>
                    <a:pt x="1017398" y="1333036"/>
                  </a:cubicBezTo>
                  <a:cubicBezTo>
                    <a:pt x="1003019" y="1329490"/>
                    <a:pt x="1007746" y="1306051"/>
                    <a:pt x="1010307" y="1290294"/>
                  </a:cubicBezTo>
                  <a:cubicBezTo>
                    <a:pt x="1012868" y="1274536"/>
                    <a:pt x="1015822" y="1261142"/>
                    <a:pt x="1006762" y="1266854"/>
                  </a:cubicBezTo>
                  <a:cubicBezTo>
                    <a:pt x="997701" y="1272566"/>
                    <a:pt x="914580" y="1366521"/>
                    <a:pt x="888580" y="1365339"/>
                  </a:cubicBezTo>
                  <a:cubicBezTo>
                    <a:pt x="878929" y="1364354"/>
                    <a:pt x="873019" y="1354111"/>
                    <a:pt x="879125" y="1340127"/>
                  </a:cubicBezTo>
                  <a:cubicBezTo>
                    <a:pt x="885231" y="1326142"/>
                    <a:pt x="891337" y="1307430"/>
                    <a:pt x="891337" y="1307430"/>
                  </a:cubicBezTo>
                  <a:cubicBezTo>
                    <a:pt x="891337" y="1307430"/>
                    <a:pt x="747156" y="1447475"/>
                    <a:pt x="570869" y="1480960"/>
                  </a:cubicBezTo>
                  <a:cubicBezTo>
                    <a:pt x="557869" y="1483717"/>
                    <a:pt x="523005" y="1492187"/>
                    <a:pt x="511778" y="1486278"/>
                  </a:cubicBezTo>
                  <a:cubicBezTo>
                    <a:pt x="504766" y="1481137"/>
                    <a:pt x="503249" y="1471269"/>
                    <a:pt x="508390" y="1464257"/>
                  </a:cubicBezTo>
                  <a:cubicBezTo>
                    <a:pt x="509336" y="1462957"/>
                    <a:pt x="510478" y="1461814"/>
                    <a:pt x="511778" y="1460868"/>
                  </a:cubicBezTo>
                  <a:cubicBezTo>
                    <a:pt x="523202" y="1453187"/>
                    <a:pt x="709929" y="1356672"/>
                    <a:pt x="790686" y="1220764"/>
                  </a:cubicBezTo>
                  <a:cubicBezTo>
                    <a:pt x="815308" y="1179400"/>
                    <a:pt x="815701" y="1158324"/>
                    <a:pt x="809202" y="1147294"/>
                  </a:cubicBezTo>
                  <a:cubicBezTo>
                    <a:pt x="792853" y="1119521"/>
                    <a:pt x="713278" y="1147294"/>
                    <a:pt x="661277" y="1169354"/>
                  </a:cubicBezTo>
                  <a:cubicBezTo>
                    <a:pt x="609278" y="1191415"/>
                    <a:pt x="530884" y="1237112"/>
                    <a:pt x="431415" y="1253854"/>
                  </a:cubicBezTo>
                  <a:cubicBezTo>
                    <a:pt x="308112" y="1275127"/>
                    <a:pt x="161173" y="1237505"/>
                    <a:pt x="85143" y="1142960"/>
                  </a:cubicBezTo>
                  <a:cubicBezTo>
                    <a:pt x="-2508" y="1033643"/>
                    <a:pt x="-7827" y="926294"/>
                    <a:pt x="4779" y="817568"/>
                  </a:cubicBezTo>
                  <a:cubicBezTo>
                    <a:pt x="44173" y="476023"/>
                    <a:pt x="369763" y="259553"/>
                    <a:pt x="483021" y="189827"/>
                  </a:cubicBezTo>
                  <a:cubicBezTo>
                    <a:pt x="619717" y="105721"/>
                    <a:pt x="822398" y="18069"/>
                    <a:pt x="837565" y="24569"/>
                  </a:cubicBezTo>
                  <a:cubicBezTo>
                    <a:pt x="845444" y="27721"/>
                    <a:pt x="848989" y="39736"/>
                    <a:pt x="827717" y="52342"/>
                  </a:cubicBezTo>
                </a:path>
              </a:pathLst>
            </a:custGeom>
            <a:solidFill>
              <a:schemeClr val="bg1">
                <a:alpha val="9000"/>
              </a:schemeClr>
            </a:solidFill>
            <a:ln w="196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sp>
        <p:nvSpPr>
          <p:cNvPr id="21" name="矩形 20"/>
          <p:cNvSpPr/>
          <p:nvPr/>
        </p:nvSpPr>
        <p:spPr>
          <a:xfrm>
            <a:off x="7346861" y="3250726"/>
            <a:ext cx="2496304" cy="307227"/>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4" name="文本框 3"/>
          <p:cNvSpPr txBox="1"/>
          <p:nvPr/>
        </p:nvSpPr>
        <p:spPr>
          <a:xfrm>
            <a:off x="7346861" y="2830642"/>
            <a:ext cx="3948275" cy="64516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研究生培养</a:t>
            </a:r>
            <a:endParaRPr kumimoji="0" lang="zh-CN" altLang="en-US" sz="36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7" name="文本框 6"/>
          <p:cNvSpPr txBox="1"/>
          <p:nvPr/>
        </p:nvSpPr>
        <p:spPr>
          <a:xfrm>
            <a:off x="7346861" y="1710064"/>
            <a:ext cx="2029632" cy="1322070"/>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03</a:t>
            </a:r>
            <a:endParaRPr kumimoji="0" lang="zh-CN" altLang="en-US" sz="80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pic>
        <p:nvPicPr>
          <p:cNvPr id="2" name="图形 21" descr="E:/※宣传/※力航系新版宣传物料【PPT&amp;宣传折页&amp;展板&amp;文化墙】/1、PPT/素材库/logo/logo2组合_画板 1.pnglogo2组合_画板 1"/>
          <p:cNvPicPr>
            <a:picLocks noChangeAspect="1"/>
          </p:cNvPicPr>
          <p:nvPr/>
        </p:nvPicPr>
        <p:blipFill>
          <a:blip r:embed="rId2"/>
          <a:srcRect t="37420" b="37420"/>
          <a:stretch>
            <a:fillRect/>
          </a:stretch>
        </p:blipFill>
        <p:spPr>
          <a:xfrm>
            <a:off x="294640" y="480695"/>
            <a:ext cx="3393440" cy="855345"/>
          </a:xfrm>
          <a:prstGeom prst="rect">
            <a:avLst/>
          </a:prstGeom>
        </p:spPr>
      </p:pic>
      <p:sp>
        <p:nvSpPr>
          <p:cNvPr id="3" name="矩形 2"/>
          <p:cNvSpPr/>
          <p:nvPr/>
        </p:nvSpPr>
        <p:spPr>
          <a:xfrm>
            <a:off x="7347585" y="3748405"/>
            <a:ext cx="4185285" cy="3379470"/>
          </a:xfrm>
          <a:prstGeom prst="rect">
            <a:avLst/>
          </a:prstGeom>
        </p:spPr>
        <p:txBody>
          <a:bodyPr wrap="square">
            <a:noAutofit/>
          </a:bodyPr>
          <a:lstStyle/>
          <a:p>
            <a:pPr indent="457200" algn="just" defTabSz="266700" fontAlgn="auto">
              <a:lnSpc>
                <a:spcPct val="150000"/>
              </a:lnSpc>
              <a:spcBef>
                <a:spcPts val="0"/>
              </a:spcBef>
              <a:spcAft>
                <a:spcPts val="0"/>
              </a:spcAft>
            </a:pPr>
            <a:r>
              <a:rPr lang="zh-CN" altLang="en-US"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力航系</a:t>
            </a:r>
            <a:r>
              <a:rPr lang="zh-CN" altLang="en-US"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研究生掌握系统深入的专业知识和娴熟的计算或实验技能，了解本学科现状、发展方向和国际学术研究前沿，以及国家重大工程技术问题对本专业的需求。有</a:t>
            </a:r>
            <a:r>
              <a:rPr lang="en-US" altLang="zh-CN"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2</a:t>
            </a:r>
            <a:r>
              <a:rPr lang="zh-CN" altLang="en-US"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名毕业生荣获</a:t>
            </a:r>
            <a:r>
              <a:rPr lang="en-US" altLang="zh-CN"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南方科技大学十佳毕业研究生</a:t>
            </a:r>
            <a:r>
              <a:rPr lang="en-US" altLang="zh-CN"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称号</a:t>
            </a:r>
            <a:r>
              <a:rPr lang="en-US" altLang="zh-CN"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a:t>
            </a:r>
            <a:r>
              <a:rPr lang="zh-CN" altLang="en-US" sz="1200" b="1" spc="30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rPr>
              <a:t>博士毕业生及出站博士后获得中国科学技术大学、中山大学、北京航空航天大学等知名学府教职，李翔博士荣获广东省力学学会青年科技奖。</a:t>
            </a:r>
            <a:endParaRPr kumimoji="0" lang="en-US" altLang="zh-CN" sz="1200" b="1" i="0" u="none" strike="noStrike" kern="1200" cap="none" spc="300" normalizeH="0" baseline="0" noProof="0" dirty="0">
              <a:ln>
                <a:noFill/>
              </a:ln>
              <a:solidFill>
                <a:schemeClr val="bg1"/>
              </a:solidFill>
              <a:effectLst/>
              <a:uLnTx/>
              <a:uFillTx/>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图片包含 自然, 户外&#10;&#10;描述已自动生成"/>
          <p:cNvPicPr>
            <a:picLocks noChangeAspect="1"/>
          </p:cNvPicPr>
          <p:nvPr/>
        </p:nvPicPr>
        <p:blipFill rotWithShape="1">
          <a:blip r:embed="rId2"/>
          <a:srcRect t="51738" b="8145"/>
          <a:stretch>
            <a:fillRect/>
          </a:stretch>
        </p:blipFill>
        <p:spPr>
          <a:xfrm>
            <a:off x="-8890" y="1647190"/>
            <a:ext cx="12192000" cy="4105910"/>
          </a:xfrm>
          <a:prstGeom prst="rect">
            <a:avLst/>
          </a:prstGeom>
        </p:spPr>
      </p:pic>
      <p:sp>
        <p:nvSpPr>
          <p:cNvPr id="7" name="矩形 6"/>
          <p:cNvSpPr/>
          <p:nvPr/>
        </p:nvSpPr>
        <p:spPr>
          <a:xfrm>
            <a:off x="-7620" y="1647190"/>
            <a:ext cx="12187555" cy="4105910"/>
          </a:xfrm>
          <a:prstGeom prst="rect">
            <a:avLst/>
          </a:prstGeom>
          <a:solidFill>
            <a:srgbClr val="2DB8B3">
              <a:alpha val="90000"/>
            </a:srgbClr>
          </a:solidFill>
          <a:ln>
            <a:noFill/>
          </a:ln>
          <a:effectLst>
            <a:outerShdw blurRad="50800" dist="38100" dir="2700000" algn="tl" rotWithShape="0">
              <a:srgbClr val="003F4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2" name="矩形 11"/>
          <p:cNvSpPr/>
          <p:nvPr/>
        </p:nvSpPr>
        <p:spPr>
          <a:xfrm>
            <a:off x="-8238" y="6804475"/>
            <a:ext cx="12251236"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3"/>
          <a:srcRect t="37420" b="37420"/>
          <a:stretch>
            <a:fillRect/>
          </a:stretch>
        </p:blipFill>
        <p:spPr>
          <a:xfrm>
            <a:off x="8306435" y="401955"/>
            <a:ext cx="3393440" cy="855345"/>
          </a:xfrm>
          <a:prstGeom prst="rect">
            <a:avLst/>
          </a:prstGeom>
        </p:spPr>
      </p:pic>
      <p:sp>
        <p:nvSpPr>
          <p:cNvPr id="2" name="文本框 1"/>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研究生招生规模</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graphicFrame>
        <p:nvGraphicFramePr>
          <p:cNvPr id="9" name="图表 8"/>
          <p:cNvGraphicFramePr/>
          <p:nvPr/>
        </p:nvGraphicFramePr>
        <p:xfrm>
          <a:off x="1251585" y="1636395"/>
          <a:ext cx="10375265" cy="4110355"/>
        </p:xfrm>
        <a:graphic>
          <a:graphicData uri="http://schemas.openxmlformats.org/drawingml/2006/chart">
            <c:chart xmlns:c="http://schemas.openxmlformats.org/drawingml/2006/chart" xmlns:r="http://schemas.openxmlformats.org/officeDocument/2006/relationships" r:id="rId1"/>
          </a:graphicData>
        </a:graphic>
      </p:graphicFrame>
      <p:sp>
        <p:nvSpPr>
          <p:cNvPr id="4" name="文本框 3"/>
          <p:cNvSpPr txBox="1"/>
          <p:nvPr/>
        </p:nvSpPr>
        <p:spPr>
          <a:xfrm>
            <a:off x="3048000" y="5779135"/>
            <a:ext cx="6096000" cy="961289"/>
          </a:xfrm>
          <a:prstGeom prst="rect">
            <a:avLst/>
          </a:prstGeom>
          <a:noFill/>
        </p:spPr>
        <p:txBody>
          <a:bodyPr wrap="square" rtlCol="0" anchor="t">
            <a:spAutoFit/>
          </a:bodyPr>
          <a:lstStyle/>
          <a:p>
            <a:pPr algn="ctr">
              <a:lnSpc>
                <a:spcPct val="150000"/>
              </a:lnSpc>
            </a:pPr>
            <a:r>
              <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力航系自</a:t>
            </a:r>
            <a:r>
              <a:rPr lang="en-US" altLang="zh-CN"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 </a:t>
            </a:r>
            <a:r>
              <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2016</a:t>
            </a:r>
            <a:r>
              <a:rPr lang="en-US" altLang="zh-CN"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 </a:t>
            </a:r>
            <a:r>
              <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年开始招收研究生</a:t>
            </a:r>
            <a:endPar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a:p>
            <a:pPr algn="ctr">
              <a:lnSpc>
                <a:spcPct val="150000"/>
              </a:lnSpc>
            </a:pPr>
            <a:r>
              <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目前已培养</a:t>
            </a:r>
            <a:r>
              <a:rPr lang="en-US" altLang="zh-CN"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 8 </a:t>
            </a:r>
            <a:r>
              <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届硕士毕业生，</a:t>
            </a:r>
            <a:r>
              <a:rPr lang="en-US" altLang="zh-CN"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6 </a:t>
            </a:r>
            <a:r>
              <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rPr>
              <a:t>届博士毕业生</a:t>
            </a:r>
            <a:endParaRPr lang="zh-CN" altLang="en-US" sz="2000" b="1" dirty="0">
              <a:solidFill>
                <a:srgbClr val="173E42"/>
              </a:solidFill>
              <a:latin typeface="微软雅黑" panose="020B0503020204020204" charset="-122"/>
              <a:ea typeface="微软雅黑" panose="020B0503020204020204" charset="-122"/>
              <a:cs typeface="微软雅黑" panose="020B0503020204020204" charset="-122"/>
              <a:sym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custDataLst>
              <p:tags r:id="rId1"/>
            </p:custDataLst>
          </p:nvPr>
        </p:nvSpPr>
        <p:spPr>
          <a:xfrm>
            <a:off x="1675" y="6635134"/>
            <a:ext cx="12188655" cy="85606"/>
          </a:xfrm>
          <a:prstGeom prst="rect">
            <a:avLst/>
          </a:prstGeom>
          <a:solidFill>
            <a:srgbClr val="2A44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sz="1895">
              <a:solidFill>
                <a:prstClr val="white"/>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29" name="Rectangle 5"/>
          <p:cNvSpPr>
            <a:spLocks noChangeArrowheads="1"/>
          </p:cNvSpPr>
          <p:nvPr>
            <p:custDataLst>
              <p:tags r:id="rId2"/>
            </p:custDataLst>
          </p:nvPr>
        </p:nvSpPr>
        <p:spPr bwMode="auto">
          <a:xfrm>
            <a:off x="3108588" y="1820404"/>
            <a:ext cx="25337" cy="2235209"/>
          </a:xfrm>
          <a:prstGeom prst="rect">
            <a:avLst/>
          </a:prstGeom>
          <a:solidFill>
            <a:srgbClr val="1F74AD"/>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0" name="Rectangle 6"/>
          <p:cNvSpPr>
            <a:spLocks noChangeArrowheads="1"/>
          </p:cNvSpPr>
          <p:nvPr>
            <p:custDataLst>
              <p:tags r:id="rId3"/>
            </p:custDataLst>
          </p:nvPr>
        </p:nvSpPr>
        <p:spPr bwMode="auto">
          <a:xfrm>
            <a:off x="5208855" y="1820404"/>
            <a:ext cx="23388" cy="2235209"/>
          </a:xfrm>
          <a:prstGeom prst="rect">
            <a:avLst/>
          </a:prstGeom>
          <a:solidFill>
            <a:srgbClr val="3498D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1" name="Rectangle 7"/>
          <p:cNvSpPr>
            <a:spLocks noChangeArrowheads="1"/>
          </p:cNvSpPr>
          <p:nvPr>
            <p:custDataLst>
              <p:tags r:id="rId4"/>
            </p:custDataLst>
          </p:nvPr>
        </p:nvSpPr>
        <p:spPr bwMode="auto">
          <a:xfrm>
            <a:off x="7309853" y="1820404"/>
            <a:ext cx="23388" cy="2243555"/>
          </a:xfrm>
          <a:prstGeom prst="rect">
            <a:avLst/>
          </a:prstGeom>
          <a:solidFill>
            <a:srgbClr val="1AA3AA"/>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2" name="Rectangle 8"/>
          <p:cNvSpPr>
            <a:spLocks noChangeArrowheads="1"/>
          </p:cNvSpPr>
          <p:nvPr>
            <p:custDataLst>
              <p:tags r:id="rId5"/>
            </p:custDataLst>
          </p:nvPr>
        </p:nvSpPr>
        <p:spPr bwMode="auto">
          <a:xfrm>
            <a:off x="9816286" y="1820404"/>
            <a:ext cx="25337" cy="2280280"/>
          </a:xfrm>
          <a:prstGeom prst="rect">
            <a:avLst/>
          </a:prstGeom>
          <a:solidFill>
            <a:srgbClr val="69A35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02" name="Freeform 198"/>
          <p:cNvSpPr>
            <a:spLocks noEditPoints="1"/>
          </p:cNvSpPr>
          <p:nvPr>
            <p:custDataLst>
              <p:tags r:id="rId6"/>
            </p:custDataLst>
          </p:nvPr>
        </p:nvSpPr>
        <p:spPr bwMode="auto">
          <a:xfrm>
            <a:off x="9657697" y="4021731"/>
            <a:ext cx="343020" cy="454113"/>
          </a:xfrm>
          <a:custGeom>
            <a:avLst/>
            <a:gdLst>
              <a:gd name="T0" fmla="*/ 56 w 112"/>
              <a:gd name="T1" fmla="*/ 0 h 148"/>
              <a:gd name="T2" fmla="*/ 0 w 112"/>
              <a:gd name="T3" fmla="*/ 56 h 148"/>
              <a:gd name="T4" fmla="*/ 56 w 112"/>
              <a:gd name="T5" fmla="*/ 148 h 148"/>
              <a:gd name="T6" fmla="*/ 112 w 112"/>
              <a:gd name="T7" fmla="*/ 56 h 148"/>
              <a:gd name="T8" fmla="*/ 56 w 112"/>
              <a:gd name="T9" fmla="*/ 0 h 148"/>
              <a:gd name="T10" fmla="*/ 56 w 112"/>
              <a:gd name="T11" fmla="*/ 74 h 148"/>
              <a:gd name="T12" fmla="*/ 34 w 112"/>
              <a:gd name="T13" fmla="*/ 52 h 148"/>
              <a:gd name="T14" fmla="*/ 56 w 112"/>
              <a:gd name="T15" fmla="*/ 30 h 148"/>
              <a:gd name="T16" fmla="*/ 78 w 112"/>
              <a:gd name="T17" fmla="*/ 52 h 148"/>
              <a:gd name="T18" fmla="*/ 56 w 112"/>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148">
                <a:moveTo>
                  <a:pt x="56" y="0"/>
                </a:moveTo>
                <a:cubicBezTo>
                  <a:pt x="25" y="0"/>
                  <a:pt x="0" y="25"/>
                  <a:pt x="0" y="56"/>
                </a:cubicBezTo>
                <a:cubicBezTo>
                  <a:pt x="0" y="88"/>
                  <a:pt x="56" y="148"/>
                  <a:pt x="56" y="148"/>
                </a:cubicBezTo>
                <a:cubicBezTo>
                  <a:pt x="56" y="148"/>
                  <a:pt x="112" y="88"/>
                  <a:pt x="112" y="56"/>
                </a:cubicBezTo>
                <a:cubicBezTo>
                  <a:pt x="112" y="25"/>
                  <a:pt x="87" y="0"/>
                  <a:pt x="56" y="0"/>
                </a:cubicBezTo>
                <a:close/>
                <a:moveTo>
                  <a:pt x="56" y="74"/>
                </a:moveTo>
                <a:cubicBezTo>
                  <a:pt x="44" y="74"/>
                  <a:pt x="34" y="65"/>
                  <a:pt x="34" y="52"/>
                </a:cubicBezTo>
                <a:cubicBezTo>
                  <a:pt x="34" y="40"/>
                  <a:pt x="44" y="30"/>
                  <a:pt x="56" y="30"/>
                </a:cubicBezTo>
                <a:cubicBezTo>
                  <a:pt x="68" y="30"/>
                  <a:pt x="78" y="40"/>
                  <a:pt x="78" y="52"/>
                </a:cubicBezTo>
                <a:cubicBezTo>
                  <a:pt x="78" y="65"/>
                  <a:pt x="68" y="74"/>
                  <a:pt x="56" y="74"/>
                </a:cubicBezTo>
                <a:close/>
              </a:path>
            </a:pathLst>
          </a:custGeom>
          <a:solidFill>
            <a:srgbClr val="69A35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3" name="Freeform 199"/>
          <p:cNvSpPr>
            <a:spLocks noEditPoints="1"/>
          </p:cNvSpPr>
          <p:nvPr>
            <p:custDataLst>
              <p:tags r:id="rId7"/>
            </p:custDataLst>
          </p:nvPr>
        </p:nvSpPr>
        <p:spPr bwMode="auto">
          <a:xfrm>
            <a:off x="7146139" y="4021096"/>
            <a:ext cx="346919" cy="454113"/>
          </a:xfrm>
          <a:custGeom>
            <a:avLst/>
            <a:gdLst>
              <a:gd name="T0" fmla="*/ 57 w 113"/>
              <a:gd name="T1" fmla="*/ 0 h 148"/>
              <a:gd name="T2" fmla="*/ 0 w 113"/>
              <a:gd name="T3" fmla="*/ 56 h 148"/>
              <a:gd name="T4" fmla="*/ 57 w 113"/>
              <a:gd name="T5" fmla="*/ 148 h 148"/>
              <a:gd name="T6" fmla="*/ 113 w 113"/>
              <a:gd name="T7" fmla="*/ 56 h 148"/>
              <a:gd name="T8" fmla="*/ 57 w 113"/>
              <a:gd name="T9" fmla="*/ 0 h 148"/>
              <a:gd name="T10" fmla="*/ 57 w 113"/>
              <a:gd name="T11" fmla="*/ 74 h 148"/>
              <a:gd name="T12" fmla="*/ 34 w 113"/>
              <a:gd name="T13" fmla="*/ 52 h 148"/>
              <a:gd name="T14" fmla="*/ 57 w 113"/>
              <a:gd name="T15" fmla="*/ 30 h 148"/>
              <a:gd name="T16" fmla="*/ 79 w 113"/>
              <a:gd name="T17" fmla="*/ 52 h 148"/>
              <a:gd name="T18" fmla="*/ 57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7" y="0"/>
                </a:moveTo>
                <a:cubicBezTo>
                  <a:pt x="25" y="0"/>
                  <a:pt x="0" y="25"/>
                  <a:pt x="0" y="56"/>
                </a:cubicBezTo>
                <a:cubicBezTo>
                  <a:pt x="0" y="88"/>
                  <a:pt x="57" y="148"/>
                  <a:pt x="57" y="148"/>
                </a:cubicBezTo>
                <a:cubicBezTo>
                  <a:pt x="57" y="148"/>
                  <a:pt x="113" y="88"/>
                  <a:pt x="113" y="56"/>
                </a:cubicBezTo>
                <a:cubicBezTo>
                  <a:pt x="113" y="25"/>
                  <a:pt x="88" y="0"/>
                  <a:pt x="57" y="0"/>
                </a:cubicBezTo>
                <a:close/>
                <a:moveTo>
                  <a:pt x="57" y="74"/>
                </a:moveTo>
                <a:cubicBezTo>
                  <a:pt x="44" y="74"/>
                  <a:pt x="34" y="65"/>
                  <a:pt x="34" y="52"/>
                </a:cubicBezTo>
                <a:cubicBezTo>
                  <a:pt x="34" y="40"/>
                  <a:pt x="44" y="30"/>
                  <a:pt x="57" y="30"/>
                </a:cubicBezTo>
                <a:cubicBezTo>
                  <a:pt x="69" y="30"/>
                  <a:pt x="79" y="40"/>
                  <a:pt x="79" y="52"/>
                </a:cubicBezTo>
                <a:cubicBezTo>
                  <a:pt x="79" y="65"/>
                  <a:pt x="69" y="74"/>
                  <a:pt x="57" y="74"/>
                </a:cubicBezTo>
                <a:close/>
              </a:path>
            </a:pathLst>
          </a:custGeom>
          <a:solidFill>
            <a:srgbClr val="1AA3AA"/>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4" name="Freeform 200"/>
          <p:cNvSpPr>
            <a:spLocks noEditPoints="1"/>
          </p:cNvSpPr>
          <p:nvPr>
            <p:custDataLst>
              <p:tags r:id="rId8"/>
            </p:custDataLst>
          </p:nvPr>
        </p:nvSpPr>
        <p:spPr bwMode="auto">
          <a:xfrm>
            <a:off x="5043191" y="4021096"/>
            <a:ext cx="346919" cy="454113"/>
          </a:xfrm>
          <a:custGeom>
            <a:avLst/>
            <a:gdLst>
              <a:gd name="T0" fmla="*/ 57 w 113"/>
              <a:gd name="T1" fmla="*/ 0 h 148"/>
              <a:gd name="T2" fmla="*/ 0 w 113"/>
              <a:gd name="T3" fmla="*/ 56 h 148"/>
              <a:gd name="T4" fmla="*/ 57 w 113"/>
              <a:gd name="T5" fmla="*/ 148 h 148"/>
              <a:gd name="T6" fmla="*/ 113 w 113"/>
              <a:gd name="T7" fmla="*/ 56 h 148"/>
              <a:gd name="T8" fmla="*/ 57 w 113"/>
              <a:gd name="T9" fmla="*/ 0 h 148"/>
              <a:gd name="T10" fmla="*/ 57 w 113"/>
              <a:gd name="T11" fmla="*/ 74 h 148"/>
              <a:gd name="T12" fmla="*/ 34 w 113"/>
              <a:gd name="T13" fmla="*/ 52 h 148"/>
              <a:gd name="T14" fmla="*/ 57 w 113"/>
              <a:gd name="T15" fmla="*/ 30 h 148"/>
              <a:gd name="T16" fmla="*/ 79 w 113"/>
              <a:gd name="T17" fmla="*/ 52 h 148"/>
              <a:gd name="T18" fmla="*/ 57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7" y="0"/>
                </a:moveTo>
                <a:cubicBezTo>
                  <a:pt x="25" y="0"/>
                  <a:pt x="0" y="25"/>
                  <a:pt x="0" y="56"/>
                </a:cubicBezTo>
                <a:cubicBezTo>
                  <a:pt x="0" y="88"/>
                  <a:pt x="57" y="148"/>
                  <a:pt x="57" y="148"/>
                </a:cubicBezTo>
                <a:cubicBezTo>
                  <a:pt x="57" y="148"/>
                  <a:pt x="113" y="88"/>
                  <a:pt x="113" y="56"/>
                </a:cubicBezTo>
                <a:cubicBezTo>
                  <a:pt x="113" y="25"/>
                  <a:pt x="88" y="0"/>
                  <a:pt x="57" y="0"/>
                </a:cubicBezTo>
                <a:close/>
                <a:moveTo>
                  <a:pt x="57" y="74"/>
                </a:moveTo>
                <a:cubicBezTo>
                  <a:pt x="44" y="74"/>
                  <a:pt x="34" y="65"/>
                  <a:pt x="34" y="52"/>
                </a:cubicBezTo>
                <a:cubicBezTo>
                  <a:pt x="34" y="40"/>
                  <a:pt x="44" y="30"/>
                  <a:pt x="57" y="30"/>
                </a:cubicBezTo>
                <a:cubicBezTo>
                  <a:pt x="69" y="30"/>
                  <a:pt x="79" y="40"/>
                  <a:pt x="79" y="52"/>
                </a:cubicBezTo>
                <a:cubicBezTo>
                  <a:pt x="79" y="65"/>
                  <a:pt x="69" y="74"/>
                  <a:pt x="57" y="74"/>
                </a:cubicBezTo>
                <a:close/>
              </a:path>
            </a:pathLst>
          </a:custGeom>
          <a:solidFill>
            <a:srgbClr val="3498D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5" name="Freeform 201"/>
          <p:cNvSpPr>
            <a:spLocks noEditPoints="1"/>
          </p:cNvSpPr>
          <p:nvPr>
            <p:custDataLst>
              <p:tags r:id="rId9"/>
            </p:custDataLst>
          </p:nvPr>
        </p:nvSpPr>
        <p:spPr bwMode="auto">
          <a:xfrm>
            <a:off x="2939838" y="3997601"/>
            <a:ext cx="346919" cy="454113"/>
          </a:xfrm>
          <a:custGeom>
            <a:avLst/>
            <a:gdLst>
              <a:gd name="T0" fmla="*/ 56 w 113"/>
              <a:gd name="T1" fmla="*/ 0 h 148"/>
              <a:gd name="T2" fmla="*/ 0 w 113"/>
              <a:gd name="T3" fmla="*/ 56 h 148"/>
              <a:gd name="T4" fmla="*/ 56 w 113"/>
              <a:gd name="T5" fmla="*/ 148 h 148"/>
              <a:gd name="T6" fmla="*/ 113 w 113"/>
              <a:gd name="T7" fmla="*/ 56 h 148"/>
              <a:gd name="T8" fmla="*/ 56 w 113"/>
              <a:gd name="T9" fmla="*/ 0 h 148"/>
              <a:gd name="T10" fmla="*/ 56 w 113"/>
              <a:gd name="T11" fmla="*/ 74 h 148"/>
              <a:gd name="T12" fmla="*/ 34 w 113"/>
              <a:gd name="T13" fmla="*/ 52 h 148"/>
              <a:gd name="T14" fmla="*/ 56 w 113"/>
              <a:gd name="T15" fmla="*/ 30 h 148"/>
              <a:gd name="T16" fmla="*/ 78 w 113"/>
              <a:gd name="T17" fmla="*/ 52 h 148"/>
              <a:gd name="T18" fmla="*/ 56 w 113"/>
              <a:gd name="T19"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48">
                <a:moveTo>
                  <a:pt x="56" y="0"/>
                </a:moveTo>
                <a:cubicBezTo>
                  <a:pt x="25" y="0"/>
                  <a:pt x="0" y="25"/>
                  <a:pt x="0" y="56"/>
                </a:cubicBezTo>
                <a:cubicBezTo>
                  <a:pt x="0" y="88"/>
                  <a:pt x="56" y="148"/>
                  <a:pt x="56" y="148"/>
                </a:cubicBezTo>
                <a:cubicBezTo>
                  <a:pt x="56" y="148"/>
                  <a:pt x="113" y="88"/>
                  <a:pt x="113" y="56"/>
                </a:cubicBezTo>
                <a:cubicBezTo>
                  <a:pt x="113" y="25"/>
                  <a:pt x="87" y="0"/>
                  <a:pt x="56" y="0"/>
                </a:cubicBezTo>
                <a:close/>
                <a:moveTo>
                  <a:pt x="56" y="74"/>
                </a:moveTo>
                <a:cubicBezTo>
                  <a:pt x="44" y="74"/>
                  <a:pt x="34" y="65"/>
                  <a:pt x="34" y="52"/>
                </a:cubicBezTo>
                <a:cubicBezTo>
                  <a:pt x="34" y="40"/>
                  <a:pt x="44" y="30"/>
                  <a:pt x="56" y="30"/>
                </a:cubicBezTo>
                <a:cubicBezTo>
                  <a:pt x="69" y="30"/>
                  <a:pt x="78" y="40"/>
                  <a:pt x="78" y="52"/>
                </a:cubicBezTo>
                <a:cubicBezTo>
                  <a:pt x="78" y="65"/>
                  <a:pt x="69" y="74"/>
                  <a:pt x="56" y="74"/>
                </a:cubicBezTo>
                <a:close/>
              </a:path>
            </a:pathLst>
          </a:custGeom>
          <a:solidFill>
            <a:srgbClr val="1F74AD"/>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6" name="Freeform 17"/>
          <p:cNvSpPr>
            <a:spLocks noEditPoints="1"/>
          </p:cNvSpPr>
          <p:nvPr>
            <p:custDataLst>
              <p:tags r:id="rId10"/>
            </p:custDataLst>
          </p:nvPr>
        </p:nvSpPr>
        <p:spPr bwMode="auto">
          <a:xfrm>
            <a:off x="4788094" y="1085018"/>
            <a:ext cx="859062" cy="379403"/>
          </a:xfrm>
          <a:custGeom>
            <a:avLst/>
            <a:gdLst>
              <a:gd name="T0" fmla="*/ 8 w 185"/>
              <a:gd name="T1" fmla="*/ 31 h 80"/>
              <a:gd name="T2" fmla="*/ 3 w 185"/>
              <a:gd name="T3" fmla="*/ 55 h 80"/>
              <a:gd name="T4" fmla="*/ 16 w 185"/>
              <a:gd name="T5" fmla="*/ 61 h 80"/>
              <a:gd name="T6" fmla="*/ 26 w 185"/>
              <a:gd name="T7" fmla="*/ 61 h 80"/>
              <a:gd name="T8" fmla="*/ 46 w 185"/>
              <a:gd name="T9" fmla="*/ 80 h 80"/>
              <a:gd name="T10" fmla="*/ 66 w 185"/>
              <a:gd name="T11" fmla="*/ 61 h 80"/>
              <a:gd name="T12" fmla="*/ 126 w 185"/>
              <a:gd name="T13" fmla="*/ 61 h 80"/>
              <a:gd name="T14" fmla="*/ 146 w 185"/>
              <a:gd name="T15" fmla="*/ 80 h 80"/>
              <a:gd name="T16" fmla="*/ 166 w 185"/>
              <a:gd name="T17" fmla="*/ 61 h 80"/>
              <a:gd name="T18" fmla="*/ 179 w 185"/>
              <a:gd name="T19" fmla="*/ 61 h 80"/>
              <a:gd name="T20" fmla="*/ 185 w 185"/>
              <a:gd name="T21" fmla="*/ 55 h 80"/>
              <a:gd name="T22" fmla="*/ 185 w 185"/>
              <a:gd name="T23" fmla="*/ 34 h 80"/>
              <a:gd name="T24" fmla="*/ 181 w 185"/>
              <a:gd name="T25" fmla="*/ 28 h 80"/>
              <a:gd name="T26" fmla="*/ 163 w 185"/>
              <a:gd name="T27" fmla="*/ 26 h 80"/>
              <a:gd name="T28" fmla="*/ 149 w 185"/>
              <a:gd name="T29" fmla="*/ 14 h 80"/>
              <a:gd name="T30" fmla="*/ 125 w 185"/>
              <a:gd name="T31" fmla="*/ 0 h 80"/>
              <a:gd name="T32" fmla="*/ 84 w 185"/>
              <a:gd name="T33" fmla="*/ 0 h 80"/>
              <a:gd name="T34" fmla="*/ 35 w 185"/>
              <a:gd name="T35" fmla="*/ 25 h 80"/>
              <a:gd name="T36" fmla="*/ 8 w 185"/>
              <a:gd name="T37" fmla="*/ 31 h 80"/>
              <a:gd name="T38" fmla="*/ 146 w 185"/>
              <a:gd name="T39" fmla="*/ 70 h 80"/>
              <a:gd name="T40" fmla="*/ 135 w 185"/>
              <a:gd name="T41" fmla="*/ 59 h 80"/>
              <a:gd name="T42" fmla="*/ 146 w 185"/>
              <a:gd name="T43" fmla="*/ 49 h 80"/>
              <a:gd name="T44" fmla="*/ 156 w 185"/>
              <a:gd name="T45" fmla="*/ 59 h 80"/>
              <a:gd name="T46" fmla="*/ 146 w 185"/>
              <a:gd name="T47" fmla="*/ 70 h 80"/>
              <a:gd name="T48" fmla="*/ 107 w 185"/>
              <a:gd name="T49" fmla="*/ 25 h 80"/>
              <a:gd name="T50" fmla="*/ 107 w 185"/>
              <a:gd name="T51" fmla="*/ 9 h 80"/>
              <a:gd name="T52" fmla="*/ 119 w 185"/>
              <a:gd name="T53" fmla="*/ 9 h 80"/>
              <a:gd name="T54" fmla="*/ 135 w 185"/>
              <a:gd name="T55" fmla="*/ 19 h 80"/>
              <a:gd name="T56" fmla="*/ 142 w 185"/>
              <a:gd name="T57" fmla="*/ 25 h 80"/>
              <a:gd name="T58" fmla="*/ 107 w 185"/>
              <a:gd name="T59" fmla="*/ 25 h 80"/>
              <a:gd name="T60" fmla="*/ 98 w 185"/>
              <a:gd name="T61" fmla="*/ 25 h 80"/>
              <a:gd name="T62" fmla="*/ 56 w 185"/>
              <a:gd name="T63" fmla="*/ 25 h 80"/>
              <a:gd name="T64" fmla="*/ 88 w 185"/>
              <a:gd name="T65" fmla="*/ 9 h 80"/>
              <a:gd name="T66" fmla="*/ 98 w 185"/>
              <a:gd name="T67" fmla="*/ 9 h 80"/>
              <a:gd name="T68" fmla="*/ 98 w 185"/>
              <a:gd name="T69" fmla="*/ 25 h 80"/>
              <a:gd name="T70" fmla="*/ 46 w 185"/>
              <a:gd name="T71" fmla="*/ 70 h 80"/>
              <a:gd name="T72" fmla="*/ 36 w 185"/>
              <a:gd name="T73" fmla="*/ 59 h 80"/>
              <a:gd name="T74" fmla="*/ 46 w 185"/>
              <a:gd name="T75" fmla="*/ 49 h 80"/>
              <a:gd name="T76" fmla="*/ 57 w 185"/>
              <a:gd name="T77" fmla="*/ 59 h 80"/>
              <a:gd name="T78" fmla="*/ 46 w 185"/>
              <a:gd name="T79" fmla="*/ 70 h 80"/>
              <a:gd name="T80" fmla="*/ 46 w 185"/>
              <a:gd name="T81" fmla="*/ 70 h 80"/>
              <a:gd name="T82" fmla="*/ 46 w 185"/>
              <a:gd name="T83" fmla="*/ 7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5" h="80">
                <a:moveTo>
                  <a:pt x="8" y="31"/>
                </a:moveTo>
                <a:cubicBezTo>
                  <a:pt x="2" y="33"/>
                  <a:pt x="0" y="46"/>
                  <a:pt x="3" y="55"/>
                </a:cubicBezTo>
                <a:cubicBezTo>
                  <a:pt x="4" y="58"/>
                  <a:pt x="8" y="61"/>
                  <a:pt x="16" y="61"/>
                </a:cubicBezTo>
                <a:cubicBezTo>
                  <a:pt x="26" y="61"/>
                  <a:pt x="26" y="61"/>
                  <a:pt x="26" y="61"/>
                </a:cubicBezTo>
                <a:cubicBezTo>
                  <a:pt x="27" y="72"/>
                  <a:pt x="36" y="80"/>
                  <a:pt x="46" y="80"/>
                </a:cubicBezTo>
                <a:cubicBezTo>
                  <a:pt x="57" y="80"/>
                  <a:pt x="66" y="72"/>
                  <a:pt x="66" y="61"/>
                </a:cubicBezTo>
                <a:cubicBezTo>
                  <a:pt x="126" y="61"/>
                  <a:pt x="126" y="61"/>
                  <a:pt x="126" y="61"/>
                </a:cubicBezTo>
                <a:cubicBezTo>
                  <a:pt x="127" y="72"/>
                  <a:pt x="135" y="80"/>
                  <a:pt x="146" y="80"/>
                </a:cubicBezTo>
                <a:cubicBezTo>
                  <a:pt x="157" y="80"/>
                  <a:pt x="165" y="72"/>
                  <a:pt x="166" y="61"/>
                </a:cubicBezTo>
                <a:cubicBezTo>
                  <a:pt x="179" y="61"/>
                  <a:pt x="179" y="61"/>
                  <a:pt x="179" y="61"/>
                </a:cubicBezTo>
                <a:cubicBezTo>
                  <a:pt x="182" y="61"/>
                  <a:pt x="185" y="58"/>
                  <a:pt x="185" y="55"/>
                </a:cubicBezTo>
                <a:cubicBezTo>
                  <a:pt x="185" y="34"/>
                  <a:pt x="185" y="34"/>
                  <a:pt x="185" y="34"/>
                </a:cubicBezTo>
                <a:cubicBezTo>
                  <a:pt x="185" y="31"/>
                  <a:pt x="183" y="29"/>
                  <a:pt x="181" y="28"/>
                </a:cubicBezTo>
                <a:cubicBezTo>
                  <a:pt x="163" y="26"/>
                  <a:pt x="163" y="26"/>
                  <a:pt x="163" y="26"/>
                </a:cubicBezTo>
                <a:cubicBezTo>
                  <a:pt x="158" y="22"/>
                  <a:pt x="153" y="18"/>
                  <a:pt x="149" y="14"/>
                </a:cubicBezTo>
                <a:cubicBezTo>
                  <a:pt x="141" y="7"/>
                  <a:pt x="134" y="0"/>
                  <a:pt x="125" y="0"/>
                </a:cubicBezTo>
                <a:cubicBezTo>
                  <a:pt x="125" y="0"/>
                  <a:pt x="89" y="0"/>
                  <a:pt x="84" y="0"/>
                </a:cubicBezTo>
                <a:cubicBezTo>
                  <a:pt x="79" y="0"/>
                  <a:pt x="35" y="25"/>
                  <a:pt x="35" y="25"/>
                </a:cubicBezTo>
                <a:cubicBezTo>
                  <a:pt x="35" y="25"/>
                  <a:pt x="12" y="30"/>
                  <a:pt x="8" y="31"/>
                </a:cubicBezTo>
                <a:close/>
                <a:moveTo>
                  <a:pt x="146" y="70"/>
                </a:moveTo>
                <a:cubicBezTo>
                  <a:pt x="140" y="70"/>
                  <a:pt x="135" y="65"/>
                  <a:pt x="135" y="59"/>
                </a:cubicBezTo>
                <a:cubicBezTo>
                  <a:pt x="135" y="54"/>
                  <a:pt x="140" y="49"/>
                  <a:pt x="146" y="49"/>
                </a:cubicBezTo>
                <a:cubicBezTo>
                  <a:pt x="152" y="49"/>
                  <a:pt x="156" y="54"/>
                  <a:pt x="156" y="59"/>
                </a:cubicBezTo>
                <a:cubicBezTo>
                  <a:pt x="156" y="65"/>
                  <a:pt x="152" y="70"/>
                  <a:pt x="146" y="70"/>
                </a:cubicBezTo>
                <a:close/>
                <a:moveTo>
                  <a:pt x="107" y="25"/>
                </a:moveTo>
                <a:cubicBezTo>
                  <a:pt x="107" y="9"/>
                  <a:pt x="107" y="9"/>
                  <a:pt x="107" y="9"/>
                </a:cubicBezTo>
                <a:cubicBezTo>
                  <a:pt x="113" y="9"/>
                  <a:pt x="119" y="9"/>
                  <a:pt x="119" y="9"/>
                </a:cubicBezTo>
                <a:cubicBezTo>
                  <a:pt x="124" y="9"/>
                  <a:pt x="129" y="13"/>
                  <a:pt x="135" y="19"/>
                </a:cubicBezTo>
                <a:cubicBezTo>
                  <a:pt x="137" y="21"/>
                  <a:pt x="140" y="23"/>
                  <a:pt x="142" y="25"/>
                </a:cubicBezTo>
                <a:cubicBezTo>
                  <a:pt x="107" y="25"/>
                  <a:pt x="107" y="25"/>
                  <a:pt x="107" y="25"/>
                </a:cubicBezTo>
                <a:close/>
                <a:moveTo>
                  <a:pt x="98" y="25"/>
                </a:moveTo>
                <a:cubicBezTo>
                  <a:pt x="56" y="25"/>
                  <a:pt x="56" y="25"/>
                  <a:pt x="56" y="25"/>
                </a:cubicBezTo>
                <a:cubicBezTo>
                  <a:pt x="63" y="20"/>
                  <a:pt x="83" y="9"/>
                  <a:pt x="88" y="9"/>
                </a:cubicBezTo>
                <a:cubicBezTo>
                  <a:pt x="90" y="9"/>
                  <a:pt x="94" y="9"/>
                  <a:pt x="98" y="9"/>
                </a:cubicBezTo>
                <a:lnTo>
                  <a:pt x="98" y="25"/>
                </a:lnTo>
                <a:close/>
                <a:moveTo>
                  <a:pt x="46" y="70"/>
                </a:moveTo>
                <a:cubicBezTo>
                  <a:pt x="40" y="70"/>
                  <a:pt x="36" y="65"/>
                  <a:pt x="36" y="59"/>
                </a:cubicBezTo>
                <a:cubicBezTo>
                  <a:pt x="36" y="54"/>
                  <a:pt x="40" y="49"/>
                  <a:pt x="46" y="49"/>
                </a:cubicBezTo>
                <a:cubicBezTo>
                  <a:pt x="52" y="49"/>
                  <a:pt x="57" y="54"/>
                  <a:pt x="57" y="59"/>
                </a:cubicBezTo>
                <a:cubicBezTo>
                  <a:pt x="57" y="65"/>
                  <a:pt x="52" y="70"/>
                  <a:pt x="46" y="70"/>
                </a:cubicBezTo>
                <a:close/>
                <a:moveTo>
                  <a:pt x="46" y="70"/>
                </a:moveTo>
                <a:cubicBezTo>
                  <a:pt x="46" y="70"/>
                  <a:pt x="46" y="70"/>
                  <a:pt x="46" y="70"/>
                </a:cubicBezTo>
              </a:path>
            </a:pathLst>
          </a:custGeom>
          <a:solidFill>
            <a:srgbClr val="3498D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7" name="Freeform 12"/>
          <p:cNvSpPr>
            <a:spLocks noEditPoints="1"/>
          </p:cNvSpPr>
          <p:nvPr>
            <p:custDataLst>
              <p:tags r:id="rId11"/>
            </p:custDataLst>
          </p:nvPr>
        </p:nvSpPr>
        <p:spPr bwMode="auto">
          <a:xfrm>
            <a:off x="6799656" y="856983"/>
            <a:ext cx="1035986" cy="607438"/>
          </a:xfrm>
          <a:custGeom>
            <a:avLst/>
            <a:gdLst>
              <a:gd name="T0" fmla="*/ 144 w 223"/>
              <a:gd name="T1" fmla="*/ 106 h 128"/>
              <a:gd name="T2" fmla="*/ 188 w 223"/>
              <a:gd name="T3" fmla="*/ 106 h 128"/>
              <a:gd name="T4" fmla="*/ 166 w 223"/>
              <a:gd name="T5" fmla="*/ 120 h 128"/>
              <a:gd name="T6" fmla="*/ 166 w 223"/>
              <a:gd name="T7" fmla="*/ 91 h 128"/>
              <a:gd name="T8" fmla="*/ 166 w 223"/>
              <a:gd name="T9" fmla="*/ 120 h 128"/>
              <a:gd name="T10" fmla="*/ 38 w 223"/>
              <a:gd name="T11" fmla="*/ 106 h 128"/>
              <a:gd name="T12" fmla="*/ 83 w 223"/>
              <a:gd name="T13" fmla="*/ 106 h 128"/>
              <a:gd name="T14" fmla="*/ 61 w 223"/>
              <a:gd name="T15" fmla="*/ 120 h 128"/>
              <a:gd name="T16" fmla="*/ 61 w 223"/>
              <a:gd name="T17" fmla="*/ 91 h 128"/>
              <a:gd name="T18" fmla="*/ 61 w 223"/>
              <a:gd name="T19" fmla="*/ 120 h 128"/>
              <a:gd name="T20" fmla="*/ 220 w 223"/>
              <a:gd name="T21" fmla="*/ 51 h 128"/>
              <a:gd name="T22" fmla="*/ 214 w 223"/>
              <a:gd name="T23" fmla="*/ 16 h 128"/>
              <a:gd name="T24" fmla="*/ 29 w 223"/>
              <a:gd name="T25" fmla="*/ 0 h 128"/>
              <a:gd name="T26" fmla="*/ 7 w 223"/>
              <a:gd name="T27" fmla="*/ 51 h 128"/>
              <a:gd name="T28" fmla="*/ 7 w 223"/>
              <a:gd name="T29" fmla="*/ 56 h 128"/>
              <a:gd name="T30" fmla="*/ 2 w 223"/>
              <a:gd name="T31" fmla="*/ 60 h 128"/>
              <a:gd name="T32" fmla="*/ 0 w 223"/>
              <a:gd name="T33" fmla="*/ 67 h 128"/>
              <a:gd name="T34" fmla="*/ 2 w 223"/>
              <a:gd name="T35" fmla="*/ 74 h 128"/>
              <a:gd name="T36" fmla="*/ 7 w 223"/>
              <a:gd name="T37" fmla="*/ 78 h 128"/>
              <a:gd name="T38" fmla="*/ 7 w 223"/>
              <a:gd name="T39" fmla="*/ 93 h 128"/>
              <a:gd name="T40" fmla="*/ 3 w 223"/>
              <a:gd name="T41" fmla="*/ 103 h 128"/>
              <a:gd name="T42" fmla="*/ 29 w 223"/>
              <a:gd name="T43" fmla="*/ 108 h 128"/>
              <a:gd name="T44" fmla="*/ 35 w 223"/>
              <a:gd name="T45" fmla="*/ 106 h 128"/>
              <a:gd name="T46" fmla="*/ 86 w 223"/>
              <a:gd name="T47" fmla="*/ 106 h 128"/>
              <a:gd name="T48" fmla="*/ 166 w 223"/>
              <a:gd name="T49" fmla="*/ 81 h 128"/>
              <a:gd name="T50" fmla="*/ 204 w 223"/>
              <a:gd name="T51" fmla="*/ 106 h 128"/>
              <a:gd name="T52" fmla="*/ 219 w 223"/>
              <a:gd name="T53" fmla="*/ 103 h 128"/>
              <a:gd name="T54" fmla="*/ 223 w 223"/>
              <a:gd name="T55" fmla="*/ 87 h 128"/>
              <a:gd name="T56" fmla="*/ 60 w 223"/>
              <a:gd name="T57" fmla="*/ 47 h 128"/>
              <a:gd name="T58" fmla="*/ 19 w 223"/>
              <a:gd name="T59" fmla="*/ 17 h 128"/>
              <a:gd name="T60" fmla="*/ 60 w 223"/>
              <a:gd name="T61" fmla="*/ 14 h 128"/>
              <a:gd name="T62" fmla="*/ 63 w 223"/>
              <a:gd name="T63" fmla="*/ 44 h 128"/>
              <a:gd name="T64" fmla="*/ 122 w 223"/>
              <a:gd name="T65" fmla="*/ 45 h 128"/>
              <a:gd name="T66" fmla="*/ 72 w 223"/>
              <a:gd name="T67" fmla="*/ 48 h 128"/>
              <a:gd name="T68" fmla="*/ 70 w 223"/>
              <a:gd name="T69" fmla="*/ 18 h 128"/>
              <a:gd name="T70" fmla="*/ 119 w 223"/>
              <a:gd name="T71" fmla="*/ 15 h 128"/>
              <a:gd name="T72" fmla="*/ 122 w 223"/>
              <a:gd name="T73" fmla="*/ 45 h 128"/>
              <a:gd name="T74" fmla="*/ 178 w 223"/>
              <a:gd name="T75" fmla="*/ 48 h 128"/>
              <a:gd name="T76" fmla="*/ 128 w 223"/>
              <a:gd name="T77" fmla="*/ 45 h 128"/>
              <a:gd name="T78" fmla="*/ 131 w 223"/>
              <a:gd name="T79" fmla="*/ 15 h 128"/>
              <a:gd name="T80" fmla="*/ 181 w 223"/>
              <a:gd name="T81" fmla="*/ 18 h 128"/>
              <a:gd name="T82" fmla="*/ 181 w 223"/>
              <a:gd name="T83" fmla="*/ 74 h 128"/>
              <a:gd name="T84" fmla="*/ 208 w 223"/>
              <a:gd name="T85" fmla="*/ 72 h 128"/>
              <a:gd name="T86" fmla="*/ 181 w 223"/>
              <a:gd name="T87" fmla="*/ 74 h 128"/>
              <a:gd name="T88" fmla="*/ 182 w 223"/>
              <a:gd name="T89" fmla="*/ 70 h 128"/>
              <a:gd name="T90" fmla="*/ 210 w 223"/>
              <a:gd name="T91" fmla="*/ 71 h 128"/>
              <a:gd name="T92" fmla="*/ 181 w 223"/>
              <a:gd name="T93" fmla="*/ 68 h 128"/>
              <a:gd name="T94" fmla="*/ 208 w 223"/>
              <a:gd name="T95" fmla="*/ 67 h 128"/>
              <a:gd name="T96" fmla="*/ 181 w 223"/>
              <a:gd name="T97" fmla="*/ 68 h 128"/>
              <a:gd name="T98" fmla="*/ 182 w 223"/>
              <a:gd name="T99" fmla="*/ 64 h 128"/>
              <a:gd name="T100" fmla="*/ 210 w 223"/>
              <a:gd name="T101" fmla="*/ 65 h 128"/>
              <a:gd name="T102" fmla="*/ 181 w 223"/>
              <a:gd name="T103"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3" h="128">
                <a:moveTo>
                  <a:pt x="166" y="83"/>
                </a:moveTo>
                <a:cubicBezTo>
                  <a:pt x="154" y="83"/>
                  <a:pt x="144" y="93"/>
                  <a:pt x="144" y="106"/>
                </a:cubicBezTo>
                <a:cubicBezTo>
                  <a:pt x="144" y="118"/>
                  <a:pt x="154" y="128"/>
                  <a:pt x="166" y="128"/>
                </a:cubicBezTo>
                <a:cubicBezTo>
                  <a:pt x="178" y="128"/>
                  <a:pt x="188" y="118"/>
                  <a:pt x="188" y="106"/>
                </a:cubicBezTo>
                <a:cubicBezTo>
                  <a:pt x="188" y="93"/>
                  <a:pt x="178" y="83"/>
                  <a:pt x="166" y="83"/>
                </a:cubicBezTo>
                <a:close/>
                <a:moveTo>
                  <a:pt x="166" y="120"/>
                </a:moveTo>
                <a:cubicBezTo>
                  <a:pt x="158" y="120"/>
                  <a:pt x="152" y="113"/>
                  <a:pt x="152" y="106"/>
                </a:cubicBezTo>
                <a:cubicBezTo>
                  <a:pt x="152" y="98"/>
                  <a:pt x="158" y="91"/>
                  <a:pt x="166" y="91"/>
                </a:cubicBezTo>
                <a:cubicBezTo>
                  <a:pt x="174" y="91"/>
                  <a:pt x="180" y="98"/>
                  <a:pt x="180" y="106"/>
                </a:cubicBezTo>
                <a:cubicBezTo>
                  <a:pt x="180" y="113"/>
                  <a:pt x="174" y="120"/>
                  <a:pt x="166" y="120"/>
                </a:cubicBezTo>
                <a:close/>
                <a:moveTo>
                  <a:pt x="61" y="83"/>
                </a:moveTo>
                <a:cubicBezTo>
                  <a:pt x="48" y="83"/>
                  <a:pt x="38" y="93"/>
                  <a:pt x="38" y="106"/>
                </a:cubicBezTo>
                <a:cubicBezTo>
                  <a:pt x="38" y="118"/>
                  <a:pt x="48" y="128"/>
                  <a:pt x="61" y="128"/>
                </a:cubicBezTo>
                <a:cubicBezTo>
                  <a:pt x="73" y="128"/>
                  <a:pt x="83" y="118"/>
                  <a:pt x="83" y="106"/>
                </a:cubicBezTo>
                <a:cubicBezTo>
                  <a:pt x="83" y="93"/>
                  <a:pt x="73" y="83"/>
                  <a:pt x="61" y="83"/>
                </a:cubicBezTo>
                <a:close/>
                <a:moveTo>
                  <a:pt x="61" y="120"/>
                </a:moveTo>
                <a:cubicBezTo>
                  <a:pt x="53" y="120"/>
                  <a:pt x="46" y="113"/>
                  <a:pt x="46" y="106"/>
                </a:cubicBezTo>
                <a:cubicBezTo>
                  <a:pt x="46" y="98"/>
                  <a:pt x="53" y="91"/>
                  <a:pt x="61" y="91"/>
                </a:cubicBezTo>
                <a:cubicBezTo>
                  <a:pt x="68" y="91"/>
                  <a:pt x="75" y="98"/>
                  <a:pt x="75" y="106"/>
                </a:cubicBezTo>
                <a:cubicBezTo>
                  <a:pt x="75" y="113"/>
                  <a:pt x="68" y="120"/>
                  <a:pt x="61" y="120"/>
                </a:cubicBezTo>
                <a:close/>
                <a:moveTo>
                  <a:pt x="220" y="83"/>
                </a:moveTo>
                <a:cubicBezTo>
                  <a:pt x="220" y="51"/>
                  <a:pt x="220" y="51"/>
                  <a:pt x="220" y="51"/>
                </a:cubicBezTo>
                <a:cubicBezTo>
                  <a:pt x="220" y="51"/>
                  <a:pt x="220" y="51"/>
                  <a:pt x="220" y="51"/>
                </a:cubicBezTo>
                <a:cubicBezTo>
                  <a:pt x="220" y="29"/>
                  <a:pt x="214" y="16"/>
                  <a:pt x="214" y="16"/>
                </a:cubicBezTo>
                <a:cubicBezTo>
                  <a:pt x="214" y="7"/>
                  <a:pt x="207" y="0"/>
                  <a:pt x="198" y="0"/>
                </a:cubicBezTo>
                <a:cubicBezTo>
                  <a:pt x="29" y="0"/>
                  <a:pt x="29" y="0"/>
                  <a:pt x="29" y="0"/>
                </a:cubicBezTo>
                <a:cubicBezTo>
                  <a:pt x="20" y="0"/>
                  <a:pt x="13" y="7"/>
                  <a:pt x="13" y="16"/>
                </a:cubicBezTo>
                <a:cubicBezTo>
                  <a:pt x="13" y="16"/>
                  <a:pt x="7" y="29"/>
                  <a:pt x="7" y="51"/>
                </a:cubicBezTo>
                <a:cubicBezTo>
                  <a:pt x="7" y="51"/>
                  <a:pt x="7" y="51"/>
                  <a:pt x="7" y="51"/>
                </a:cubicBezTo>
                <a:cubicBezTo>
                  <a:pt x="7" y="56"/>
                  <a:pt x="7" y="56"/>
                  <a:pt x="7" y="56"/>
                </a:cubicBezTo>
                <a:cubicBezTo>
                  <a:pt x="2" y="59"/>
                  <a:pt x="2" y="59"/>
                  <a:pt x="2" y="59"/>
                </a:cubicBezTo>
                <a:cubicBezTo>
                  <a:pt x="2" y="60"/>
                  <a:pt x="2" y="60"/>
                  <a:pt x="2" y="60"/>
                </a:cubicBezTo>
                <a:cubicBezTo>
                  <a:pt x="2" y="60"/>
                  <a:pt x="2" y="60"/>
                  <a:pt x="2" y="60"/>
                </a:cubicBezTo>
                <a:cubicBezTo>
                  <a:pt x="1" y="60"/>
                  <a:pt x="0" y="63"/>
                  <a:pt x="0" y="67"/>
                </a:cubicBezTo>
                <a:cubicBezTo>
                  <a:pt x="0" y="71"/>
                  <a:pt x="1" y="74"/>
                  <a:pt x="2" y="74"/>
                </a:cubicBezTo>
                <a:cubicBezTo>
                  <a:pt x="2" y="74"/>
                  <a:pt x="2" y="74"/>
                  <a:pt x="2" y="74"/>
                </a:cubicBezTo>
                <a:cubicBezTo>
                  <a:pt x="2" y="75"/>
                  <a:pt x="2" y="75"/>
                  <a:pt x="2" y="75"/>
                </a:cubicBezTo>
                <a:cubicBezTo>
                  <a:pt x="7" y="78"/>
                  <a:pt x="7" y="78"/>
                  <a:pt x="7" y="78"/>
                </a:cubicBezTo>
                <a:cubicBezTo>
                  <a:pt x="7" y="90"/>
                  <a:pt x="7" y="90"/>
                  <a:pt x="7" y="90"/>
                </a:cubicBezTo>
                <a:cubicBezTo>
                  <a:pt x="7" y="91"/>
                  <a:pt x="7" y="92"/>
                  <a:pt x="7" y="93"/>
                </a:cubicBezTo>
                <a:cubicBezTo>
                  <a:pt x="5" y="93"/>
                  <a:pt x="3" y="95"/>
                  <a:pt x="3" y="97"/>
                </a:cubicBezTo>
                <a:cubicBezTo>
                  <a:pt x="3" y="103"/>
                  <a:pt x="3" y="103"/>
                  <a:pt x="3" y="103"/>
                </a:cubicBezTo>
                <a:cubicBezTo>
                  <a:pt x="3" y="106"/>
                  <a:pt x="5" y="108"/>
                  <a:pt x="7" y="108"/>
                </a:cubicBezTo>
                <a:cubicBezTo>
                  <a:pt x="29" y="108"/>
                  <a:pt x="29" y="108"/>
                  <a:pt x="29" y="108"/>
                </a:cubicBezTo>
                <a:cubicBezTo>
                  <a:pt x="30" y="108"/>
                  <a:pt x="31" y="107"/>
                  <a:pt x="32" y="106"/>
                </a:cubicBezTo>
                <a:cubicBezTo>
                  <a:pt x="35" y="106"/>
                  <a:pt x="35" y="106"/>
                  <a:pt x="35" y="106"/>
                </a:cubicBezTo>
                <a:cubicBezTo>
                  <a:pt x="35" y="92"/>
                  <a:pt x="47" y="81"/>
                  <a:pt x="61" y="81"/>
                </a:cubicBezTo>
                <a:cubicBezTo>
                  <a:pt x="75" y="81"/>
                  <a:pt x="86" y="92"/>
                  <a:pt x="86" y="106"/>
                </a:cubicBezTo>
                <a:cubicBezTo>
                  <a:pt x="141" y="106"/>
                  <a:pt x="141" y="106"/>
                  <a:pt x="141" y="106"/>
                </a:cubicBezTo>
                <a:cubicBezTo>
                  <a:pt x="141" y="92"/>
                  <a:pt x="152" y="81"/>
                  <a:pt x="166" y="81"/>
                </a:cubicBezTo>
                <a:cubicBezTo>
                  <a:pt x="180" y="81"/>
                  <a:pt x="191" y="92"/>
                  <a:pt x="191" y="106"/>
                </a:cubicBezTo>
                <a:cubicBezTo>
                  <a:pt x="204" y="106"/>
                  <a:pt x="204" y="106"/>
                  <a:pt x="204" y="106"/>
                </a:cubicBezTo>
                <a:cubicBezTo>
                  <a:pt x="208" y="106"/>
                  <a:pt x="211" y="105"/>
                  <a:pt x="214" y="103"/>
                </a:cubicBezTo>
                <a:cubicBezTo>
                  <a:pt x="219" y="103"/>
                  <a:pt x="219" y="103"/>
                  <a:pt x="219" y="103"/>
                </a:cubicBezTo>
                <a:cubicBezTo>
                  <a:pt x="221" y="103"/>
                  <a:pt x="223" y="101"/>
                  <a:pt x="223" y="99"/>
                </a:cubicBezTo>
                <a:cubicBezTo>
                  <a:pt x="223" y="87"/>
                  <a:pt x="223" y="87"/>
                  <a:pt x="223" y="87"/>
                </a:cubicBezTo>
                <a:cubicBezTo>
                  <a:pt x="223" y="85"/>
                  <a:pt x="222" y="83"/>
                  <a:pt x="220" y="83"/>
                </a:cubicBezTo>
                <a:close/>
                <a:moveTo>
                  <a:pt x="60" y="47"/>
                </a:moveTo>
                <a:cubicBezTo>
                  <a:pt x="13" y="47"/>
                  <a:pt x="13" y="47"/>
                  <a:pt x="13" y="47"/>
                </a:cubicBezTo>
                <a:cubicBezTo>
                  <a:pt x="14" y="28"/>
                  <a:pt x="19" y="17"/>
                  <a:pt x="19" y="17"/>
                </a:cubicBezTo>
                <a:cubicBezTo>
                  <a:pt x="19" y="16"/>
                  <a:pt x="19" y="15"/>
                  <a:pt x="19" y="14"/>
                </a:cubicBezTo>
                <a:cubicBezTo>
                  <a:pt x="60" y="14"/>
                  <a:pt x="60" y="14"/>
                  <a:pt x="60" y="14"/>
                </a:cubicBezTo>
                <a:cubicBezTo>
                  <a:pt x="61" y="14"/>
                  <a:pt x="63" y="15"/>
                  <a:pt x="63" y="17"/>
                </a:cubicBezTo>
                <a:cubicBezTo>
                  <a:pt x="63" y="44"/>
                  <a:pt x="63" y="44"/>
                  <a:pt x="63" y="44"/>
                </a:cubicBezTo>
                <a:cubicBezTo>
                  <a:pt x="63" y="46"/>
                  <a:pt x="61" y="47"/>
                  <a:pt x="60" y="47"/>
                </a:cubicBezTo>
                <a:close/>
                <a:moveTo>
                  <a:pt x="122" y="45"/>
                </a:moveTo>
                <a:cubicBezTo>
                  <a:pt x="122" y="46"/>
                  <a:pt x="121" y="48"/>
                  <a:pt x="119" y="48"/>
                </a:cubicBezTo>
                <a:cubicBezTo>
                  <a:pt x="72" y="48"/>
                  <a:pt x="72" y="48"/>
                  <a:pt x="72" y="48"/>
                </a:cubicBezTo>
                <a:cubicBezTo>
                  <a:pt x="71" y="48"/>
                  <a:pt x="70" y="46"/>
                  <a:pt x="70" y="45"/>
                </a:cubicBezTo>
                <a:cubicBezTo>
                  <a:pt x="70" y="18"/>
                  <a:pt x="70" y="18"/>
                  <a:pt x="70" y="18"/>
                </a:cubicBezTo>
                <a:cubicBezTo>
                  <a:pt x="70" y="16"/>
                  <a:pt x="71" y="15"/>
                  <a:pt x="72" y="15"/>
                </a:cubicBezTo>
                <a:cubicBezTo>
                  <a:pt x="119" y="15"/>
                  <a:pt x="119" y="15"/>
                  <a:pt x="119" y="15"/>
                </a:cubicBezTo>
                <a:cubicBezTo>
                  <a:pt x="121" y="15"/>
                  <a:pt x="122" y="16"/>
                  <a:pt x="122" y="18"/>
                </a:cubicBezTo>
                <a:lnTo>
                  <a:pt x="122" y="45"/>
                </a:lnTo>
                <a:close/>
                <a:moveTo>
                  <a:pt x="181" y="45"/>
                </a:moveTo>
                <a:cubicBezTo>
                  <a:pt x="181" y="46"/>
                  <a:pt x="179" y="48"/>
                  <a:pt x="178" y="48"/>
                </a:cubicBezTo>
                <a:cubicBezTo>
                  <a:pt x="131" y="48"/>
                  <a:pt x="131" y="48"/>
                  <a:pt x="131" y="48"/>
                </a:cubicBezTo>
                <a:cubicBezTo>
                  <a:pt x="129" y="48"/>
                  <a:pt x="128" y="46"/>
                  <a:pt x="128" y="45"/>
                </a:cubicBezTo>
                <a:cubicBezTo>
                  <a:pt x="128" y="18"/>
                  <a:pt x="128" y="18"/>
                  <a:pt x="128" y="18"/>
                </a:cubicBezTo>
                <a:cubicBezTo>
                  <a:pt x="128" y="16"/>
                  <a:pt x="129" y="15"/>
                  <a:pt x="131" y="15"/>
                </a:cubicBezTo>
                <a:cubicBezTo>
                  <a:pt x="178" y="15"/>
                  <a:pt x="178" y="15"/>
                  <a:pt x="178" y="15"/>
                </a:cubicBezTo>
                <a:cubicBezTo>
                  <a:pt x="179" y="15"/>
                  <a:pt x="181" y="16"/>
                  <a:pt x="181" y="18"/>
                </a:cubicBezTo>
                <a:lnTo>
                  <a:pt x="181" y="45"/>
                </a:lnTo>
                <a:close/>
                <a:moveTo>
                  <a:pt x="181" y="74"/>
                </a:moveTo>
                <a:cubicBezTo>
                  <a:pt x="181" y="73"/>
                  <a:pt x="182" y="72"/>
                  <a:pt x="182" y="72"/>
                </a:cubicBezTo>
                <a:cubicBezTo>
                  <a:pt x="208" y="72"/>
                  <a:pt x="208" y="72"/>
                  <a:pt x="208" y="72"/>
                </a:cubicBezTo>
                <a:cubicBezTo>
                  <a:pt x="209" y="72"/>
                  <a:pt x="210" y="73"/>
                  <a:pt x="210" y="74"/>
                </a:cubicBezTo>
                <a:lnTo>
                  <a:pt x="181" y="74"/>
                </a:lnTo>
                <a:close/>
                <a:moveTo>
                  <a:pt x="181" y="71"/>
                </a:moveTo>
                <a:cubicBezTo>
                  <a:pt x="181" y="70"/>
                  <a:pt x="182" y="70"/>
                  <a:pt x="182" y="70"/>
                </a:cubicBezTo>
                <a:cubicBezTo>
                  <a:pt x="208" y="70"/>
                  <a:pt x="208" y="70"/>
                  <a:pt x="208" y="70"/>
                </a:cubicBezTo>
                <a:cubicBezTo>
                  <a:pt x="209" y="70"/>
                  <a:pt x="210" y="70"/>
                  <a:pt x="210" y="71"/>
                </a:cubicBezTo>
                <a:lnTo>
                  <a:pt x="181" y="71"/>
                </a:lnTo>
                <a:close/>
                <a:moveTo>
                  <a:pt x="181" y="68"/>
                </a:moveTo>
                <a:cubicBezTo>
                  <a:pt x="181" y="67"/>
                  <a:pt x="182" y="67"/>
                  <a:pt x="182" y="67"/>
                </a:cubicBezTo>
                <a:cubicBezTo>
                  <a:pt x="208" y="67"/>
                  <a:pt x="208" y="67"/>
                  <a:pt x="208" y="67"/>
                </a:cubicBezTo>
                <a:cubicBezTo>
                  <a:pt x="209" y="67"/>
                  <a:pt x="210" y="67"/>
                  <a:pt x="210" y="68"/>
                </a:cubicBezTo>
                <a:lnTo>
                  <a:pt x="181" y="68"/>
                </a:lnTo>
                <a:close/>
                <a:moveTo>
                  <a:pt x="181" y="65"/>
                </a:moveTo>
                <a:cubicBezTo>
                  <a:pt x="181" y="65"/>
                  <a:pt x="182" y="64"/>
                  <a:pt x="182" y="64"/>
                </a:cubicBezTo>
                <a:cubicBezTo>
                  <a:pt x="208" y="64"/>
                  <a:pt x="208" y="64"/>
                  <a:pt x="208" y="64"/>
                </a:cubicBezTo>
                <a:cubicBezTo>
                  <a:pt x="209" y="64"/>
                  <a:pt x="210" y="65"/>
                  <a:pt x="210" y="65"/>
                </a:cubicBezTo>
                <a:lnTo>
                  <a:pt x="181" y="65"/>
                </a:lnTo>
                <a:close/>
                <a:moveTo>
                  <a:pt x="181" y="65"/>
                </a:moveTo>
                <a:cubicBezTo>
                  <a:pt x="181" y="65"/>
                  <a:pt x="181" y="65"/>
                  <a:pt x="181" y="65"/>
                </a:cubicBezTo>
              </a:path>
            </a:pathLst>
          </a:custGeom>
          <a:solidFill>
            <a:srgbClr val="1AA3AA"/>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25" name="Freeform 21"/>
          <p:cNvSpPr>
            <a:spLocks noEditPoints="1"/>
          </p:cNvSpPr>
          <p:nvPr>
            <p:custDataLst>
              <p:tags r:id="rId12"/>
            </p:custDataLst>
          </p:nvPr>
        </p:nvSpPr>
        <p:spPr bwMode="auto">
          <a:xfrm>
            <a:off x="9263530" y="856348"/>
            <a:ext cx="1138208" cy="607438"/>
          </a:xfrm>
          <a:custGeom>
            <a:avLst/>
            <a:gdLst>
              <a:gd name="T0" fmla="*/ 179 w 245"/>
              <a:gd name="T1" fmla="*/ 109 h 128"/>
              <a:gd name="T2" fmla="*/ 218 w 245"/>
              <a:gd name="T3" fmla="*/ 109 h 128"/>
              <a:gd name="T4" fmla="*/ 199 w 245"/>
              <a:gd name="T5" fmla="*/ 121 h 128"/>
              <a:gd name="T6" fmla="*/ 199 w 245"/>
              <a:gd name="T7" fmla="*/ 97 h 128"/>
              <a:gd name="T8" fmla="*/ 199 w 245"/>
              <a:gd name="T9" fmla="*/ 121 h 128"/>
              <a:gd name="T10" fmla="*/ 26 w 245"/>
              <a:gd name="T11" fmla="*/ 109 h 128"/>
              <a:gd name="T12" fmla="*/ 64 w 245"/>
              <a:gd name="T13" fmla="*/ 109 h 128"/>
              <a:gd name="T14" fmla="*/ 45 w 245"/>
              <a:gd name="T15" fmla="*/ 121 h 128"/>
              <a:gd name="T16" fmla="*/ 45 w 245"/>
              <a:gd name="T17" fmla="*/ 97 h 128"/>
              <a:gd name="T18" fmla="*/ 45 w 245"/>
              <a:gd name="T19" fmla="*/ 121 h 128"/>
              <a:gd name="T20" fmla="*/ 9 w 245"/>
              <a:gd name="T21" fmla="*/ 86 h 128"/>
              <a:gd name="T22" fmla="*/ 7 w 245"/>
              <a:gd name="T23" fmla="*/ 104 h 128"/>
              <a:gd name="T24" fmla="*/ 0 w 245"/>
              <a:gd name="T25" fmla="*/ 112 h 128"/>
              <a:gd name="T26" fmla="*/ 23 w 245"/>
              <a:gd name="T27" fmla="*/ 110 h 128"/>
              <a:gd name="T28" fmla="*/ 66 w 245"/>
              <a:gd name="T29" fmla="*/ 110 h 128"/>
              <a:gd name="T30" fmla="*/ 177 w 245"/>
              <a:gd name="T31" fmla="*/ 112 h 128"/>
              <a:gd name="T32" fmla="*/ 198 w 245"/>
              <a:gd name="T33" fmla="*/ 88 h 128"/>
              <a:gd name="T34" fmla="*/ 219 w 245"/>
              <a:gd name="T35" fmla="*/ 112 h 128"/>
              <a:gd name="T36" fmla="*/ 245 w 245"/>
              <a:gd name="T37" fmla="*/ 92 h 128"/>
              <a:gd name="T38" fmla="*/ 224 w 245"/>
              <a:gd name="T39" fmla="*/ 0 h 128"/>
              <a:gd name="T40" fmla="*/ 0 w 245"/>
              <a:gd name="T41" fmla="*/ 20 h 128"/>
              <a:gd name="T42" fmla="*/ 7 w 245"/>
              <a:gd name="T43" fmla="*/ 84 h 128"/>
              <a:gd name="T44" fmla="*/ 146 w 245"/>
              <a:gd name="T45" fmla="*/ 59 h 128"/>
              <a:gd name="T46" fmla="*/ 109 w 245"/>
              <a:gd name="T47" fmla="*/ 11 h 128"/>
              <a:gd name="T48" fmla="*/ 188 w 245"/>
              <a:gd name="T49" fmla="*/ 59 h 128"/>
              <a:gd name="T50" fmla="*/ 227 w 245"/>
              <a:gd name="T51" fmla="*/ 11 h 128"/>
              <a:gd name="T52" fmla="*/ 229 w 245"/>
              <a:gd name="T53" fmla="*/ 48 h 128"/>
              <a:gd name="T54" fmla="*/ 205 w 245"/>
              <a:gd name="T55" fmla="*/ 59 h 128"/>
              <a:gd name="T56" fmla="*/ 148 w 245"/>
              <a:gd name="T57" fmla="*/ 59 h 128"/>
              <a:gd name="T58" fmla="*/ 186 w 245"/>
              <a:gd name="T59" fmla="*/ 11 h 128"/>
              <a:gd name="T60" fmla="*/ 148 w 245"/>
              <a:gd name="T61" fmla="*/ 59 h 128"/>
              <a:gd name="T62" fmla="*/ 107 w 245"/>
              <a:gd name="T63" fmla="*/ 11 h 128"/>
              <a:gd name="T64" fmla="*/ 66 w 245"/>
              <a:gd name="T65" fmla="*/ 59 h 128"/>
              <a:gd name="T66" fmla="*/ 48 w 245"/>
              <a:gd name="T67" fmla="*/ 13 h 128"/>
              <a:gd name="T68" fmla="*/ 64 w 245"/>
              <a:gd name="T69" fmla="*/ 11 h 128"/>
              <a:gd name="T70" fmla="*/ 50 w 245"/>
              <a:gd name="T71" fmla="*/ 59 h 128"/>
              <a:gd name="T72" fmla="*/ 48 w 245"/>
              <a:gd name="T73" fmla="*/ 13 h 128"/>
              <a:gd name="T74" fmla="*/ 22 w 245"/>
              <a:gd name="T75" fmla="*/ 10 h 128"/>
              <a:gd name="T76" fmla="*/ 42 w 245"/>
              <a:gd name="T77" fmla="*/ 58 h 128"/>
              <a:gd name="T78" fmla="*/ 12 w 245"/>
              <a:gd name="T79" fmla="*/ 70 h 128"/>
              <a:gd name="T80" fmla="*/ 12 w 245"/>
              <a:gd name="T81" fmla="*/ 7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5" h="128">
                <a:moveTo>
                  <a:pt x="199" y="90"/>
                </a:moveTo>
                <a:cubicBezTo>
                  <a:pt x="188" y="90"/>
                  <a:pt x="179" y="98"/>
                  <a:pt x="179" y="109"/>
                </a:cubicBezTo>
                <a:cubicBezTo>
                  <a:pt x="179" y="119"/>
                  <a:pt x="188" y="128"/>
                  <a:pt x="199" y="128"/>
                </a:cubicBezTo>
                <a:cubicBezTo>
                  <a:pt x="209" y="128"/>
                  <a:pt x="218" y="119"/>
                  <a:pt x="218" y="109"/>
                </a:cubicBezTo>
                <a:cubicBezTo>
                  <a:pt x="218" y="98"/>
                  <a:pt x="209" y="90"/>
                  <a:pt x="199" y="90"/>
                </a:cubicBezTo>
                <a:close/>
                <a:moveTo>
                  <a:pt x="199" y="121"/>
                </a:moveTo>
                <a:cubicBezTo>
                  <a:pt x="192" y="121"/>
                  <a:pt x="187" y="115"/>
                  <a:pt x="187" y="109"/>
                </a:cubicBezTo>
                <a:cubicBezTo>
                  <a:pt x="187" y="102"/>
                  <a:pt x="192" y="97"/>
                  <a:pt x="199" y="97"/>
                </a:cubicBezTo>
                <a:cubicBezTo>
                  <a:pt x="205" y="97"/>
                  <a:pt x="211" y="102"/>
                  <a:pt x="211" y="109"/>
                </a:cubicBezTo>
                <a:cubicBezTo>
                  <a:pt x="211" y="115"/>
                  <a:pt x="205" y="121"/>
                  <a:pt x="199" y="121"/>
                </a:cubicBezTo>
                <a:close/>
                <a:moveTo>
                  <a:pt x="45" y="90"/>
                </a:moveTo>
                <a:cubicBezTo>
                  <a:pt x="35" y="90"/>
                  <a:pt x="26" y="98"/>
                  <a:pt x="26" y="109"/>
                </a:cubicBezTo>
                <a:cubicBezTo>
                  <a:pt x="26" y="119"/>
                  <a:pt x="35" y="128"/>
                  <a:pt x="45" y="128"/>
                </a:cubicBezTo>
                <a:cubicBezTo>
                  <a:pt x="56" y="128"/>
                  <a:pt x="64" y="119"/>
                  <a:pt x="64" y="109"/>
                </a:cubicBezTo>
                <a:cubicBezTo>
                  <a:pt x="64" y="98"/>
                  <a:pt x="56" y="90"/>
                  <a:pt x="45" y="90"/>
                </a:cubicBezTo>
                <a:close/>
                <a:moveTo>
                  <a:pt x="45" y="121"/>
                </a:moveTo>
                <a:cubicBezTo>
                  <a:pt x="39" y="121"/>
                  <a:pt x="33" y="115"/>
                  <a:pt x="33" y="109"/>
                </a:cubicBezTo>
                <a:cubicBezTo>
                  <a:pt x="33" y="102"/>
                  <a:pt x="39" y="97"/>
                  <a:pt x="45" y="97"/>
                </a:cubicBezTo>
                <a:cubicBezTo>
                  <a:pt x="52" y="97"/>
                  <a:pt x="57" y="102"/>
                  <a:pt x="57" y="109"/>
                </a:cubicBezTo>
                <a:cubicBezTo>
                  <a:pt x="57" y="115"/>
                  <a:pt x="52" y="121"/>
                  <a:pt x="45" y="121"/>
                </a:cubicBezTo>
                <a:close/>
                <a:moveTo>
                  <a:pt x="7" y="84"/>
                </a:moveTo>
                <a:cubicBezTo>
                  <a:pt x="8" y="84"/>
                  <a:pt x="9" y="85"/>
                  <a:pt x="9" y="86"/>
                </a:cubicBezTo>
                <a:cubicBezTo>
                  <a:pt x="9" y="102"/>
                  <a:pt x="9" y="102"/>
                  <a:pt x="9" y="102"/>
                </a:cubicBezTo>
                <a:cubicBezTo>
                  <a:pt x="9" y="103"/>
                  <a:pt x="8" y="104"/>
                  <a:pt x="7" y="104"/>
                </a:cubicBezTo>
                <a:cubicBezTo>
                  <a:pt x="0" y="104"/>
                  <a:pt x="0" y="104"/>
                  <a:pt x="0" y="104"/>
                </a:cubicBezTo>
                <a:cubicBezTo>
                  <a:pt x="0" y="112"/>
                  <a:pt x="0" y="112"/>
                  <a:pt x="0" y="112"/>
                </a:cubicBezTo>
                <a:cubicBezTo>
                  <a:pt x="23" y="112"/>
                  <a:pt x="23" y="112"/>
                  <a:pt x="23" y="112"/>
                </a:cubicBezTo>
                <a:cubicBezTo>
                  <a:pt x="23" y="111"/>
                  <a:pt x="23" y="111"/>
                  <a:pt x="23" y="110"/>
                </a:cubicBezTo>
                <a:cubicBezTo>
                  <a:pt x="23" y="98"/>
                  <a:pt x="33" y="88"/>
                  <a:pt x="45" y="88"/>
                </a:cubicBezTo>
                <a:cubicBezTo>
                  <a:pt x="56" y="88"/>
                  <a:pt x="66" y="98"/>
                  <a:pt x="66" y="110"/>
                </a:cubicBezTo>
                <a:cubicBezTo>
                  <a:pt x="66" y="111"/>
                  <a:pt x="66" y="111"/>
                  <a:pt x="66" y="112"/>
                </a:cubicBezTo>
                <a:cubicBezTo>
                  <a:pt x="177" y="112"/>
                  <a:pt x="177" y="112"/>
                  <a:pt x="177" y="112"/>
                </a:cubicBezTo>
                <a:cubicBezTo>
                  <a:pt x="177" y="111"/>
                  <a:pt x="177" y="111"/>
                  <a:pt x="177" y="110"/>
                </a:cubicBezTo>
                <a:cubicBezTo>
                  <a:pt x="177" y="98"/>
                  <a:pt x="186" y="88"/>
                  <a:pt x="198" y="88"/>
                </a:cubicBezTo>
                <a:cubicBezTo>
                  <a:pt x="210" y="88"/>
                  <a:pt x="219" y="98"/>
                  <a:pt x="219" y="110"/>
                </a:cubicBezTo>
                <a:cubicBezTo>
                  <a:pt x="219" y="111"/>
                  <a:pt x="219" y="111"/>
                  <a:pt x="219" y="112"/>
                </a:cubicBezTo>
                <a:cubicBezTo>
                  <a:pt x="224" y="112"/>
                  <a:pt x="224" y="112"/>
                  <a:pt x="224" y="112"/>
                </a:cubicBezTo>
                <a:cubicBezTo>
                  <a:pt x="235" y="112"/>
                  <a:pt x="245" y="103"/>
                  <a:pt x="245" y="92"/>
                </a:cubicBezTo>
                <a:cubicBezTo>
                  <a:pt x="245" y="20"/>
                  <a:pt x="245" y="20"/>
                  <a:pt x="245" y="20"/>
                </a:cubicBezTo>
                <a:cubicBezTo>
                  <a:pt x="245" y="9"/>
                  <a:pt x="235" y="0"/>
                  <a:pt x="224" y="0"/>
                </a:cubicBezTo>
                <a:cubicBezTo>
                  <a:pt x="20" y="0"/>
                  <a:pt x="20" y="0"/>
                  <a:pt x="20" y="0"/>
                </a:cubicBezTo>
                <a:cubicBezTo>
                  <a:pt x="9" y="0"/>
                  <a:pt x="0" y="9"/>
                  <a:pt x="0" y="20"/>
                </a:cubicBezTo>
                <a:cubicBezTo>
                  <a:pt x="0" y="84"/>
                  <a:pt x="0" y="84"/>
                  <a:pt x="0" y="84"/>
                </a:cubicBezTo>
                <a:cubicBezTo>
                  <a:pt x="7" y="84"/>
                  <a:pt x="7" y="84"/>
                  <a:pt x="7" y="84"/>
                </a:cubicBezTo>
                <a:close/>
                <a:moveTo>
                  <a:pt x="146" y="11"/>
                </a:moveTo>
                <a:cubicBezTo>
                  <a:pt x="146" y="59"/>
                  <a:pt x="146" y="59"/>
                  <a:pt x="146" y="59"/>
                </a:cubicBezTo>
                <a:cubicBezTo>
                  <a:pt x="109" y="59"/>
                  <a:pt x="109" y="59"/>
                  <a:pt x="109" y="59"/>
                </a:cubicBezTo>
                <a:cubicBezTo>
                  <a:pt x="109" y="11"/>
                  <a:pt x="109" y="11"/>
                  <a:pt x="109" y="11"/>
                </a:cubicBezTo>
                <a:lnTo>
                  <a:pt x="146" y="11"/>
                </a:lnTo>
                <a:close/>
                <a:moveTo>
                  <a:pt x="188" y="59"/>
                </a:moveTo>
                <a:cubicBezTo>
                  <a:pt x="188" y="11"/>
                  <a:pt x="188" y="11"/>
                  <a:pt x="188" y="11"/>
                </a:cubicBezTo>
                <a:cubicBezTo>
                  <a:pt x="227" y="11"/>
                  <a:pt x="227" y="11"/>
                  <a:pt x="227" y="11"/>
                </a:cubicBezTo>
                <a:cubicBezTo>
                  <a:pt x="228" y="11"/>
                  <a:pt x="229" y="12"/>
                  <a:pt x="229" y="13"/>
                </a:cubicBezTo>
                <a:cubicBezTo>
                  <a:pt x="229" y="48"/>
                  <a:pt x="229" y="48"/>
                  <a:pt x="229" y="48"/>
                </a:cubicBezTo>
                <a:cubicBezTo>
                  <a:pt x="229" y="49"/>
                  <a:pt x="229" y="59"/>
                  <a:pt x="212" y="59"/>
                </a:cubicBezTo>
                <a:cubicBezTo>
                  <a:pt x="205" y="59"/>
                  <a:pt x="205" y="59"/>
                  <a:pt x="205" y="59"/>
                </a:cubicBezTo>
                <a:lnTo>
                  <a:pt x="188" y="59"/>
                </a:lnTo>
                <a:close/>
                <a:moveTo>
                  <a:pt x="148" y="59"/>
                </a:moveTo>
                <a:cubicBezTo>
                  <a:pt x="148" y="11"/>
                  <a:pt x="148" y="11"/>
                  <a:pt x="148" y="11"/>
                </a:cubicBezTo>
                <a:cubicBezTo>
                  <a:pt x="186" y="11"/>
                  <a:pt x="186" y="11"/>
                  <a:pt x="186" y="11"/>
                </a:cubicBezTo>
                <a:cubicBezTo>
                  <a:pt x="186" y="59"/>
                  <a:pt x="186" y="59"/>
                  <a:pt x="186" y="59"/>
                </a:cubicBezTo>
                <a:lnTo>
                  <a:pt x="148" y="59"/>
                </a:lnTo>
                <a:close/>
                <a:moveTo>
                  <a:pt x="66" y="11"/>
                </a:moveTo>
                <a:cubicBezTo>
                  <a:pt x="107" y="11"/>
                  <a:pt x="107" y="11"/>
                  <a:pt x="107" y="11"/>
                </a:cubicBezTo>
                <a:cubicBezTo>
                  <a:pt x="107" y="59"/>
                  <a:pt x="107" y="59"/>
                  <a:pt x="107" y="59"/>
                </a:cubicBezTo>
                <a:cubicBezTo>
                  <a:pt x="66" y="59"/>
                  <a:pt x="66" y="59"/>
                  <a:pt x="66" y="59"/>
                </a:cubicBezTo>
                <a:lnTo>
                  <a:pt x="66" y="11"/>
                </a:lnTo>
                <a:close/>
                <a:moveTo>
                  <a:pt x="48" y="13"/>
                </a:moveTo>
                <a:cubicBezTo>
                  <a:pt x="48" y="12"/>
                  <a:pt x="49" y="11"/>
                  <a:pt x="50" y="11"/>
                </a:cubicBezTo>
                <a:cubicBezTo>
                  <a:pt x="64" y="11"/>
                  <a:pt x="64" y="11"/>
                  <a:pt x="64" y="11"/>
                </a:cubicBezTo>
                <a:cubicBezTo>
                  <a:pt x="64" y="59"/>
                  <a:pt x="64" y="59"/>
                  <a:pt x="64" y="59"/>
                </a:cubicBezTo>
                <a:cubicBezTo>
                  <a:pt x="50" y="59"/>
                  <a:pt x="50" y="59"/>
                  <a:pt x="50" y="59"/>
                </a:cubicBezTo>
                <a:cubicBezTo>
                  <a:pt x="49" y="59"/>
                  <a:pt x="48" y="58"/>
                  <a:pt x="48" y="57"/>
                </a:cubicBezTo>
                <a:lnTo>
                  <a:pt x="48" y="13"/>
                </a:lnTo>
                <a:close/>
                <a:moveTo>
                  <a:pt x="12" y="21"/>
                </a:moveTo>
                <a:cubicBezTo>
                  <a:pt x="12" y="15"/>
                  <a:pt x="16" y="10"/>
                  <a:pt x="22" y="10"/>
                </a:cubicBezTo>
                <a:cubicBezTo>
                  <a:pt x="42" y="10"/>
                  <a:pt x="42" y="10"/>
                  <a:pt x="42" y="10"/>
                </a:cubicBezTo>
                <a:cubicBezTo>
                  <a:pt x="42" y="58"/>
                  <a:pt x="42" y="58"/>
                  <a:pt x="42" y="58"/>
                </a:cubicBezTo>
                <a:cubicBezTo>
                  <a:pt x="42" y="58"/>
                  <a:pt x="41" y="67"/>
                  <a:pt x="31" y="69"/>
                </a:cubicBezTo>
                <a:cubicBezTo>
                  <a:pt x="21" y="71"/>
                  <a:pt x="12" y="70"/>
                  <a:pt x="12" y="70"/>
                </a:cubicBezTo>
                <a:lnTo>
                  <a:pt x="12" y="21"/>
                </a:lnTo>
                <a:close/>
                <a:moveTo>
                  <a:pt x="12" y="70"/>
                </a:moveTo>
                <a:cubicBezTo>
                  <a:pt x="12" y="70"/>
                  <a:pt x="12" y="70"/>
                  <a:pt x="12" y="70"/>
                </a:cubicBezTo>
              </a:path>
            </a:pathLst>
          </a:custGeom>
          <a:solidFill>
            <a:srgbClr val="69A35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8" name="Freeform 13"/>
          <p:cNvSpPr>
            <a:spLocks noEditPoints="1"/>
          </p:cNvSpPr>
          <p:nvPr>
            <p:custDataLst>
              <p:tags r:id="rId13"/>
            </p:custDataLst>
          </p:nvPr>
        </p:nvSpPr>
        <p:spPr bwMode="auto">
          <a:xfrm>
            <a:off x="2777263" y="1085018"/>
            <a:ext cx="682139" cy="379403"/>
          </a:xfrm>
          <a:custGeom>
            <a:avLst/>
            <a:gdLst>
              <a:gd name="T0" fmla="*/ 30 w 147"/>
              <a:gd name="T1" fmla="*/ 29 h 80"/>
              <a:gd name="T2" fmla="*/ 0 w 147"/>
              <a:gd name="T3" fmla="*/ 41 h 80"/>
              <a:gd name="T4" fmla="*/ 0 w 147"/>
              <a:gd name="T5" fmla="*/ 58 h 80"/>
              <a:gd name="T6" fmla="*/ 7 w 147"/>
              <a:gd name="T7" fmla="*/ 67 h 80"/>
              <a:gd name="T8" fmla="*/ 25 w 147"/>
              <a:gd name="T9" fmla="*/ 80 h 80"/>
              <a:gd name="T10" fmla="*/ 42 w 147"/>
              <a:gd name="T11" fmla="*/ 68 h 80"/>
              <a:gd name="T12" fmla="*/ 99 w 147"/>
              <a:gd name="T13" fmla="*/ 68 h 80"/>
              <a:gd name="T14" fmla="*/ 117 w 147"/>
              <a:gd name="T15" fmla="*/ 80 h 80"/>
              <a:gd name="T16" fmla="*/ 134 w 147"/>
              <a:gd name="T17" fmla="*/ 68 h 80"/>
              <a:gd name="T18" fmla="*/ 138 w 147"/>
              <a:gd name="T19" fmla="*/ 68 h 80"/>
              <a:gd name="T20" fmla="*/ 147 w 147"/>
              <a:gd name="T21" fmla="*/ 58 h 80"/>
              <a:gd name="T22" fmla="*/ 147 w 147"/>
              <a:gd name="T23" fmla="*/ 37 h 80"/>
              <a:gd name="T24" fmla="*/ 128 w 147"/>
              <a:gd name="T25" fmla="*/ 25 h 80"/>
              <a:gd name="T26" fmla="*/ 113 w 147"/>
              <a:gd name="T27" fmla="*/ 4 h 80"/>
              <a:gd name="T28" fmla="*/ 105 w 147"/>
              <a:gd name="T29" fmla="*/ 0 h 80"/>
              <a:gd name="T30" fmla="*/ 65 w 147"/>
              <a:gd name="T31" fmla="*/ 0 h 80"/>
              <a:gd name="T32" fmla="*/ 57 w 147"/>
              <a:gd name="T33" fmla="*/ 4 h 80"/>
              <a:gd name="T34" fmla="*/ 30 w 147"/>
              <a:gd name="T35" fmla="*/ 29 h 80"/>
              <a:gd name="T36" fmla="*/ 117 w 147"/>
              <a:gd name="T37" fmla="*/ 25 h 80"/>
              <a:gd name="T38" fmla="*/ 116 w 147"/>
              <a:gd name="T39" fmla="*/ 31 h 80"/>
              <a:gd name="T40" fmla="*/ 87 w 147"/>
              <a:gd name="T41" fmla="*/ 31 h 80"/>
              <a:gd name="T42" fmla="*/ 87 w 147"/>
              <a:gd name="T43" fmla="*/ 10 h 80"/>
              <a:gd name="T44" fmla="*/ 102 w 147"/>
              <a:gd name="T45" fmla="*/ 10 h 80"/>
              <a:gd name="T46" fmla="*/ 108 w 147"/>
              <a:gd name="T47" fmla="*/ 13 h 80"/>
              <a:gd name="T48" fmla="*/ 117 w 147"/>
              <a:gd name="T49" fmla="*/ 25 h 80"/>
              <a:gd name="T50" fmla="*/ 117 w 147"/>
              <a:gd name="T51" fmla="*/ 71 h 80"/>
              <a:gd name="T52" fmla="*/ 107 w 147"/>
              <a:gd name="T53" fmla="*/ 61 h 80"/>
              <a:gd name="T54" fmla="*/ 117 w 147"/>
              <a:gd name="T55" fmla="*/ 52 h 80"/>
              <a:gd name="T56" fmla="*/ 126 w 147"/>
              <a:gd name="T57" fmla="*/ 61 h 80"/>
              <a:gd name="T58" fmla="*/ 117 w 147"/>
              <a:gd name="T59" fmla="*/ 71 h 80"/>
              <a:gd name="T60" fmla="*/ 85 w 147"/>
              <a:gd name="T61" fmla="*/ 31 h 80"/>
              <a:gd name="T62" fmla="*/ 45 w 147"/>
              <a:gd name="T63" fmla="*/ 31 h 80"/>
              <a:gd name="T64" fmla="*/ 45 w 147"/>
              <a:gd name="T65" fmla="*/ 27 h 80"/>
              <a:gd name="T66" fmla="*/ 60 w 147"/>
              <a:gd name="T67" fmla="*/ 12 h 80"/>
              <a:gd name="T68" fmla="*/ 67 w 147"/>
              <a:gd name="T69" fmla="*/ 10 h 80"/>
              <a:gd name="T70" fmla="*/ 85 w 147"/>
              <a:gd name="T71" fmla="*/ 10 h 80"/>
              <a:gd name="T72" fmla="*/ 85 w 147"/>
              <a:gd name="T73" fmla="*/ 31 h 80"/>
              <a:gd name="T74" fmla="*/ 25 w 147"/>
              <a:gd name="T75" fmla="*/ 71 h 80"/>
              <a:gd name="T76" fmla="*/ 15 w 147"/>
              <a:gd name="T77" fmla="*/ 61 h 80"/>
              <a:gd name="T78" fmla="*/ 25 w 147"/>
              <a:gd name="T79" fmla="*/ 52 h 80"/>
              <a:gd name="T80" fmla="*/ 34 w 147"/>
              <a:gd name="T81" fmla="*/ 61 h 80"/>
              <a:gd name="T82" fmla="*/ 25 w 147"/>
              <a:gd name="T83" fmla="*/ 71 h 80"/>
              <a:gd name="T84" fmla="*/ 25 w 147"/>
              <a:gd name="T85" fmla="*/ 71 h 80"/>
              <a:gd name="T86" fmla="*/ 25 w 147"/>
              <a:gd name="T87" fmla="*/ 7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80">
                <a:moveTo>
                  <a:pt x="30" y="29"/>
                </a:moveTo>
                <a:cubicBezTo>
                  <a:pt x="10" y="33"/>
                  <a:pt x="0" y="36"/>
                  <a:pt x="0" y="41"/>
                </a:cubicBezTo>
                <a:cubicBezTo>
                  <a:pt x="0" y="58"/>
                  <a:pt x="0" y="58"/>
                  <a:pt x="0" y="58"/>
                </a:cubicBezTo>
                <a:cubicBezTo>
                  <a:pt x="0" y="60"/>
                  <a:pt x="4" y="64"/>
                  <a:pt x="7" y="67"/>
                </a:cubicBezTo>
                <a:cubicBezTo>
                  <a:pt x="9" y="74"/>
                  <a:pt x="16" y="80"/>
                  <a:pt x="25" y="80"/>
                </a:cubicBezTo>
                <a:cubicBezTo>
                  <a:pt x="33" y="80"/>
                  <a:pt x="39" y="75"/>
                  <a:pt x="42" y="68"/>
                </a:cubicBezTo>
                <a:cubicBezTo>
                  <a:pt x="99" y="68"/>
                  <a:pt x="99" y="68"/>
                  <a:pt x="99" y="68"/>
                </a:cubicBezTo>
                <a:cubicBezTo>
                  <a:pt x="102" y="75"/>
                  <a:pt x="109" y="80"/>
                  <a:pt x="117" y="80"/>
                </a:cubicBezTo>
                <a:cubicBezTo>
                  <a:pt x="125" y="80"/>
                  <a:pt x="131" y="75"/>
                  <a:pt x="134" y="68"/>
                </a:cubicBezTo>
                <a:cubicBezTo>
                  <a:pt x="138" y="68"/>
                  <a:pt x="138" y="68"/>
                  <a:pt x="138" y="68"/>
                </a:cubicBezTo>
                <a:cubicBezTo>
                  <a:pt x="141" y="68"/>
                  <a:pt x="147" y="61"/>
                  <a:pt x="147" y="58"/>
                </a:cubicBezTo>
                <a:cubicBezTo>
                  <a:pt x="147" y="37"/>
                  <a:pt x="147" y="37"/>
                  <a:pt x="147" y="37"/>
                </a:cubicBezTo>
                <a:cubicBezTo>
                  <a:pt x="147" y="32"/>
                  <a:pt x="145" y="29"/>
                  <a:pt x="128" y="25"/>
                </a:cubicBezTo>
                <a:cubicBezTo>
                  <a:pt x="126" y="21"/>
                  <a:pt x="115" y="8"/>
                  <a:pt x="113" y="4"/>
                </a:cubicBezTo>
                <a:cubicBezTo>
                  <a:pt x="111" y="1"/>
                  <a:pt x="108" y="0"/>
                  <a:pt x="105" y="0"/>
                </a:cubicBezTo>
                <a:cubicBezTo>
                  <a:pt x="65" y="0"/>
                  <a:pt x="65" y="0"/>
                  <a:pt x="65" y="0"/>
                </a:cubicBezTo>
                <a:cubicBezTo>
                  <a:pt x="64" y="0"/>
                  <a:pt x="61" y="0"/>
                  <a:pt x="57" y="4"/>
                </a:cubicBezTo>
                <a:cubicBezTo>
                  <a:pt x="51" y="9"/>
                  <a:pt x="42" y="18"/>
                  <a:pt x="30" y="29"/>
                </a:cubicBezTo>
                <a:close/>
                <a:moveTo>
                  <a:pt x="117" y="25"/>
                </a:moveTo>
                <a:cubicBezTo>
                  <a:pt x="120" y="29"/>
                  <a:pt x="118" y="31"/>
                  <a:pt x="116" y="31"/>
                </a:cubicBezTo>
                <a:cubicBezTo>
                  <a:pt x="87" y="31"/>
                  <a:pt x="87" y="31"/>
                  <a:pt x="87" y="31"/>
                </a:cubicBezTo>
                <a:cubicBezTo>
                  <a:pt x="87" y="10"/>
                  <a:pt x="87" y="10"/>
                  <a:pt x="87" y="10"/>
                </a:cubicBezTo>
                <a:cubicBezTo>
                  <a:pt x="102" y="10"/>
                  <a:pt x="102" y="10"/>
                  <a:pt x="102" y="10"/>
                </a:cubicBezTo>
                <a:cubicBezTo>
                  <a:pt x="105" y="10"/>
                  <a:pt x="106" y="11"/>
                  <a:pt x="108" y="13"/>
                </a:cubicBezTo>
                <a:cubicBezTo>
                  <a:pt x="109" y="15"/>
                  <a:pt x="115" y="22"/>
                  <a:pt x="117" y="25"/>
                </a:cubicBezTo>
                <a:close/>
                <a:moveTo>
                  <a:pt x="117" y="71"/>
                </a:moveTo>
                <a:cubicBezTo>
                  <a:pt x="112" y="71"/>
                  <a:pt x="107" y="66"/>
                  <a:pt x="107" y="61"/>
                </a:cubicBezTo>
                <a:cubicBezTo>
                  <a:pt x="107" y="56"/>
                  <a:pt x="112" y="52"/>
                  <a:pt x="117" y="52"/>
                </a:cubicBezTo>
                <a:cubicBezTo>
                  <a:pt x="122" y="52"/>
                  <a:pt x="126" y="56"/>
                  <a:pt x="126" y="61"/>
                </a:cubicBezTo>
                <a:cubicBezTo>
                  <a:pt x="126" y="66"/>
                  <a:pt x="122" y="71"/>
                  <a:pt x="117" y="71"/>
                </a:cubicBezTo>
                <a:close/>
                <a:moveTo>
                  <a:pt x="85" y="31"/>
                </a:moveTo>
                <a:cubicBezTo>
                  <a:pt x="66" y="31"/>
                  <a:pt x="45" y="31"/>
                  <a:pt x="45" y="31"/>
                </a:cubicBezTo>
                <a:cubicBezTo>
                  <a:pt x="43" y="31"/>
                  <a:pt x="41" y="30"/>
                  <a:pt x="45" y="27"/>
                </a:cubicBezTo>
                <a:cubicBezTo>
                  <a:pt x="48" y="23"/>
                  <a:pt x="58" y="14"/>
                  <a:pt x="60" y="12"/>
                </a:cubicBezTo>
                <a:cubicBezTo>
                  <a:pt x="62" y="11"/>
                  <a:pt x="64" y="10"/>
                  <a:pt x="67" y="10"/>
                </a:cubicBezTo>
                <a:cubicBezTo>
                  <a:pt x="85" y="10"/>
                  <a:pt x="85" y="10"/>
                  <a:pt x="85" y="10"/>
                </a:cubicBezTo>
                <a:cubicBezTo>
                  <a:pt x="85" y="31"/>
                  <a:pt x="85" y="31"/>
                  <a:pt x="85" y="31"/>
                </a:cubicBezTo>
                <a:close/>
                <a:moveTo>
                  <a:pt x="25" y="71"/>
                </a:moveTo>
                <a:cubicBezTo>
                  <a:pt x="19" y="71"/>
                  <a:pt x="15" y="66"/>
                  <a:pt x="15" y="61"/>
                </a:cubicBezTo>
                <a:cubicBezTo>
                  <a:pt x="15" y="56"/>
                  <a:pt x="19" y="52"/>
                  <a:pt x="25" y="52"/>
                </a:cubicBezTo>
                <a:cubicBezTo>
                  <a:pt x="30" y="52"/>
                  <a:pt x="34" y="56"/>
                  <a:pt x="34" y="61"/>
                </a:cubicBezTo>
                <a:cubicBezTo>
                  <a:pt x="34" y="66"/>
                  <a:pt x="30" y="71"/>
                  <a:pt x="25" y="71"/>
                </a:cubicBezTo>
                <a:close/>
                <a:moveTo>
                  <a:pt x="25" y="71"/>
                </a:moveTo>
                <a:cubicBezTo>
                  <a:pt x="25" y="71"/>
                  <a:pt x="25" y="71"/>
                  <a:pt x="25" y="71"/>
                </a:cubicBezTo>
              </a:path>
            </a:pathLst>
          </a:custGeom>
          <a:solidFill>
            <a:srgbClr val="1F74AD"/>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9" name="Rectangle 91"/>
          <p:cNvSpPr>
            <a:spLocks noChangeArrowheads="1"/>
          </p:cNvSpPr>
          <p:nvPr>
            <p:custDataLst>
              <p:tags r:id="rId14"/>
            </p:custDataLst>
          </p:nvPr>
        </p:nvSpPr>
        <p:spPr bwMode="auto">
          <a:xfrm>
            <a:off x="2071733" y="1795067"/>
            <a:ext cx="2130232" cy="25337"/>
          </a:xfrm>
          <a:prstGeom prst="rect">
            <a:avLst/>
          </a:prstGeom>
          <a:solidFill>
            <a:srgbClr val="1F74AD"/>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0" name="Rectangle 92"/>
          <p:cNvSpPr>
            <a:spLocks noChangeArrowheads="1"/>
          </p:cNvSpPr>
          <p:nvPr>
            <p:custDataLst>
              <p:tags r:id="rId15"/>
            </p:custDataLst>
          </p:nvPr>
        </p:nvSpPr>
        <p:spPr bwMode="auto">
          <a:xfrm>
            <a:off x="4185642" y="1795067"/>
            <a:ext cx="2132182" cy="25337"/>
          </a:xfrm>
          <a:prstGeom prst="rect">
            <a:avLst/>
          </a:prstGeom>
          <a:solidFill>
            <a:srgbClr val="3498D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1" name="Rectangle 93"/>
          <p:cNvSpPr>
            <a:spLocks noChangeArrowheads="1"/>
          </p:cNvSpPr>
          <p:nvPr>
            <p:custDataLst>
              <p:tags r:id="rId16"/>
            </p:custDataLst>
          </p:nvPr>
        </p:nvSpPr>
        <p:spPr bwMode="auto">
          <a:xfrm>
            <a:off x="6255455" y="1795067"/>
            <a:ext cx="2132182" cy="25337"/>
          </a:xfrm>
          <a:prstGeom prst="rect">
            <a:avLst/>
          </a:prstGeom>
          <a:solidFill>
            <a:srgbClr val="1AA3AA"/>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8" name="Rectangle 94"/>
          <p:cNvSpPr>
            <a:spLocks noChangeArrowheads="1"/>
          </p:cNvSpPr>
          <p:nvPr>
            <p:custDataLst>
              <p:tags r:id="rId17"/>
            </p:custDataLst>
          </p:nvPr>
        </p:nvSpPr>
        <p:spPr bwMode="auto">
          <a:xfrm>
            <a:off x="8329167" y="1795067"/>
            <a:ext cx="2130232" cy="25337"/>
          </a:xfrm>
          <a:prstGeom prst="rect">
            <a:avLst/>
          </a:prstGeom>
          <a:solidFill>
            <a:srgbClr val="69A35B"/>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2" name="Oval 6"/>
          <p:cNvSpPr/>
          <p:nvPr>
            <p:custDataLst>
              <p:tags r:id="rId18"/>
            </p:custDataLst>
          </p:nvPr>
        </p:nvSpPr>
        <p:spPr>
          <a:xfrm>
            <a:off x="1923506" y="1710551"/>
            <a:ext cx="193052" cy="193052"/>
          </a:xfrm>
          <a:prstGeom prst="ellipse">
            <a:avLst/>
          </a:prstGeom>
          <a:solidFill>
            <a:srgbClr val="1F74AD"/>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endParaRPr>
          </a:p>
        </p:txBody>
      </p:sp>
      <p:sp>
        <p:nvSpPr>
          <p:cNvPr id="43" name="Isosceles Triangle 244"/>
          <p:cNvSpPr/>
          <p:nvPr>
            <p:custDataLst>
              <p:tags r:id="rId19"/>
            </p:custDataLst>
          </p:nvPr>
        </p:nvSpPr>
        <p:spPr>
          <a:xfrm rot="5400000">
            <a:off x="10422471" y="1736584"/>
            <a:ext cx="193052" cy="133211"/>
          </a:xfrm>
          <a:prstGeom prst="triangle">
            <a:avLst/>
          </a:prstGeom>
          <a:solidFill>
            <a:srgbClr val="69A35B"/>
          </a:solidFill>
          <a:ln>
            <a:noFill/>
          </a:ln>
        </p:spPr>
        <p:style>
          <a:lnRef idx="2">
            <a:srgbClr val="1F74AD">
              <a:shade val="50000"/>
            </a:srgbClr>
          </a:lnRef>
          <a:fillRef idx="1">
            <a:srgbClr val="1F74AD"/>
          </a:fillRef>
          <a:effectRef idx="0">
            <a:srgbClr val="1F74AD"/>
          </a:effectRef>
          <a:fontRef idx="minor">
            <a:sysClr val="window" lastClr="FFFFFF"/>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endParaRPr>
          </a:p>
        </p:txBody>
      </p:sp>
      <p:sp>
        <p:nvSpPr>
          <p:cNvPr id="44" name="TextBox 222"/>
          <p:cNvSpPr txBox="1"/>
          <p:nvPr>
            <p:custDataLst>
              <p:tags r:id="rId20"/>
            </p:custDataLst>
          </p:nvPr>
        </p:nvSpPr>
        <p:spPr>
          <a:xfrm>
            <a:off x="2167800" y="4272009"/>
            <a:ext cx="1888092" cy="532955"/>
          </a:xfrm>
          <a:prstGeom prst="rect">
            <a:avLst/>
          </a:prstGeom>
          <a:noFill/>
        </p:spPr>
        <p:txBody>
          <a:bodyPr wrap="square" bIns="0" rtlCol="0" anchor="b" anchorCtr="0">
            <a:normAutofit/>
          </a:bodyPr>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b="1" i="0" u="none" strike="noStrike" kern="1200" cap="none" spc="300" normalizeH="0" noProof="0">
                <a:ln>
                  <a:noFill/>
                </a:ln>
                <a:solidFill>
                  <a:sysClr val="window" lastClr="FFFFFF">
                    <a:lumMod val="50000"/>
                  </a:sysClr>
                </a:solidFill>
                <a:effectLst/>
                <a:uLnTx/>
                <a:uFillTx/>
                <a:latin typeface="微软雅黑" panose="020B0503020204020204" charset="-122"/>
                <a:ea typeface="微软雅黑" panose="020B0503020204020204" charset="-122"/>
              </a:rPr>
              <a:t>联合</a:t>
            </a:r>
            <a:r>
              <a:rPr kumimoji="0" lang="zh-CN" altLang="en-US" b="1" i="0" u="none" strike="noStrike" kern="1200" cap="none" spc="300" normalizeH="0" noProof="0">
                <a:ln>
                  <a:noFill/>
                </a:ln>
                <a:solidFill>
                  <a:sysClr val="window" lastClr="FFFFFF">
                    <a:lumMod val="50000"/>
                  </a:sysClr>
                </a:solidFill>
                <a:effectLst/>
                <a:uLnTx/>
                <a:uFillTx/>
                <a:latin typeface="微软雅黑" panose="020B0503020204020204" charset="-122"/>
                <a:ea typeface="微软雅黑" panose="020B0503020204020204" charset="-122"/>
              </a:rPr>
              <a:t>培养</a:t>
            </a:r>
            <a:endParaRPr kumimoji="0" lang="zh-CN" altLang="en-US" b="1" i="0" u="none" strike="noStrike" kern="1200" cap="none" spc="300" normalizeH="0" noProof="0">
              <a:ln>
                <a:noFill/>
              </a:ln>
              <a:solidFill>
                <a:sysClr val="window" lastClr="FFFFFF">
                  <a:lumMod val="50000"/>
                </a:sysClr>
              </a:solidFill>
              <a:effectLst/>
              <a:uLnTx/>
              <a:uFillTx/>
              <a:latin typeface="微软雅黑" panose="020B0503020204020204" charset="-122"/>
              <a:ea typeface="微软雅黑" panose="020B0503020204020204" charset="-122"/>
            </a:endParaRPr>
          </a:p>
        </p:txBody>
      </p:sp>
      <p:sp>
        <p:nvSpPr>
          <p:cNvPr id="45" name="Rectangle 245"/>
          <p:cNvSpPr/>
          <p:nvPr>
            <p:custDataLst>
              <p:tags r:id="rId21"/>
            </p:custDataLst>
          </p:nvPr>
        </p:nvSpPr>
        <p:spPr>
          <a:xfrm>
            <a:off x="2005965" y="4923155"/>
            <a:ext cx="2151380" cy="1023620"/>
          </a:xfrm>
          <a:prstGeom prst="rect">
            <a:avLst/>
          </a:prstGeom>
        </p:spPr>
        <p:txBody>
          <a:bodyPr wrap="square" tIns="0"/>
          <a:p>
            <a:pPr marL="285750" indent="-285750" algn="l">
              <a:lnSpc>
                <a:spcPct val="120000"/>
              </a:lnSpc>
              <a:buFont typeface="Wingdings" panose="05000000000000000000" charset="0"/>
              <a:buChar char="l"/>
            </a:pPr>
            <a:r>
              <a:rPr lang="zh-CN" altLang="en-US" sz="1000" spc="150">
                <a:sym typeface="+mn-ea"/>
              </a:rPr>
              <a:t>南科大</a:t>
            </a:r>
            <a:r>
              <a:rPr lang="en-US" altLang="zh-CN" sz="1000" spc="150">
                <a:sym typeface="+mn-ea"/>
              </a:rPr>
              <a:t>-</a:t>
            </a:r>
            <a:r>
              <a:rPr lang="zh-CN" altLang="en-US" sz="1000" spc="150">
                <a:sym typeface="+mn-ea"/>
              </a:rPr>
              <a:t>哈工大联合培养硕博士（力学学术硕</a:t>
            </a:r>
            <a:r>
              <a:rPr lang="en-US" altLang="zh-CN" sz="1000" spc="150">
                <a:sym typeface="+mn-ea"/>
              </a:rPr>
              <a:t>/</a:t>
            </a:r>
            <a:r>
              <a:rPr lang="zh-CN" altLang="en-US" sz="1000" spc="150">
                <a:sym typeface="+mn-ea"/>
              </a:rPr>
              <a:t>博士、航天工程专硕）</a:t>
            </a:r>
            <a:endParaRPr lang="zh-CN" altLang="en-US" sz="1000" spc="150"/>
          </a:p>
          <a:p>
            <a:pPr marL="285750" indent="-285750" algn="l">
              <a:lnSpc>
                <a:spcPct val="120000"/>
              </a:lnSpc>
              <a:buFont typeface="Wingdings" panose="05000000000000000000" charset="0"/>
              <a:buChar char="l"/>
            </a:pPr>
            <a:r>
              <a:rPr lang="zh-CN" altLang="en-US" sz="1000" spc="150">
                <a:sym typeface="+mn-ea"/>
              </a:rPr>
              <a:t>南科大</a:t>
            </a:r>
            <a:r>
              <a:rPr lang="en-US" altLang="zh-CN" sz="1000" spc="150">
                <a:sym typeface="+mn-ea"/>
              </a:rPr>
              <a:t>-</a:t>
            </a:r>
            <a:r>
              <a:rPr lang="zh-CN" altLang="en-US" sz="1000" spc="150">
                <a:sym typeface="+mn-ea"/>
              </a:rPr>
              <a:t>北大联培博士</a:t>
            </a:r>
            <a:endParaRPr lang="zh-CN" altLang="en-US" sz="1000" spc="150"/>
          </a:p>
          <a:p>
            <a:pPr marL="285750" indent="-285750" algn="l">
              <a:lnSpc>
                <a:spcPct val="120000"/>
              </a:lnSpc>
              <a:buFont typeface="Wingdings" panose="05000000000000000000" charset="0"/>
              <a:buChar char="l"/>
            </a:pPr>
            <a:r>
              <a:rPr lang="zh-CN" altLang="en-US" sz="1000" spc="150">
                <a:sym typeface="+mn-ea"/>
              </a:rPr>
              <a:t>境外联培博士</a:t>
            </a:r>
            <a:endParaRPr lang="zh-CN" altLang="en-US" sz="1000" spc="150">
              <a:solidFill>
                <a:sysClr val="window" lastClr="FFFFFF">
                  <a:lumMod val="65000"/>
                </a:sysClr>
              </a:solidFill>
              <a:latin typeface="微软雅黑" panose="020B0503020204020204" charset="-122"/>
              <a:ea typeface="微软雅黑" panose="020B0503020204020204" charset="-122"/>
              <a:sym typeface="+mn-ea"/>
            </a:endParaRPr>
          </a:p>
        </p:txBody>
      </p:sp>
      <p:sp>
        <p:nvSpPr>
          <p:cNvPr id="90" name="Freeform 86"/>
          <p:cNvSpPr/>
          <p:nvPr>
            <p:custDataLst>
              <p:tags r:id="rId22"/>
            </p:custDataLst>
          </p:nvPr>
        </p:nvSpPr>
        <p:spPr bwMode="auto">
          <a:xfrm>
            <a:off x="8500110" y="2451100"/>
            <a:ext cx="2729865" cy="834390"/>
          </a:xfrm>
          <a:custGeom>
            <a:avLst/>
            <a:gdLst>
              <a:gd name="T0" fmla="*/ 1080 w 1277"/>
              <a:gd name="T1" fmla="*/ 428 h 428"/>
              <a:gd name="T2" fmla="*/ 0 w 1277"/>
              <a:gd name="T3" fmla="*/ 428 h 428"/>
              <a:gd name="T4" fmla="*/ 0 w 1277"/>
              <a:gd name="T5" fmla="*/ 239 h 428"/>
              <a:gd name="T6" fmla="*/ 0 w 1277"/>
              <a:gd name="T7" fmla="*/ 0 h 428"/>
              <a:gd name="T8" fmla="*/ 1080 w 1277"/>
              <a:gd name="T9" fmla="*/ 0 h 428"/>
              <a:gd name="T10" fmla="*/ 1277 w 1277"/>
              <a:gd name="T11" fmla="*/ 215 h 428"/>
              <a:gd name="T12" fmla="*/ 1080 w 1277"/>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7" h="428">
                <a:moveTo>
                  <a:pt x="1080" y="428"/>
                </a:moveTo>
                <a:lnTo>
                  <a:pt x="0" y="428"/>
                </a:lnTo>
                <a:lnTo>
                  <a:pt x="0" y="239"/>
                </a:lnTo>
                <a:lnTo>
                  <a:pt x="0" y="0"/>
                </a:lnTo>
                <a:lnTo>
                  <a:pt x="1080" y="0"/>
                </a:lnTo>
                <a:lnTo>
                  <a:pt x="1277" y="215"/>
                </a:lnTo>
                <a:lnTo>
                  <a:pt x="1080" y="428"/>
                </a:lnTo>
                <a:close/>
              </a:path>
            </a:pathLst>
          </a:custGeom>
          <a:solidFill>
            <a:srgbClr val="69A35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42" name="TextBox 241"/>
          <p:cNvSpPr txBox="1"/>
          <p:nvPr>
            <p:custDataLst>
              <p:tags r:id="rId23"/>
            </p:custDataLst>
          </p:nvPr>
        </p:nvSpPr>
        <p:spPr>
          <a:xfrm>
            <a:off x="8921750" y="2582545"/>
            <a:ext cx="1927860" cy="571500"/>
          </a:xfrm>
          <a:prstGeom prst="rect">
            <a:avLst/>
          </a:prstGeom>
          <a:solidFill>
            <a:srgbClr val="69A35B"/>
          </a:solidFill>
        </p:spPr>
        <p:txBody>
          <a:bodyPr wrap="square" lIns="90000" tIns="46800" rIns="90000" bIns="46800" rtlCol="0"/>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2025-2026</a:t>
            </a:r>
            <a:endParaRPr kumimoji="0" lang="en-US" sz="2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endParaRPr>
          </a:p>
        </p:txBody>
      </p:sp>
      <p:sp>
        <p:nvSpPr>
          <p:cNvPr id="46" name="Freeform 183"/>
          <p:cNvSpPr/>
          <p:nvPr>
            <p:custDataLst>
              <p:tags r:id="rId24"/>
            </p:custDataLst>
          </p:nvPr>
        </p:nvSpPr>
        <p:spPr bwMode="auto">
          <a:xfrm>
            <a:off x="6015990" y="2451100"/>
            <a:ext cx="2991485" cy="834390"/>
          </a:xfrm>
          <a:custGeom>
            <a:avLst/>
            <a:gdLst>
              <a:gd name="T0" fmla="*/ 1078 w 1276"/>
              <a:gd name="T1" fmla="*/ 428 h 428"/>
              <a:gd name="T2" fmla="*/ 0 w 1276"/>
              <a:gd name="T3" fmla="*/ 428 h 428"/>
              <a:gd name="T4" fmla="*/ 0 w 1276"/>
              <a:gd name="T5" fmla="*/ 0 h 428"/>
              <a:gd name="T6" fmla="*/ 1078 w 1276"/>
              <a:gd name="T7" fmla="*/ 0 h 428"/>
              <a:gd name="T8" fmla="*/ 1276 w 1276"/>
              <a:gd name="T9" fmla="*/ 215 h 428"/>
              <a:gd name="T10" fmla="*/ 1078 w 1276"/>
              <a:gd name="T11" fmla="*/ 428 h 428"/>
            </a:gdLst>
            <a:ahLst/>
            <a:cxnLst>
              <a:cxn ang="0">
                <a:pos x="T0" y="T1"/>
              </a:cxn>
              <a:cxn ang="0">
                <a:pos x="T2" y="T3"/>
              </a:cxn>
              <a:cxn ang="0">
                <a:pos x="T4" y="T5"/>
              </a:cxn>
              <a:cxn ang="0">
                <a:pos x="T6" y="T7"/>
              </a:cxn>
              <a:cxn ang="0">
                <a:pos x="T8" y="T9"/>
              </a:cxn>
              <a:cxn ang="0">
                <a:pos x="T10" y="T11"/>
              </a:cxn>
            </a:cxnLst>
            <a:rect l="0" t="0" r="r" b="b"/>
            <a:pathLst>
              <a:path w="1276" h="428">
                <a:moveTo>
                  <a:pt x="1078" y="428"/>
                </a:moveTo>
                <a:lnTo>
                  <a:pt x="0" y="428"/>
                </a:lnTo>
                <a:lnTo>
                  <a:pt x="0" y="0"/>
                </a:lnTo>
                <a:lnTo>
                  <a:pt x="1078" y="0"/>
                </a:lnTo>
                <a:lnTo>
                  <a:pt x="1276" y="215"/>
                </a:lnTo>
                <a:lnTo>
                  <a:pt x="1078" y="428"/>
                </a:lnTo>
                <a:close/>
              </a:path>
            </a:pathLst>
          </a:custGeom>
          <a:solidFill>
            <a:srgbClr val="1AA3A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7" name="TextBox 240"/>
          <p:cNvSpPr txBox="1"/>
          <p:nvPr>
            <p:custDataLst>
              <p:tags r:id="rId25"/>
            </p:custDataLst>
          </p:nvPr>
        </p:nvSpPr>
        <p:spPr>
          <a:xfrm>
            <a:off x="6553200" y="2582545"/>
            <a:ext cx="2096135" cy="571500"/>
          </a:xfrm>
          <a:prstGeom prst="rect">
            <a:avLst/>
          </a:prstGeom>
          <a:solidFill>
            <a:srgbClr val="1AA3AA"/>
          </a:solidFill>
        </p:spPr>
        <p:txBody>
          <a:bodyPr wrap="square" lIns="90000" tIns="46800" rIns="90000" bIns="46800" rtlCol="0">
            <a:norm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2021-2024</a:t>
            </a:r>
            <a:endParaRPr kumimoji="0" lang="en-US" sz="2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endParaRPr>
          </a:p>
        </p:txBody>
      </p:sp>
      <p:sp>
        <p:nvSpPr>
          <p:cNvPr id="48" name="Freeform 188"/>
          <p:cNvSpPr/>
          <p:nvPr>
            <p:custDataLst>
              <p:tags r:id="rId26"/>
            </p:custDataLst>
          </p:nvPr>
        </p:nvSpPr>
        <p:spPr bwMode="auto">
          <a:xfrm>
            <a:off x="3822065" y="2451100"/>
            <a:ext cx="2639695" cy="834390"/>
          </a:xfrm>
          <a:custGeom>
            <a:avLst/>
            <a:gdLst>
              <a:gd name="T0" fmla="*/ 1080 w 1277"/>
              <a:gd name="T1" fmla="*/ 428 h 428"/>
              <a:gd name="T2" fmla="*/ 0 w 1277"/>
              <a:gd name="T3" fmla="*/ 428 h 428"/>
              <a:gd name="T4" fmla="*/ 0 w 1277"/>
              <a:gd name="T5" fmla="*/ 0 h 428"/>
              <a:gd name="T6" fmla="*/ 1080 w 1277"/>
              <a:gd name="T7" fmla="*/ 0 h 428"/>
              <a:gd name="T8" fmla="*/ 1277 w 1277"/>
              <a:gd name="T9" fmla="*/ 215 h 428"/>
              <a:gd name="T10" fmla="*/ 1080 w 1277"/>
              <a:gd name="T11" fmla="*/ 428 h 428"/>
            </a:gdLst>
            <a:ahLst/>
            <a:cxnLst>
              <a:cxn ang="0">
                <a:pos x="T0" y="T1"/>
              </a:cxn>
              <a:cxn ang="0">
                <a:pos x="T2" y="T3"/>
              </a:cxn>
              <a:cxn ang="0">
                <a:pos x="T4" y="T5"/>
              </a:cxn>
              <a:cxn ang="0">
                <a:pos x="T6" y="T7"/>
              </a:cxn>
              <a:cxn ang="0">
                <a:pos x="T8" y="T9"/>
              </a:cxn>
              <a:cxn ang="0">
                <a:pos x="T10" y="T11"/>
              </a:cxn>
            </a:cxnLst>
            <a:rect l="0" t="0" r="r" b="b"/>
            <a:pathLst>
              <a:path w="1277" h="428">
                <a:moveTo>
                  <a:pt x="1080" y="428"/>
                </a:moveTo>
                <a:lnTo>
                  <a:pt x="0" y="428"/>
                </a:lnTo>
                <a:lnTo>
                  <a:pt x="0" y="0"/>
                </a:lnTo>
                <a:lnTo>
                  <a:pt x="1080" y="0"/>
                </a:lnTo>
                <a:lnTo>
                  <a:pt x="1277" y="215"/>
                </a:lnTo>
                <a:lnTo>
                  <a:pt x="1080" y="428"/>
                </a:lnTo>
                <a:close/>
              </a:path>
            </a:pathLst>
          </a:custGeom>
          <a:solidFill>
            <a:srgbClr val="3498D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9" name="TextBox 239"/>
          <p:cNvSpPr txBox="1"/>
          <p:nvPr>
            <p:custDataLst>
              <p:tags r:id="rId27"/>
            </p:custDataLst>
          </p:nvPr>
        </p:nvSpPr>
        <p:spPr>
          <a:xfrm>
            <a:off x="4157998" y="2582821"/>
            <a:ext cx="2036463" cy="571588"/>
          </a:xfrm>
          <a:prstGeom prst="rect">
            <a:avLst/>
          </a:prstGeom>
          <a:solidFill>
            <a:srgbClr val="3498DB"/>
          </a:solidFill>
        </p:spPr>
        <p:txBody>
          <a:bodyPr wrap="square" lIns="90000" tIns="46800" rIns="90000" bIns="46800" rtlCol="0">
            <a:norm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rPr>
              <a:t>2019-2020</a:t>
            </a:r>
            <a:endParaRPr kumimoji="0" lang="en-US" sz="2400" b="1"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endParaRPr>
          </a:p>
        </p:txBody>
      </p:sp>
      <p:sp>
        <p:nvSpPr>
          <p:cNvPr id="50" name="Freeform 193"/>
          <p:cNvSpPr/>
          <p:nvPr>
            <p:custDataLst>
              <p:tags r:id="rId28"/>
            </p:custDataLst>
          </p:nvPr>
        </p:nvSpPr>
        <p:spPr bwMode="auto">
          <a:xfrm>
            <a:off x="1037590" y="2451197"/>
            <a:ext cx="3324588" cy="834292"/>
          </a:xfrm>
          <a:custGeom>
            <a:avLst/>
            <a:gdLst>
              <a:gd name="T0" fmla="*/ 1078 w 1276"/>
              <a:gd name="T1" fmla="*/ 428 h 428"/>
              <a:gd name="T2" fmla="*/ 0 w 1276"/>
              <a:gd name="T3" fmla="*/ 428 h 428"/>
              <a:gd name="T4" fmla="*/ 123 w 1276"/>
              <a:gd name="T5" fmla="*/ 215 h 428"/>
              <a:gd name="T6" fmla="*/ 0 w 1276"/>
              <a:gd name="T7" fmla="*/ 0 h 428"/>
              <a:gd name="T8" fmla="*/ 1078 w 1276"/>
              <a:gd name="T9" fmla="*/ 0 h 428"/>
              <a:gd name="T10" fmla="*/ 1276 w 1276"/>
              <a:gd name="T11" fmla="*/ 215 h 428"/>
              <a:gd name="T12" fmla="*/ 1078 w 1276"/>
              <a:gd name="T13" fmla="*/ 428 h 428"/>
            </a:gdLst>
            <a:ahLst/>
            <a:cxnLst>
              <a:cxn ang="0">
                <a:pos x="T0" y="T1"/>
              </a:cxn>
              <a:cxn ang="0">
                <a:pos x="T2" y="T3"/>
              </a:cxn>
              <a:cxn ang="0">
                <a:pos x="T4" y="T5"/>
              </a:cxn>
              <a:cxn ang="0">
                <a:pos x="T6" y="T7"/>
              </a:cxn>
              <a:cxn ang="0">
                <a:pos x="T8" y="T9"/>
              </a:cxn>
              <a:cxn ang="0">
                <a:pos x="T10" y="T11"/>
              </a:cxn>
              <a:cxn ang="0">
                <a:pos x="T12" y="T13"/>
              </a:cxn>
            </a:cxnLst>
            <a:rect l="0" t="0" r="r" b="b"/>
            <a:pathLst>
              <a:path w="1276" h="428">
                <a:moveTo>
                  <a:pt x="1078" y="428"/>
                </a:moveTo>
                <a:lnTo>
                  <a:pt x="0" y="428"/>
                </a:lnTo>
                <a:lnTo>
                  <a:pt x="123" y="215"/>
                </a:lnTo>
                <a:lnTo>
                  <a:pt x="0" y="0"/>
                </a:lnTo>
                <a:lnTo>
                  <a:pt x="1078" y="0"/>
                </a:lnTo>
                <a:lnTo>
                  <a:pt x="1276" y="215"/>
                </a:lnTo>
                <a:lnTo>
                  <a:pt x="1078" y="428"/>
                </a:lnTo>
                <a:close/>
              </a:path>
            </a:pathLst>
          </a:custGeom>
          <a:solidFill>
            <a:srgbClr val="1F74A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1" name="TextBox 5"/>
          <p:cNvSpPr txBox="1"/>
          <p:nvPr>
            <p:custDataLst>
              <p:tags r:id="rId29"/>
            </p:custDataLst>
          </p:nvPr>
        </p:nvSpPr>
        <p:spPr>
          <a:xfrm>
            <a:off x="1455916" y="2582514"/>
            <a:ext cx="2344039" cy="571659"/>
          </a:xfrm>
          <a:prstGeom prst="rect">
            <a:avLst/>
          </a:prstGeom>
          <a:solidFill>
            <a:srgbClr val="1F74AD"/>
          </a:solidFill>
        </p:spPr>
        <p:txBody>
          <a:bodyPr wrap="square" lIns="90000" tIns="46800" rIns="90000" bIns="46800" rtlCol="0">
            <a:norm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rPr>
              <a:t>2016-2018</a:t>
            </a:r>
            <a:endParaRPr kumimoji="0" lang="en-US" sz="24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sp>
        <p:nvSpPr>
          <p:cNvPr id="52" name="TextBox 222"/>
          <p:cNvSpPr txBox="1"/>
          <p:nvPr>
            <p:custDataLst>
              <p:tags r:id="rId30"/>
            </p:custDataLst>
          </p:nvPr>
        </p:nvSpPr>
        <p:spPr>
          <a:xfrm>
            <a:off x="4282877" y="4272009"/>
            <a:ext cx="1888095" cy="532955"/>
          </a:xfrm>
          <a:prstGeom prst="rect">
            <a:avLst/>
          </a:prstGeom>
          <a:noFill/>
        </p:spPr>
        <p:txBody>
          <a:bodyPr wrap="square" bIns="0" rtlCol="0" anchor="b" anchorCtr="0">
            <a:normAutofit/>
          </a:bodyPr>
          <a:p>
            <a:pPr lvl="0" algn="ctr">
              <a:lnSpc>
                <a:spcPct val="120000"/>
              </a:lnSpc>
              <a:defRPr/>
            </a:pPr>
            <a:r>
              <a:rPr lang="zh-CN" altLang="en-US" b="1" spc="300">
                <a:solidFill>
                  <a:sysClr val="window" lastClr="FFFFFF">
                    <a:lumMod val="50000"/>
                  </a:sysClr>
                </a:solidFill>
                <a:latin typeface="微软雅黑" panose="020B0503020204020204" charset="-122"/>
                <a:ea typeface="微软雅黑" panose="020B0503020204020204" charset="-122"/>
              </a:rPr>
              <a:t>自主招生</a:t>
            </a:r>
            <a:endParaRPr lang="zh-CN" altLang="en-US" b="1" spc="300">
              <a:solidFill>
                <a:sysClr val="window" lastClr="FFFFFF">
                  <a:lumMod val="50000"/>
                </a:sysClr>
              </a:solidFill>
              <a:latin typeface="微软雅黑" panose="020B0503020204020204" charset="-122"/>
              <a:ea typeface="微软雅黑" panose="020B0503020204020204" charset="-122"/>
            </a:endParaRPr>
          </a:p>
        </p:txBody>
      </p:sp>
      <p:sp>
        <p:nvSpPr>
          <p:cNvPr id="53" name="Rectangle 245"/>
          <p:cNvSpPr/>
          <p:nvPr>
            <p:custDataLst>
              <p:tags r:id="rId31"/>
            </p:custDataLst>
          </p:nvPr>
        </p:nvSpPr>
        <p:spPr>
          <a:xfrm>
            <a:off x="4179570" y="4923155"/>
            <a:ext cx="1991360" cy="1023620"/>
          </a:xfrm>
          <a:prstGeom prst="rect">
            <a:avLst/>
          </a:prstGeom>
        </p:spPr>
        <p:txBody>
          <a:bodyPr wrap="square" tIns="0">
            <a:normAutofit/>
          </a:bodyPr>
          <a:p>
            <a:pPr marL="285750" indent="-285750" algn="l">
              <a:lnSpc>
                <a:spcPct val="120000"/>
              </a:lnSpc>
              <a:buFont typeface="Wingdings" panose="05000000000000000000" charset="0"/>
              <a:buChar char="l"/>
            </a:pPr>
            <a:r>
              <a:rPr lang="zh-CN" altLang="en-US" sz="1000" spc="150">
                <a:sym typeface="+mn-ea"/>
              </a:rPr>
              <a:t>南科大自主招生（力学学术硕</a:t>
            </a:r>
            <a:r>
              <a:rPr lang="en-US" altLang="zh-CN" sz="1000" spc="150">
                <a:sym typeface="+mn-ea"/>
              </a:rPr>
              <a:t>/</a:t>
            </a:r>
            <a:r>
              <a:rPr lang="zh-CN" altLang="en-US" sz="1000" spc="150">
                <a:sym typeface="+mn-ea"/>
              </a:rPr>
              <a:t>博士、留学生）</a:t>
            </a:r>
            <a:endParaRPr lang="zh-CN" altLang="en-US" sz="1000" spc="150"/>
          </a:p>
          <a:p>
            <a:pPr marL="285750" indent="-285750" algn="l">
              <a:lnSpc>
                <a:spcPct val="120000"/>
              </a:lnSpc>
              <a:buFont typeface="Wingdings" panose="05000000000000000000" charset="0"/>
              <a:buChar char="l"/>
            </a:pPr>
            <a:r>
              <a:rPr lang="zh-CN" altLang="en-US" sz="1000" spc="150">
                <a:sym typeface="+mn-ea"/>
              </a:rPr>
              <a:t>境外联培博士</a:t>
            </a:r>
            <a:endParaRPr lang="zh-CN" altLang="en-US" sz="1000" spc="150">
              <a:solidFill>
                <a:sysClr val="window" lastClr="FFFFFF">
                  <a:lumMod val="65000"/>
                </a:sysClr>
              </a:solidFill>
              <a:latin typeface="微软雅黑" panose="020B0503020204020204" charset="-122"/>
              <a:ea typeface="微软雅黑" panose="020B0503020204020204" charset="-122"/>
              <a:sym typeface="+mn-ea"/>
            </a:endParaRPr>
          </a:p>
        </p:txBody>
      </p:sp>
      <p:sp>
        <p:nvSpPr>
          <p:cNvPr id="54" name="TextBox 222"/>
          <p:cNvSpPr txBox="1"/>
          <p:nvPr>
            <p:custDataLst>
              <p:tags r:id="rId32"/>
            </p:custDataLst>
          </p:nvPr>
        </p:nvSpPr>
        <p:spPr>
          <a:xfrm>
            <a:off x="6397955" y="4272009"/>
            <a:ext cx="1888095" cy="532955"/>
          </a:xfrm>
          <a:prstGeom prst="rect">
            <a:avLst/>
          </a:prstGeom>
          <a:noFill/>
        </p:spPr>
        <p:txBody>
          <a:bodyPr wrap="square" bIns="0" rtlCol="0" anchor="b" anchorCtr="0">
            <a:normAutofit/>
          </a:bodyPr>
          <a:p>
            <a:pPr lvl="0" algn="ctr">
              <a:lnSpc>
                <a:spcPct val="120000"/>
              </a:lnSpc>
              <a:defRPr/>
            </a:pPr>
            <a:r>
              <a:rPr lang="zh-CN" altLang="en-US" b="1" spc="300">
                <a:solidFill>
                  <a:sysClr val="window" lastClr="FFFFFF">
                    <a:lumMod val="50000"/>
                  </a:sysClr>
                </a:solidFill>
                <a:latin typeface="微软雅黑" panose="020B0503020204020204" charset="-122"/>
                <a:ea typeface="微软雅黑" panose="020B0503020204020204" charset="-122"/>
              </a:rPr>
              <a:t>新增项目</a:t>
            </a:r>
            <a:endParaRPr lang="zh-CN" altLang="en-US" b="1" spc="300">
              <a:solidFill>
                <a:sysClr val="window" lastClr="FFFFFF">
                  <a:lumMod val="50000"/>
                </a:sysClr>
              </a:solidFill>
              <a:latin typeface="微软雅黑" panose="020B0503020204020204" charset="-122"/>
              <a:ea typeface="微软雅黑" panose="020B0503020204020204" charset="-122"/>
            </a:endParaRPr>
          </a:p>
        </p:txBody>
      </p:sp>
      <p:sp>
        <p:nvSpPr>
          <p:cNvPr id="55" name="Rectangle 245"/>
          <p:cNvSpPr/>
          <p:nvPr>
            <p:custDataLst>
              <p:tags r:id="rId33"/>
            </p:custDataLst>
          </p:nvPr>
        </p:nvSpPr>
        <p:spPr>
          <a:xfrm>
            <a:off x="6317615" y="4923790"/>
            <a:ext cx="2200910" cy="1614805"/>
          </a:xfrm>
          <a:prstGeom prst="rect">
            <a:avLst/>
          </a:prstGeom>
        </p:spPr>
        <p:txBody>
          <a:bodyPr wrap="square" tIns="0">
            <a:normAutofit/>
          </a:bodyPr>
          <a:p>
            <a:pPr marL="171450" lvl="0" indent="-171450" algn="l">
              <a:lnSpc>
                <a:spcPct val="120000"/>
              </a:lnSpc>
              <a:buFont typeface="Wingdings" panose="05000000000000000000" charset="0"/>
              <a:buChar char="l"/>
              <a:defRPr/>
            </a:pPr>
            <a:r>
              <a:rPr lang="zh-CN" altLang="en-US" sz="1000" spc="150">
                <a:sym typeface="+mn-ea"/>
              </a:rPr>
              <a:t>在力学硕士培养中新增</a:t>
            </a:r>
            <a:r>
              <a:rPr lang="en-US" altLang="zh-CN" sz="1000" spc="150">
                <a:sym typeface="+mn-ea"/>
              </a:rPr>
              <a:t>“</a:t>
            </a:r>
            <a:r>
              <a:rPr lang="zh-CN" altLang="en-US" sz="1000" spc="150">
                <a:sym typeface="+mn-ea"/>
              </a:rPr>
              <a:t>工程与科学计算</a:t>
            </a:r>
            <a:r>
              <a:rPr lang="en-US" altLang="zh-CN" sz="1000" spc="150">
                <a:sym typeface="+mn-ea"/>
              </a:rPr>
              <a:t>”</a:t>
            </a:r>
            <a:r>
              <a:rPr lang="zh-CN" altLang="en-US" sz="1000" spc="150">
                <a:sym typeface="+mn-ea"/>
              </a:rPr>
              <a:t>方向，招生</a:t>
            </a:r>
            <a:r>
              <a:rPr lang="en-US" altLang="zh-CN" sz="1000" spc="150">
                <a:sym typeface="+mn-ea"/>
              </a:rPr>
              <a:t>21</a:t>
            </a:r>
            <a:r>
              <a:rPr lang="zh-CN" altLang="en-US" sz="1000" spc="150">
                <a:sym typeface="+mn-ea"/>
              </a:rPr>
              <a:t>人组成工业软件班</a:t>
            </a:r>
            <a:endParaRPr lang="zh-CN" altLang="en-US" sz="1000" spc="150">
              <a:sym typeface="+mn-ea"/>
            </a:endParaRPr>
          </a:p>
          <a:p>
            <a:pPr marL="171450" lvl="0" indent="-171450" algn="l">
              <a:lnSpc>
                <a:spcPct val="120000"/>
              </a:lnSpc>
              <a:buFont typeface="Wingdings" panose="05000000000000000000" charset="0"/>
              <a:buChar char="l"/>
              <a:defRPr/>
            </a:pPr>
            <a:r>
              <a:rPr lang="zh-CN" altLang="en-US" sz="1000" spc="150">
                <a:sym typeface="+mn-ea"/>
              </a:rPr>
              <a:t>增加机械专硕方向招生</a:t>
            </a:r>
            <a:endParaRPr lang="zh-CN" altLang="en-US" sz="1000" spc="150"/>
          </a:p>
          <a:p>
            <a:pPr marL="171450" lvl="0" indent="-171450" algn="l">
              <a:lnSpc>
                <a:spcPct val="120000"/>
              </a:lnSpc>
              <a:buFont typeface="Wingdings" panose="05000000000000000000" charset="0"/>
              <a:buChar char="l"/>
              <a:defRPr/>
            </a:pPr>
            <a:r>
              <a:rPr lang="zh-CN" altLang="en-US" sz="1000" spc="150">
                <a:sym typeface="+mn-ea"/>
              </a:rPr>
              <a:t>增加广以联培学硕招生</a:t>
            </a:r>
            <a:endParaRPr lang="zh-CN" altLang="en-US" sz="1000" spc="150"/>
          </a:p>
          <a:p>
            <a:pPr marL="171450" lvl="0" indent="-171450" algn="l">
              <a:lnSpc>
                <a:spcPct val="120000"/>
              </a:lnSpc>
              <a:buFont typeface="Wingdings" panose="05000000000000000000" charset="0"/>
              <a:buChar char="l"/>
              <a:defRPr/>
            </a:pPr>
            <a:r>
              <a:rPr lang="zh-CN" altLang="en-US" sz="1000" spc="150">
                <a:sym typeface="+mn-ea"/>
              </a:rPr>
              <a:t>增加校企联培招生</a:t>
            </a:r>
            <a:endParaRPr lang="zh-CN" altLang="en-US" sz="1000" spc="150">
              <a:sym typeface="+mn-ea"/>
            </a:endParaRPr>
          </a:p>
          <a:p>
            <a:pPr marL="171450" lvl="0" indent="-171450" algn="l">
              <a:lnSpc>
                <a:spcPct val="120000"/>
              </a:lnSpc>
              <a:buFont typeface="Wingdings" panose="05000000000000000000" charset="0"/>
              <a:buChar char="l"/>
              <a:defRPr/>
            </a:pPr>
            <a:r>
              <a:rPr lang="zh-CN" altLang="en-US" sz="1000" spc="150">
                <a:sym typeface="+mn-ea"/>
              </a:rPr>
              <a:t>增加清华联培、同济联培博士招生</a:t>
            </a:r>
            <a:endParaRPr lang="zh-CN" altLang="en-US" sz="1000" spc="150">
              <a:solidFill>
                <a:sysClr val="window" lastClr="FFFFFF">
                  <a:lumMod val="65000"/>
                </a:sysClr>
              </a:solidFill>
              <a:latin typeface="微软雅黑" panose="020B0503020204020204" charset="-122"/>
              <a:ea typeface="微软雅黑" panose="020B0503020204020204" charset="-122"/>
            </a:endParaRPr>
          </a:p>
        </p:txBody>
      </p:sp>
      <p:sp>
        <p:nvSpPr>
          <p:cNvPr id="77" name="TextBox 222"/>
          <p:cNvSpPr txBox="1"/>
          <p:nvPr>
            <p:custDataLst>
              <p:tags r:id="rId34"/>
            </p:custDataLst>
          </p:nvPr>
        </p:nvSpPr>
        <p:spPr>
          <a:xfrm>
            <a:off x="8878791" y="4272644"/>
            <a:ext cx="1888095" cy="532955"/>
          </a:xfrm>
          <a:prstGeom prst="rect">
            <a:avLst/>
          </a:prstGeom>
          <a:noFill/>
        </p:spPr>
        <p:txBody>
          <a:bodyPr wrap="square" bIns="0" rtlCol="0" anchor="b" anchorCtr="0">
            <a:normAutofit/>
          </a:bodyPr>
          <a:p>
            <a:pPr lvl="0" algn="ctr">
              <a:lnSpc>
                <a:spcPct val="120000"/>
              </a:lnSpc>
              <a:defRPr/>
            </a:pPr>
            <a:r>
              <a:rPr lang="zh-CN" altLang="en-US" b="1" spc="300">
                <a:solidFill>
                  <a:sysClr val="window" lastClr="FFFFFF">
                    <a:lumMod val="50000"/>
                  </a:sysClr>
                </a:solidFill>
                <a:latin typeface="微软雅黑" panose="020B0503020204020204" charset="-122"/>
                <a:ea typeface="微软雅黑" panose="020B0503020204020204" charset="-122"/>
              </a:rPr>
              <a:t>新增项目</a:t>
            </a:r>
            <a:endParaRPr lang="zh-CN" altLang="en-US" b="1" spc="300">
              <a:solidFill>
                <a:sysClr val="window" lastClr="FFFFFF">
                  <a:lumMod val="50000"/>
                </a:sysClr>
              </a:solidFill>
              <a:latin typeface="微软雅黑" panose="020B0503020204020204" charset="-122"/>
              <a:ea typeface="微软雅黑" panose="020B0503020204020204" charset="-122"/>
            </a:endParaRPr>
          </a:p>
        </p:txBody>
      </p:sp>
      <p:sp>
        <p:nvSpPr>
          <p:cNvPr id="78" name="Rectangle 245"/>
          <p:cNvSpPr/>
          <p:nvPr>
            <p:custDataLst>
              <p:tags r:id="rId35"/>
            </p:custDataLst>
          </p:nvPr>
        </p:nvSpPr>
        <p:spPr>
          <a:xfrm>
            <a:off x="8878570" y="4928870"/>
            <a:ext cx="2351405" cy="1551305"/>
          </a:xfrm>
          <a:prstGeom prst="rect">
            <a:avLst/>
          </a:prstGeom>
        </p:spPr>
        <p:txBody>
          <a:bodyPr wrap="square" tIns="0">
            <a:normAutofit/>
          </a:bodyPr>
          <a:p>
            <a:pPr marL="171450" lvl="0" indent="-171450" algn="l">
              <a:lnSpc>
                <a:spcPct val="120000"/>
              </a:lnSpc>
              <a:buFont typeface="Wingdings" panose="05000000000000000000" charset="0"/>
              <a:buChar char="l"/>
              <a:defRPr/>
            </a:pPr>
            <a:r>
              <a:rPr lang="zh-CN" altLang="en-US" sz="1000" spc="150"/>
              <a:t>增加国际硕士生招生</a:t>
            </a:r>
            <a:endParaRPr lang="zh-CN" altLang="en-US" sz="1000" spc="150"/>
          </a:p>
          <a:p>
            <a:pPr marL="171450" lvl="0" indent="-171450" algn="l">
              <a:lnSpc>
                <a:spcPct val="120000"/>
              </a:lnSpc>
              <a:buFont typeface="Wingdings" panose="05000000000000000000" charset="0"/>
              <a:buChar char="l"/>
              <a:defRPr/>
            </a:pPr>
            <a:r>
              <a:rPr lang="zh-CN" altLang="en-US" sz="1000" spc="150"/>
              <a:t>增加港澳台研究生招生</a:t>
            </a:r>
            <a:endParaRPr lang="zh-CN" altLang="en-US" sz="1000" spc="150"/>
          </a:p>
          <a:p>
            <a:pPr marL="171450" lvl="0" indent="-171450" algn="l">
              <a:lnSpc>
                <a:spcPct val="120000"/>
              </a:lnSpc>
              <a:buFont typeface="Wingdings" panose="05000000000000000000" charset="0"/>
              <a:buChar char="l"/>
              <a:defRPr/>
            </a:pPr>
            <a:r>
              <a:rPr lang="zh-CN" altLang="en-US" sz="1000" spc="150"/>
              <a:t>增加工程硕博士专项招生</a:t>
            </a:r>
            <a:endParaRPr lang="zh-CN" altLang="en-US" sz="1000" spc="150"/>
          </a:p>
          <a:p>
            <a:pPr marL="171450" lvl="0" indent="-171450" algn="l">
              <a:lnSpc>
                <a:spcPct val="120000"/>
              </a:lnSpc>
              <a:buFont typeface="Wingdings" panose="05000000000000000000" charset="0"/>
              <a:buChar char="l"/>
              <a:defRPr/>
            </a:pPr>
            <a:r>
              <a:rPr lang="zh-CN" altLang="en-US" sz="1000" spc="150"/>
              <a:t>增加快响计划博士招生</a:t>
            </a:r>
            <a:endParaRPr lang="zh-CN" altLang="en-US" sz="1000" spc="150"/>
          </a:p>
          <a:p>
            <a:pPr marL="171450" lvl="0" indent="-171450" algn="l">
              <a:lnSpc>
                <a:spcPct val="120000"/>
              </a:lnSpc>
              <a:buFont typeface="Wingdings" panose="05000000000000000000" charset="0"/>
              <a:buChar char="l"/>
              <a:defRPr/>
            </a:pPr>
            <a:r>
              <a:rPr lang="zh-CN" altLang="en-US" sz="1000" spc="150"/>
              <a:t>增加三年一万人博士专项招生</a:t>
            </a:r>
            <a:endParaRPr lang="zh-CN" altLang="en-US" sz="1000" spc="150"/>
          </a:p>
          <a:p>
            <a:pPr marL="171450" lvl="0" indent="-171450" algn="l">
              <a:lnSpc>
                <a:spcPct val="120000"/>
              </a:lnSpc>
              <a:buFont typeface="Wingdings" panose="05000000000000000000" charset="0"/>
              <a:buChar char="l"/>
              <a:defRPr/>
            </a:pPr>
            <a:r>
              <a:rPr lang="zh-CN" altLang="en-US" sz="1000" spc="150"/>
              <a:t>增加海高院联培招生</a:t>
            </a:r>
            <a:endParaRPr lang="zh-CN" altLang="en-US" sz="1000" spc="150"/>
          </a:p>
        </p:txBody>
      </p:sp>
      <p:sp>
        <p:nvSpPr>
          <p:cNvPr id="2" name="文本框 1"/>
          <p:cNvSpPr txBox="1"/>
          <p:nvPr/>
        </p:nvSpPr>
        <p:spPr>
          <a:xfrm>
            <a:off x="412950" y="279718"/>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研究生招生项目</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36"/>
          <a:srcRect t="37420" b="37420"/>
          <a:stretch>
            <a:fillRect/>
          </a:stretch>
        </p:blipFill>
        <p:spPr>
          <a:xfrm>
            <a:off x="8674100" y="114935"/>
            <a:ext cx="3393440" cy="855345"/>
          </a:xfrm>
          <a:prstGeom prst="rect">
            <a:avLst/>
          </a:prstGeom>
        </p:spPr>
      </p:pic>
    </p:spTree>
    <p:custDataLst>
      <p:tags r:id="rId37"/>
    </p:custDataLst>
  </p:cSld>
  <p:clrMapOvr>
    <a:masterClrMapping/>
  </p:clrMapOvr>
  <mc:AlternateContent xmlns:mc="http://schemas.openxmlformats.org/markup-compatibility/2006">
    <mc:Choice xmlns:p14="http://schemas.microsoft.com/office/powerpoint/2010/main" Requires="p14">
      <p:transition spd="slow" p14:dur="1250" advTm="2000"/>
    </mc:Choice>
    <mc:Fallback>
      <p:transition spd="slow" advTm="2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descr="7b0a2020202022776f7264617274223a2022220a7d0a"/>
          <p:cNvSpPr/>
          <p:nvPr/>
        </p:nvSpPr>
        <p:spPr>
          <a:xfrm>
            <a:off x="5571808" y="3823335"/>
            <a:ext cx="1224280" cy="645160"/>
          </a:xfrm>
          <a:prstGeom prst="rect">
            <a:avLst/>
          </a:prstGeom>
          <a:noFill/>
          <a:ln>
            <a:noFill/>
          </a:ln>
        </p:spPr>
        <p:txBody>
          <a:bodyPr wrap="none" rtlCol="0" anchor="t">
            <a:spAutoFit/>
            <a:scene3d>
              <a:camera prst="obliqueBottomRight"/>
              <a:lightRig rig="flat" dir="t"/>
            </a:scene3d>
            <a:sp3d prstMaterial="matte">
              <a:extrusionClr>
                <a:srgbClr val="FEE238"/>
              </a:extrusionClr>
              <a:contourClr>
                <a:srgbClr val="FF5C49"/>
              </a:contourClr>
            </a:sp3d>
          </a:bodyPr>
          <a:lstStyle/>
          <a:p>
            <a:pPr algn="ctr"/>
            <a:r>
              <a:rPr lang="zh-CN" altLang="en-US" sz="3600" b="1" spc="500" noProof="0" dirty="0">
                <a:ln>
                  <a:noFill/>
                </a:ln>
                <a:solidFill>
                  <a:srgbClr val="009E96"/>
                </a:solidFill>
                <a:effectLst/>
                <a:uLnTx/>
                <a:uFillTx/>
                <a:latin typeface="Times New Roman" panose="02020603050405020304" pitchFamily="18" charset="0"/>
                <a:ea typeface="微软雅黑" panose="020B0503020204020204" charset="-122"/>
                <a:cs typeface="+mj-cs"/>
              </a:rPr>
              <a:t>力航</a:t>
            </a:r>
            <a:endParaRPr lang="zh-CN" altLang="en-US" sz="3600" b="1" spc="500" noProof="0" dirty="0">
              <a:ln>
                <a:noFill/>
              </a:ln>
              <a:solidFill>
                <a:srgbClr val="009E96"/>
              </a:solidFill>
              <a:effectLst/>
              <a:uLnTx/>
              <a:uFillTx/>
              <a:latin typeface="Times New Roman" panose="02020603050405020304" pitchFamily="18" charset="0"/>
              <a:ea typeface="微软雅黑" panose="020B0503020204020204" charset="-122"/>
              <a:cs typeface="+mj-cs"/>
            </a:endParaRPr>
          </a:p>
        </p:txBody>
      </p:sp>
      <p:graphicFrame>
        <p:nvGraphicFramePr>
          <p:cNvPr id="31" name="表格 30"/>
          <p:cNvGraphicFramePr/>
          <p:nvPr>
            <p:custDataLst>
              <p:tags r:id="rId1"/>
            </p:custDataLst>
          </p:nvPr>
        </p:nvGraphicFramePr>
        <p:xfrm>
          <a:off x="5131435" y="931545"/>
          <a:ext cx="2018665" cy="1640840"/>
        </p:xfrm>
        <a:graphic>
          <a:graphicData uri="http://schemas.openxmlformats.org/drawingml/2006/table">
            <a:tbl>
              <a:tblPr firstRow="1" bandRow="1">
                <a:tableStyleId>{5C22544A-7EE6-4342-B048-85BDC9FD1C3A}</a:tableStyleId>
              </a:tblPr>
              <a:tblGrid>
                <a:gridCol w="2018665"/>
              </a:tblGrid>
              <a:tr h="32512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（1）湍流</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238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（2）计算流体动力学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4290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（3）空气动力学及气动声学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238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（4）环境与地球流体力学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2512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（5）流变学与复杂流体</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bl>
          </a:graphicData>
        </a:graphic>
      </p:graphicFrame>
      <p:graphicFrame>
        <p:nvGraphicFramePr>
          <p:cNvPr id="32" name="表格 31"/>
          <p:cNvGraphicFramePr/>
          <p:nvPr>
            <p:custDataLst>
              <p:tags r:id="rId2"/>
            </p:custDataLst>
          </p:nvPr>
        </p:nvGraphicFramePr>
        <p:xfrm>
          <a:off x="1631950" y="4891405"/>
          <a:ext cx="1989455" cy="1560830"/>
        </p:xfrm>
        <a:graphic>
          <a:graphicData uri="http://schemas.openxmlformats.org/drawingml/2006/table">
            <a:tbl>
              <a:tblPr firstRow="1" bandRow="1">
                <a:tableStyleId>{5C22544A-7EE6-4342-B048-85BDC9FD1C3A}</a:tableStyleId>
              </a:tblPr>
              <a:tblGrid>
                <a:gridCol w="1989455"/>
              </a:tblGrid>
              <a:tr h="30607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（1）能源动力工程</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0607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（2）环境治理工程</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0670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（3）航空结构强度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3591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（4）材料加工成型</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0607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（5）水资源工程</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bl>
          </a:graphicData>
        </a:graphic>
      </p:graphicFrame>
      <p:graphicFrame>
        <p:nvGraphicFramePr>
          <p:cNvPr id="33" name="表格 32"/>
          <p:cNvGraphicFramePr/>
          <p:nvPr>
            <p:custDataLst>
              <p:tags r:id="rId3"/>
            </p:custDataLst>
          </p:nvPr>
        </p:nvGraphicFramePr>
        <p:xfrm>
          <a:off x="1521460" y="2619375"/>
          <a:ext cx="1851025" cy="1492250"/>
        </p:xfrm>
        <a:graphic>
          <a:graphicData uri="http://schemas.openxmlformats.org/drawingml/2006/table">
            <a:tbl>
              <a:tblPr firstRow="1" bandRow="1">
                <a:tableStyleId>{5C22544A-7EE6-4342-B048-85BDC9FD1C3A}</a:tableStyleId>
              </a:tblPr>
              <a:tblGrid>
                <a:gridCol w="1851025"/>
              </a:tblGrid>
              <a:tr h="2984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（1）先进材料与结构力学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984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（2）计算固体力学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984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（3）生物与软物质力学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984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（4）地球科学动力学</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9845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（5）断裂力学与疲劳</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bl>
          </a:graphicData>
        </a:graphic>
      </p:graphicFrame>
      <p:graphicFrame>
        <p:nvGraphicFramePr>
          <p:cNvPr id="34" name="表格 33"/>
          <p:cNvGraphicFramePr/>
          <p:nvPr>
            <p:custDataLst>
              <p:tags r:id="rId4"/>
            </p:custDataLst>
          </p:nvPr>
        </p:nvGraphicFramePr>
        <p:xfrm>
          <a:off x="8698865" y="2572385"/>
          <a:ext cx="3001645" cy="1632585"/>
        </p:xfrm>
        <a:graphic>
          <a:graphicData uri="http://schemas.openxmlformats.org/drawingml/2006/table">
            <a:tbl>
              <a:tblPr firstRow="1" bandRow="1">
                <a:tableStyleId>{5C22544A-7EE6-4342-B048-85BDC9FD1C3A}</a:tableStyleId>
              </a:tblPr>
              <a:tblGrid>
                <a:gridCol w="3001645"/>
              </a:tblGrid>
              <a:tr h="26225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（1）数值模拟与仿真</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8892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（2）工程力学应用软件研发</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6352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（3）高性能计算与数据分析</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6289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（4）多平台融合计算</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7749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（5）工程与科学计算交叉应用</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277495">
                <a:tc>
                  <a:txBody>
                    <a:bodyPr/>
                    <a:p>
                      <a:pPr indent="0">
                        <a:buNone/>
                      </a:pPr>
                      <a:r>
                        <a:rPr lang="en-US" altLang="zh-CN" sz="1200" dirty="0">
                          <a:solidFill>
                            <a:srgbClr val="002060"/>
                          </a:solidFill>
                          <a:latin typeface="微软雅黑" panose="020B0503020204020204" charset="-122"/>
                          <a:ea typeface="微软雅黑" panose="020B0503020204020204" charset="-122"/>
                          <a:sym typeface="+mn-ea"/>
                        </a:rPr>
                        <a:t>         </a:t>
                      </a:r>
                      <a:r>
                        <a:rPr lang="zh-CN" altLang="en-US" sz="1200" dirty="0">
                          <a:solidFill>
                            <a:srgbClr val="002060"/>
                          </a:solidFill>
                          <a:latin typeface="微软雅黑" panose="020B0503020204020204" charset="-122"/>
                          <a:ea typeface="微软雅黑" panose="020B0503020204020204" charset="-122"/>
                          <a:sym typeface="+mn-ea"/>
                        </a:rPr>
                        <a:t>问题研究等</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bl>
          </a:graphicData>
        </a:graphic>
      </p:graphicFrame>
      <p:sp>
        <p:nvSpPr>
          <p:cNvPr id="112644" name="矩形 8"/>
          <p:cNvSpPr>
            <a:spLocks noChangeArrowheads="1"/>
          </p:cNvSpPr>
          <p:nvPr>
            <p:custDataLst>
              <p:tags r:id="rId5"/>
            </p:custDataLst>
          </p:nvPr>
        </p:nvSpPr>
        <p:spPr bwMode="auto">
          <a:xfrm>
            <a:off x="1923" y="6635574"/>
            <a:ext cx="12188156" cy="85720"/>
          </a:xfrm>
          <a:prstGeom prst="rect">
            <a:avLst/>
          </a:prstGeom>
          <a:solidFill>
            <a:srgbClr val="2A4462"/>
          </a:solidFill>
          <a:ln w="12700" algn="ctr">
            <a:noFill/>
            <a:miter lim="800000"/>
          </a:ln>
        </p:spPr>
        <p:txBody>
          <a:bodyPr lIns="86689" tIns="43344" rIns="86689" bIns="43344" anchor="ctr"/>
          <a:lstStyle/>
          <a:p>
            <a:pPr algn="ctr" defTabSz="866775"/>
            <a:endParaRPr lang="zh-CN" altLang="en-US" sz="1900">
              <a:solidFill>
                <a:srgbClr val="FFFFFF"/>
              </a:solidFill>
              <a:ea typeface="微软雅黑" panose="020B0503020204020204" charset="-122"/>
              <a:sym typeface="Arial" panose="020B0604020202020204" pitchFamily="34" charset="0"/>
            </a:endParaRPr>
          </a:p>
        </p:txBody>
      </p:sp>
      <p:sp>
        <p:nvSpPr>
          <p:cNvPr id="3" name="文本框 2"/>
          <p:cNvSpPr txBox="1"/>
          <p:nvPr/>
        </p:nvSpPr>
        <p:spPr>
          <a:xfrm>
            <a:off x="412950" y="279718"/>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研究生培养</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4" name="图形 21" descr="E:/※宣传/※力航系新版宣传物料【PPT&amp;宣传折页&amp;展板&amp;文化墙】/1、PPT/素材库/logo/logo2组合_画板 1.pnglogo2组合_画板 1"/>
          <p:cNvPicPr>
            <a:picLocks noChangeAspect="1"/>
          </p:cNvPicPr>
          <p:nvPr/>
        </p:nvPicPr>
        <p:blipFill>
          <a:blip r:embed="rId6"/>
          <a:srcRect t="37420" b="37420"/>
          <a:stretch>
            <a:fillRect/>
          </a:stretch>
        </p:blipFill>
        <p:spPr>
          <a:xfrm>
            <a:off x="8674100" y="114935"/>
            <a:ext cx="3393440" cy="855345"/>
          </a:xfrm>
          <a:prstGeom prst="rect">
            <a:avLst/>
          </a:prstGeom>
        </p:spPr>
      </p:pic>
      <p:sp>
        <p:nvSpPr>
          <p:cNvPr id="2" name="圆角矩形 1"/>
          <p:cNvSpPr/>
          <p:nvPr>
            <p:custDataLst>
              <p:tags r:id="rId7"/>
            </p:custDataLst>
          </p:nvPr>
        </p:nvSpPr>
        <p:spPr>
          <a:xfrm>
            <a:off x="4546600" y="535940"/>
            <a:ext cx="3201035" cy="2102485"/>
          </a:xfrm>
          <a:prstGeom prst="roundRect">
            <a:avLst/>
          </a:prstGeom>
          <a:noFill/>
          <a:ln>
            <a:solidFill>
              <a:schemeClr val="accent1"/>
            </a:solidFill>
          </a:ln>
          <a:extLst>
            <a:ext uri="{909E8E84-426E-40DD-AFC4-6F175D3DCCD1}">
              <a14:hiddenFill xmlns:a14="http://schemas.microsoft.com/office/drawing/2010/main">
                <a:solidFill>
                  <a:schemeClr val="accent1">
                    <a:lumMod val="20000"/>
                    <a:lumOff val="80000"/>
                    <a:alpha val="4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custDataLst>
              <p:tags r:id="rId8"/>
            </p:custDataLst>
          </p:nvPr>
        </p:nvSpPr>
        <p:spPr>
          <a:xfrm flipH="1">
            <a:off x="1521146" y="2205654"/>
            <a:ext cx="1238798" cy="307187"/>
          </a:xfrm>
          <a:prstGeom prst="rect">
            <a:avLst/>
          </a:prstGeom>
          <a:noFill/>
        </p:spPr>
        <p:txBody>
          <a:bodyPr wrap="square" bIns="0" rtlCol="0">
            <a:normAutofit fontScale="80000"/>
            <a:scene3d>
              <a:camera prst="orthographicFront"/>
              <a:lightRig rig="threePt" dir="t"/>
            </a:scene3d>
          </a:bodyPr>
          <a:p>
            <a:pPr marL="0" indent="0" algn="ctr">
              <a:lnSpc>
                <a:spcPct val="100000"/>
              </a:lnSpc>
              <a:spcBef>
                <a:spcPts val="0"/>
              </a:spcBef>
              <a:spcAft>
                <a:spcPts val="0"/>
              </a:spcAft>
              <a:buSzPct val="100000"/>
            </a:pPr>
            <a:r>
              <a:rPr lang="zh-CN" altLang="en-US" sz="2000" spc="300" dirty="0">
                <a:solidFill>
                  <a:srgbClr val="002060"/>
                </a:solidFill>
                <a:effectLst/>
                <a:uFillTx/>
                <a:latin typeface="微软雅黑" panose="020B0503020204020204" charset="-122"/>
                <a:ea typeface="微软雅黑" panose="020B0503020204020204" charset="-122"/>
                <a:sym typeface="+mn-ea"/>
              </a:rPr>
              <a:t>固体力学</a:t>
            </a:r>
            <a:endParaRPr lang="zh-CN" altLang="en-US" sz="2000" spc="300" dirty="0">
              <a:solidFill>
                <a:srgbClr val="002060"/>
              </a:solidFill>
              <a:effectLst/>
              <a:uFillTx/>
              <a:latin typeface="微软雅黑" panose="020B0503020204020204" charset="-122"/>
              <a:ea typeface="微软雅黑" panose="020B0503020204020204" charset="-122"/>
              <a:sym typeface="+mn-ea"/>
            </a:endParaRPr>
          </a:p>
        </p:txBody>
      </p:sp>
      <p:sp>
        <p:nvSpPr>
          <p:cNvPr id="6" name="圆角矩形 5"/>
          <p:cNvSpPr/>
          <p:nvPr>
            <p:custDataLst>
              <p:tags r:id="rId9"/>
            </p:custDataLst>
          </p:nvPr>
        </p:nvSpPr>
        <p:spPr>
          <a:xfrm>
            <a:off x="977265" y="2075180"/>
            <a:ext cx="3265805" cy="2129790"/>
          </a:xfrm>
          <a:prstGeom prst="roundRect">
            <a:avLst/>
          </a:prstGeom>
          <a:noFill/>
          <a:ln>
            <a:solidFill>
              <a:schemeClr val="accent4"/>
            </a:solidFill>
          </a:ln>
          <a:extLst>
            <a:ext uri="{909E8E84-426E-40DD-AFC4-6F175D3DCCD1}">
              <a14:hiddenFill xmlns:a14="http://schemas.microsoft.com/office/drawing/2010/main">
                <a:solidFill>
                  <a:schemeClr val="accent1">
                    <a:lumMod val="20000"/>
                    <a:lumOff val="80000"/>
                    <a:alpha val="4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 name="文本框 7"/>
          <p:cNvSpPr txBox="1"/>
          <p:nvPr>
            <p:custDataLst>
              <p:tags r:id="rId10"/>
            </p:custDataLst>
          </p:nvPr>
        </p:nvSpPr>
        <p:spPr>
          <a:xfrm flipH="1">
            <a:off x="5131121" y="609842"/>
            <a:ext cx="1238798" cy="307187"/>
          </a:xfrm>
          <a:prstGeom prst="rect">
            <a:avLst/>
          </a:prstGeom>
          <a:noFill/>
        </p:spPr>
        <p:txBody>
          <a:bodyPr wrap="square" bIns="0" rtlCol="0">
            <a:normAutofit fontScale="80000"/>
            <a:scene3d>
              <a:camera prst="orthographicFront"/>
              <a:lightRig rig="threePt" dir="t"/>
            </a:scene3d>
          </a:bodyPr>
          <a:p>
            <a:pPr marL="0" indent="0" algn="ctr">
              <a:lnSpc>
                <a:spcPct val="100000"/>
              </a:lnSpc>
              <a:spcBef>
                <a:spcPts val="0"/>
              </a:spcBef>
              <a:spcAft>
                <a:spcPts val="0"/>
              </a:spcAft>
              <a:buSzPct val="100000"/>
            </a:pPr>
            <a:r>
              <a:rPr lang="zh-CN" altLang="en-US" sz="2000" spc="300" dirty="0">
                <a:solidFill>
                  <a:srgbClr val="002060"/>
                </a:solidFill>
                <a:effectLst/>
                <a:uFillTx/>
                <a:latin typeface="微软雅黑" panose="020B0503020204020204" charset="-122"/>
                <a:ea typeface="微软雅黑" panose="020B0503020204020204" charset="-122"/>
                <a:sym typeface="+mn-ea"/>
              </a:rPr>
              <a:t>流体力学</a:t>
            </a:r>
            <a:endParaRPr lang="zh-CN" altLang="en-US" sz="2000" spc="300" dirty="0">
              <a:solidFill>
                <a:srgbClr val="002060"/>
              </a:solidFill>
              <a:effectLst/>
              <a:uFillTx/>
              <a:latin typeface="微软雅黑" panose="020B0503020204020204" charset="-122"/>
              <a:ea typeface="微软雅黑" panose="020B0503020204020204" charset="-122"/>
              <a:sym typeface="+mn-ea"/>
            </a:endParaRPr>
          </a:p>
        </p:txBody>
      </p:sp>
      <p:sp>
        <p:nvSpPr>
          <p:cNvPr id="9" name="圆角矩形 8"/>
          <p:cNvSpPr/>
          <p:nvPr>
            <p:custDataLst>
              <p:tags r:id="rId11"/>
            </p:custDataLst>
          </p:nvPr>
        </p:nvSpPr>
        <p:spPr>
          <a:xfrm>
            <a:off x="976630" y="4469130"/>
            <a:ext cx="3266440" cy="2068195"/>
          </a:xfrm>
          <a:prstGeom prst="roundRect">
            <a:avLst/>
          </a:prstGeom>
          <a:noFill/>
          <a:ln>
            <a:solidFill>
              <a:schemeClr val="accent2"/>
            </a:solidFill>
          </a:ln>
          <a:extLst>
            <a:ext uri="{909E8E84-426E-40DD-AFC4-6F175D3DCCD1}">
              <a14:hiddenFill xmlns:a14="http://schemas.microsoft.com/office/drawing/2010/main">
                <a:solidFill>
                  <a:schemeClr val="accent1">
                    <a:lumMod val="20000"/>
                    <a:lumOff val="80000"/>
                    <a:alpha val="4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文本框 18"/>
          <p:cNvSpPr txBox="1"/>
          <p:nvPr>
            <p:custDataLst>
              <p:tags r:id="rId12"/>
            </p:custDataLst>
          </p:nvPr>
        </p:nvSpPr>
        <p:spPr>
          <a:xfrm flipH="1">
            <a:off x="1631636" y="4548690"/>
            <a:ext cx="1238798" cy="307187"/>
          </a:xfrm>
          <a:prstGeom prst="rect">
            <a:avLst/>
          </a:prstGeom>
          <a:noFill/>
        </p:spPr>
        <p:txBody>
          <a:bodyPr wrap="square" bIns="0" rtlCol="0">
            <a:normAutofit fontScale="80000"/>
            <a:scene3d>
              <a:camera prst="orthographicFront"/>
              <a:lightRig rig="threePt" dir="t"/>
            </a:scene3d>
          </a:bodyPr>
          <a:p>
            <a:pPr marL="0" indent="0" algn="ctr">
              <a:lnSpc>
                <a:spcPct val="100000"/>
              </a:lnSpc>
              <a:spcBef>
                <a:spcPts val="0"/>
              </a:spcBef>
              <a:spcAft>
                <a:spcPts val="0"/>
              </a:spcAft>
              <a:buSzPct val="100000"/>
            </a:pPr>
            <a:r>
              <a:rPr lang="zh-CN" altLang="en-US" sz="2000" spc="300" dirty="0">
                <a:solidFill>
                  <a:srgbClr val="002060"/>
                </a:solidFill>
                <a:effectLst/>
                <a:uFillTx/>
                <a:latin typeface="微软雅黑" panose="020B0503020204020204" charset="-122"/>
                <a:ea typeface="微软雅黑" panose="020B0503020204020204" charset="-122"/>
                <a:sym typeface="+mn-ea"/>
              </a:rPr>
              <a:t>工程力学</a:t>
            </a:r>
            <a:endParaRPr lang="zh-CN" altLang="en-US" sz="2000" spc="300" dirty="0">
              <a:solidFill>
                <a:srgbClr val="002060"/>
              </a:solidFill>
              <a:effectLst/>
              <a:uFillTx/>
              <a:latin typeface="微软雅黑" panose="020B0503020204020204" charset="-122"/>
              <a:ea typeface="微软雅黑" panose="020B0503020204020204" charset="-122"/>
              <a:sym typeface="+mn-ea"/>
            </a:endParaRPr>
          </a:p>
        </p:txBody>
      </p:sp>
      <p:sp>
        <p:nvSpPr>
          <p:cNvPr id="28" name="圆角矩形 27"/>
          <p:cNvSpPr/>
          <p:nvPr>
            <p:custDataLst>
              <p:tags r:id="rId13"/>
            </p:custDataLst>
          </p:nvPr>
        </p:nvSpPr>
        <p:spPr>
          <a:xfrm>
            <a:off x="8037830" y="2074545"/>
            <a:ext cx="3263900" cy="2131060"/>
          </a:xfrm>
          <a:prstGeom prst="roundRect">
            <a:avLst/>
          </a:prstGeom>
          <a:noFill/>
          <a:ln>
            <a:solidFill>
              <a:schemeClr val="accent5"/>
            </a:solidFill>
          </a:ln>
          <a:extLst>
            <a:ext uri="{909E8E84-426E-40DD-AFC4-6F175D3DCCD1}">
              <a14:hiddenFill xmlns:a14="http://schemas.microsoft.com/office/drawing/2010/main">
                <a:solidFill>
                  <a:schemeClr val="accent1">
                    <a:lumMod val="20000"/>
                    <a:lumOff val="80000"/>
                    <a:alpha val="4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7" name="文本框 36"/>
          <p:cNvSpPr txBox="1"/>
          <p:nvPr>
            <p:custDataLst>
              <p:tags r:id="rId14"/>
            </p:custDataLst>
          </p:nvPr>
        </p:nvSpPr>
        <p:spPr>
          <a:xfrm flipH="1">
            <a:off x="8610600" y="2153285"/>
            <a:ext cx="2028190" cy="307340"/>
          </a:xfrm>
          <a:prstGeom prst="rect">
            <a:avLst/>
          </a:prstGeom>
          <a:noFill/>
        </p:spPr>
        <p:txBody>
          <a:bodyPr wrap="square" bIns="0" rtlCol="0">
            <a:scene3d>
              <a:camera prst="orthographicFront"/>
              <a:lightRig rig="threePt" dir="t"/>
            </a:scene3d>
          </a:bodyPr>
          <a:p>
            <a:pPr marL="0" indent="0" algn="r">
              <a:lnSpc>
                <a:spcPct val="100000"/>
              </a:lnSpc>
              <a:spcBef>
                <a:spcPts val="0"/>
              </a:spcBef>
              <a:spcAft>
                <a:spcPts val="0"/>
              </a:spcAft>
              <a:buSzPct val="100000"/>
            </a:pPr>
            <a:r>
              <a:rPr lang="zh-CN" altLang="en-US" sz="1600" spc="300" dirty="0">
                <a:solidFill>
                  <a:srgbClr val="002060"/>
                </a:solidFill>
                <a:effectLst/>
                <a:uFillTx/>
                <a:latin typeface="微软雅黑" panose="020B0503020204020204" charset="-122"/>
                <a:ea typeface="微软雅黑" panose="020B0503020204020204" charset="-122"/>
                <a:sym typeface="+mn-ea"/>
              </a:rPr>
              <a:t>工程与科学计算</a:t>
            </a:r>
            <a:endParaRPr lang="zh-CN" altLang="en-US" sz="1600" spc="300" dirty="0">
              <a:solidFill>
                <a:srgbClr val="002060"/>
              </a:solidFill>
              <a:effectLst/>
              <a:uFillTx/>
              <a:latin typeface="微软雅黑" panose="020B0503020204020204" charset="-122"/>
              <a:ea typeface="微软雅黑" panose="020B0503020204020204" charset="-122"/>
              <a:sym typeface="+mn-ea"/>
            </a:endParaRPr>
          </a:p>
        </p:txBody>
      </p:sp>
      <p:sp>
        <p:nvSpPr>
          <p:cNvPr id="38" name="圆角矩形 37"/>
          <p:cNvSpPr/>
          <p:nvPr>
            <p:custDataLst>
              <p:tags r:id="rId15"/>
            </p:custDataLst>
          </p:nvPr>
        </p:nvSpPr>
        <p:spPr>
          <a:xfrm>
            <a:off x="8037830" y="4469130"/>
            <a:ext cx="3263900" cy="2068830"/>
          </a:xfrm>
          <a:prstGeom prst="roundRect">
            <a:avLst/>
          </a:prstGeom>
          <a:noFill/>
          <a:ln>
            <a:solidFill>
              <a:schemeClr val="accent6"/>
            </a:solidFill>
          </a:ln>
          <a:extLst>
            <a:ext uri="{909E8E84-426E-40DD-AFC4-6F175D3DCCD1}">
              <a14:hiddenFill xmlns:a14="http://schemas.microsoft.com/office/drawing/2010/main">
                <a:solidFill>
                  <a:schemeClr val="accent1">
                    <a:lumMod val="20000"/>
                    <a:lumOff val="80000"/>
                    <a:alpha val="4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rgbClr val="F18703"/>
              </a:solidFill>
            </a:endParaRPr>
          </a:p>
        </p:txBody>
      </p:sp>
      <p:sp>
        <p:nvSpPr>
          <p:cNvPr id="42" name="五边形 41"/>
          <p:cNvSpPr/>
          <p:nvPr>
            <p:custDataLst>
              <p:tags r:id="rId16"/>
            </p:custDataLst>
          </p:nvPr>
        </p:nvSpPr>
        <p:spPr>
          <a:xfrm rot="5400000">
            <a:off x="6914274" y="604842"/>
            <a:ext cx="497624" cy="35982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7" name="五边形 46"/>
          <p:cNvSpPr/>
          <p:nvPr>
            <p:custDataLst>
              <p:tags r:id="rId17"/>
            </p:custDataLst>
          </p:nvPr>
        </p:nvSpPr>
        <p:spPr>
          <a:xfrm rot="5400000">
            <a:off x="3480194" y="2143390"/>
            <a:ext cx="497624" cy="359821"/>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3" name="五边形 42"/>
          <p:cNvSpPr/>
          <p:nvPr>
            <p:custDataLst>
              <p:tags r:id="rId18"/>
            </p:custDataLst>
          </p:nvPr>
        </p:nvSpPr>
        <p:spPr>
          <a:xfrm rot="5400000">
            <a:off x="3480194" y="4537918"/>
            <a:ext cx="497624" cy="359821"/>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4" name="五边形 43"/>
          <p:cNvSpPr/>
          <p:nvPr>
            <p:custDataLst>
              <p:tags r:id="rId19"/>
            </p:custDataLst>
          </p:nvPr>
        </p:nvSpPr>
        <p:spPr>
          <a:xfrm rot="5400000">
            <a:off x="8266354" y="2143965"/>
            <a:ext cx="497624" cy="359821"/>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45" name="五边形 44"/>
          <p:cNvSpPr/>
          <p:nvPr>
            <p:custDataLst>
              <p:tags r:id="rId20"/>
            </p:custDataLst>
          </p:nvPr>
        </p:nvSpPr>
        <p:spPr>
          <a:xfrm rot="5400000">
            <a:off x="8340014" y="4537167"/>
            <a:ext cx="497624" cy="359821"/>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2" name="文本框 51"/>
          <p:cNvSpPr txBox="1"/>
          <p:nvPr>
            <p:custDataLst>
              <p:tags r:id="rId21"/>
            </p:custDataLst>
          </p:nvPr>
        </p:nvSpPr>
        <p:spPr>
          <a:xfrm>
            <a:off x="6981825" y="545465"/>
            <a:ext cx="361315" cy="386080"/>
          </a:xfrm>
          <a:prstGeom prst="rect">
            <a:avLst/>
          </a:prstGeom>
          <a:noFill/>
        </p:spPr>
        <p:txBody>
          <a:bodyPr wrap="square" bIns="0" rtlCol="0" anchor="ctr" anchorCtr="1">
            <a:normAutofit fontScale="80000"/>
          </a:bodyPr>
          <a:p>
            <a:r>
              <a:rPr lang="en-US" altLang="zh-CN" sz="2400" b="1">
                <a:solidFill>
                  <a:schemeClr val="bg1"/>
                </a:solidFill>
                <a:latin typeface="思源黑体 CN Heavy" panose="020B0A00000000000000" pitchFamily="34" charset="-122"/>
                <a:ea typeface="思源黑体 CN Heavy" panose="020B0A00000000000000" pitchFamily="34" charset="-122"/>
              </a:rPr>
              <a:t>1</a:t>
            </a:r>
            <a:endParaRPr lang="en-US" altLang="zh-CN" sz="2400" b="1">
              <a:solidFill>
                <a:schemeClr val="bg1"/>
              </a:solidFill>
              <a:latin typeface="思源黑体 CN Heavy" panose="020B0A00000000000000" pitchFamily="34" charset="-122"/>
              <a:ea typeface="思源黑体 CN Heavy" panose="020B0A00000000000000" pitchFamily="34" charset="-122"/>
            </a:endParaRPr>
          </a:p>
        </p:txBody>
      </p:sp>
      <p:sp>
        <p:nvSpPr>
          <p:cNvPr id="53" name="文本框 52"/>
          <p:cNvSpPr txBox="1"/>
          <p:nvPr>
            <p:custDataLst>
              <p:tags r:id="rId22"/>
            </p:custDataLst>
          </p:nvPr>
        </p:nvSpPr>
        <p:spPr>
          <a:xfrm>
            <a:off x="3542571" y="2074987"/>
            <a:ext cx="366519" cy="386137"/>
          </a:xfrm>
          <a:prstGeom prst="rect">
            <a:avLst/>
          </a:prstGeom>
          <a:noFill/>
        </p:spPr>
        <p:txBody>
          <a:bodyPr wrap="square" bIns="0" rtlCol="0" anchor="ctr" anchorCtr="1">
            <a:normAutofit fontScale="80000"/>
          </a:bodyPr>
          <a:p>
            <a:r>
              <a:rPr lang="en-US" altLang="zh-CN" sz="2400" b="1">
                <a:solidFill>
                  <a:schemeClr val="bg1"/>
                </a:solidFill>
                <a:latin typeface="思源黑体 CN Heavy" panose="020B0A00000000000000" pitchFamily="34" charset="-122"/>
                <a:ea typeface="思源黑体 CN Heavy" panose="020B0A00000000000000" pitchFamily="34" charset="-122"/>
              </a:rPr>
              <a:t>2</a:t>
            </a:r>
            <a:endParaRPr lang="en-US" altLang="zh-CN" sz="2400" b="1">
              <a:solidFill>
                <a:schemeClr val="bg1"/>
              </a:solidFill>
              <a:latin typeface="思源黑体 CN Heavy" panose="020B0A00000000000000" pitchFamily="34" charset="-122"/>
              <a:ea typeface="思源黑体 CN Heavy" panose="020B0A00000000000000" pitchFamily="34" charset="-122"/>
            </a:endParaRPr>
          </a:p>
        </p:txBody>
      </p:sp>
      <p:sp>
        <p:nvSpPr>
          <p:cNvPr id="54" name="文本框 53"/>
          <p:cNvSpPr txBox="1"/>
          <p:nvPr>
            <p:custDataLst>
              <p:tags r:id="rId23"/>
            </p:custDataLst>
          </p:nvPr>
        </p:nvSpPr>
        <p:spPr>
          <a:xfrm>
            <a:off x="3542571" y="4474595"/>
            <a:ext cx="366519" cy="386137"/>
          </a:xfrm>
          <a:prstGeom prst="rect">
            <a:avLst/>
          </a:prstGeom>
          <a:noFill/>
        </p:spPr>
        <p:txBody>
          <a:bodyPr wrap="square" bIns="0" rtlCol="0" anchor="ctr" anchorCtr="1">
            <a:normAutofit fontScale="80000"/>
          </a:bodyPr>
          <a:p>
            <a:r>
              <a:rPr lang="en-US" altLang="zh-CN" sz="2400" b="1">
                <a:solidFill>
                  <a:schemeClr val="bg1"/>
                </a:solidFill>
                <a:latin typeface="思源黑体 CN Heavy" panose="020B0A00000000000000" pitchFamily="34" charset="-122"/>
                <a:ea typeface="思源黑体 CN Heavy" panose="020B0A00000000000000" pitchFamily="34" charset="-122"/>
              </a:rPr>
              <a:t>3</a:t>
            </a:r>
            <a:endParaRPr lang="en-US" altLang="zh-CN" sz="2400" b="1">
              <a:solidFill>
                <a:schemeClr val="bg1"/>
              </a:solidFill>
              <a:latin typeface="思源黑体 CN Heavy" panose="020B0A00000000000000" pitchFamily="34" charset="-122"/>
              <a:ea typeface="思源黑体 CN Heavy" panose="020B0A00000000000000" pitchFamily="34" charset="-122"/>
            </a:endParaRPr>
          </a:p>
        </p:txBody>
      </p:sp>
      <p:sp>
        <p:nvSpPr>
          <p:cNvPr id="57" name="文本框 56"/>
          <p:cNvSpPr txBox="1"/>
          <p:nvPr>
            <p:custDataLst>
              <p:tags r:id="rId24"/>
            </p:custDataLst>
          </p:nvPr>
        </p:nvSpPr>
        <p:spPr>
          <a:xfrm>
            <a:off x="8328732" y="2074292"/>
            <a:ext cx="366519" cy="386137"/>
          </a:xfrm>
          <a:prstGeom prst="rect">
            <a:avLst/>
          </a:prstGeom>
          <a:noFill/>
        </p:spPr>
        <p:txBody>
          <a:bodyPr wrap="square" bIns="0" rtlCol="0" anchor="ctr" anchorCtr="1">
            <a:normAutofit fontScale="80000"/>
          </a:bodyPr>
          <a:p>
            <a:r>
              <a:rPr lang="en-US" altLang="zh-CN" sz="2400" b="1">
                <a:solidFill>
                  <a:schemeClr val="bg1"/>
                </a:solidFill>
                <a:latin typeface="思源黑体 CN Heavy" panose="020B0A00000000000000" pitchFamily="34" charset="-122"/>
                <a:ea typeface="思源黑体 CN Heavy" panose="020B0A00000000000000" pitchFamily="34" charset="-122"/>
              </a:rPr>
              <a:t>4</a:t>
            </a:r>
            <a:endParaRPr lang="en-US" altLang="zh-CN" sz="2400" b="1">
              <a:solidFill>
                <a:schemeClr val="bg1"/>
              </a:solidFill>
              <a:latin typeface="思源黑体 CN Heavy" panose="020B0A00000000000000" pitchFamily="34" charset="-122"/>
              <a:ea typeface="思源黑体 CN Heavy" panose="020B0A00000000000000" pitchFamily="34" charset="-122"/>
            </a:endParaRPr>
          </a:p>
        </p:txBody>
      </p:sp>
      <p:sp>
        <p:nvSpPr>
          <p:cNvPr id="58" name="文本框 57"/>
          <p:cNvSpPr txBox="1"/>
          <p:nvPr>
            <p:custDataLst>
              <p:tags r:id="rId25"/>
            </p:custDataLst>
          </p:nvPr>
        </p:nvSpPr>
        <p:spPr>
          <a:xfrm>
            <a:off x="8409377" y="4469399"/>
            <a:ext cx="366519" cy="386137"/>
          </a:xfrm>
          <a:prstGeom prst="rect">
            <a:avLst/>
          </a:prstGeom>
          <a:noFill/>
        </p:spPr>
        <p:txBody>
          <a:bodyPr wrap="square" bIns="0" rtlCol="0" anchor="ctr" anchorCtr="1">
            <a:normAutofit fontScale="80000"/>
          </a:bodyPr>
          <a:p>
            <a:r>
              <a:rPr lang="en-US" altLang="zh-CN" sz="2400" b="1">
                <a:solidFill>
                  <a:schemeClr val="bg1"/>
                </a:solidFill>
                <a:latin typeface="思源黑体 CN Heavy" panose="020B0A00000000000000" pitchFamily="34" charset="-122"/>
                <a:ea typeface="思源黑体 CN Heavy" panose="020B0A00000000000000" pitchFamily="34" charset="-122"/>
              </a:rPr>
              <a:t>5</a:t>
            </a:r>
            <a:endParaRPr lang="en-US" altLang="zh-CN" sz="2400" b="1">
              <a:solidFill>
                <a:schemeClr val="bg1"/>
              </a:solidFill>
              <a:latin typeface="思源黑体 CN Heavy" panose="020B0A00000000000000" pitchFamily="34" charset="-122"/>
              <a:ea typeface="思源黑体 CN Heavy" panose="020B0A00000000000000" pitchFamily="34" charset="-122"/>
            </a:endParaRPr>
          </a:p>
        </p:txBody>
      </p:sp>
      <p:sp>
        <p:nvSpPr>
          <p:cNvPr id="59" name="空心弧 58"/>
          <p:cNvSpPr/>
          <p:nvPr>
            <p:custDataLst>
              <p:tags r:id="rId26"/>
            </p:custDataLst>
          </p:nvPr>
        </p:nvSpPr>
        <p:spPr>
          <a:xfrm>
            <a:off x="4828288" y="2851296"/>
            <a:ext cx="2712531" cy="2712531"/>
          </a:xfrm>
          <a:prstGeom prst="blockArc">
            <a:avLst>
              <a:gd name="adj1" fmla="val 13553764"/>
              <a:gd name="adj2" fmla="val 17685819"/>
              <a:gd name="adj3" fmla="val 25407"/>
            </a:avLst>
          </a:prstGeom>
          <a:solidFill>
            <a:schemeClr val="accent1"/>
          </a:solidFill>
          <a:ln w="1174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60" name="空心弧 59"/>
          <p:cNvSpPr/>
          <p:nvPr>
            <p:custDataLst>
              <p:tags r:id="rId27"/>
            </p:custDataLst>
          </p:nvPr>
        </p:nvSpPr>
        <p:spPr>
          <a:xfrm>
            <a:off x="4828288" y="2851296"/>
            <a:ext cx="2712531" cy="2712531"/>
          </a:xfrm>
          <a:prstGeom prst="blockArc">
            <a:avLst>
              <a:gd name="adj1" fmla="val 5623673"/>
              <a:gd name="adj2" fmla="val 11766698"/>
              <a:gd name="adj3" fmla="val 25783"/>
            </a:avLst>
          </a:prstGeom>
          <a:solidFill>
            <a:schemeClr val="accent2"/>
          </a:solidFill>
          <a:ln w="1174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61" name="空心弧 60"/>
          <p:cNvSpPr/>
          <p:nvPr>
            <p:custDataLst>
              <p:tags r:id="rId28"/>
            </p:custDataLst>
          </p:nvPr>
        </p:nvSpPr>
        <p:spPr>
          <a:xfrm>
            <a:off x="4828288" y="2851296"/>
            <a:ext cx="2712531" cy="2712531"/>
          </a:xfrm>
          <a:prstGeom prst="blockArc">
            <a:avLst>
              <a:gd name="adj1" fmla="val 17562501"/>
              <a:gd name="adj2" fmla="val 1256812"/>
              <a:gd name="adj3" fmla="val 25182"/>
            </a:avLst>
          </a:prstGeom>
          <a:solidFill>
            <a:schemeClr val="accent5"/>
          </a:solidFill>
          <a:ln w="1174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62" name="空心弧 61"/>
          <p:cNvSpPr/>
          <p:nvPr>
            <p:custDataLst>
              <p:tags r:id="rId29"/>
            </p:custDataLst>
          </p:nvPr>
        </p:nvSpPr>
        <p:spPr>
          <a:xfrm>
            <a:off x="4828288" y="2851296"/>
            <a:ext cx="2712531" cy="2712531"/>
          </a:xfrm>
          <a:prstGeom prst="blockArc">
            <a:avLst>
              <a:gd name="adj1" fmla="val 10047223"/>
              <a:gd name="adj2" fmla="val 13834930"/>
              <a:gd name="adj3" fmla="val 25637"/>
            </a:avLst>
          </a:prstGeom>
          <a:solidFill>
            <a:schemeClr val="accent4"/>
          </a:solidFill>
          <a:ln w="1174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63" name="空心弧 62"/>
          <p:cNvSpPr/>
          <p:nvPr>
            <p:custDataLst>
              <p:tags r:id="rId30"/>
            </p:custDataLst>
          </p:nvPr>
        </p:nvSpPr>
        <p:spPr>
          <a:xfrm>
            <a:off x="4828288" y="2851296"/>
            <a:ext cx="2712531" cy="2712531"/>
          </a:xfrm>
          <a:prstGeom prst="blockArc">
            <a:avLst>
              <a:gd name="adj1" fmla="val 1121331"/>
              <a:gd name="adj2" fmla="val 5542542"/>
              <a:gd name="adj3" fmla="val 25319"/>
            </a:avLst>
          </a:prstGeom>
          <a:solidFill>
            <a:schemeClr val="accent6"/>
          </a:solidFill>
          <a:ln w="1174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pic>
        <p:nvPicPr>
          <p:cNvPr id="64" name="图片 63" descr="343538343130363b343538383239363bd7f8b1ea"/>
          <p:cNvPicPr>
            <a:picLocks noChangeAspect="1"/>
          </p:cNvPicPr>
          <p:nvPr>
            <p:custDataLst>
              <p:tags r:id="rId31"/>
            </p:custDataLst>
          </p:nvPr>
        </p:nvPicPr>
        <p:blipFill>
          <a:blip r:embed="rId32">
            <a:extLst>
              <a:ext uri="{96DAC541-7B7A-43D3-8B79-37D633B846F1}">
                <asvg:svgBlip xmlns:asvg="http://schemas.microsoft.com/office/drawing/2016/SVG/main" r:embed="rId33"/>
              </a:ext>
            </a:extLst>
          </a:blip>
          <a:stretch>
            <a:fillRect/>
          </a:stretch>
        </p:blipFill>
        <p:spPr>
          <a:xfrm>
            <a:off x="5900094" y="3083361"/>
            <a:ext cx="271301" cy="271301"/>
          </a:xfrm>
          <a:prstGeom prst="rect">
            <a:avLst/>
          </a:prstGeom>
        </p:spPr>
      </p:pic>
      <p:pic>
        <p:nvPicPr>
          <p:cNvPr id="65" name="图片 64" descr="343538343130363b343538383239383bccabd1f4"/>
          <p:cNvPicPr>
            <a:picLocks noChangeAspect="1"/>
          </p:cNvPicPr>
          <p:nvPr>
            <p:custDataLst>
              <p:tags r:id="rId34"/>
            </p:custDataLst>
          </p:nvPr>
        </p:nvPicPr>
        <p:blipFill>
          <a:blip r:embed="rId35">
            <a:extLst>
              <a:ext uri="{96DAC541-7B7A-43D3-8B79-37D633B846F1}">
                <asvg:svgBlip xmlns:asvg="http://schemas.microsoft.com/office/drawing/2016/SVG/main" r:embed="rId36"/>
              </a:ext>
            </a:extLst>
          </a:blip>
          <a:stretch>
            <a:fillRect/>
          </a:stretch>
        </p:blipFill>
        <p:spPr>
          <a:xfrm>
            <a:off x="6983384" y="3677161"/>
            <a:ext cx="271301" cy="271301"/>
          </a:xfrm>
          <a:prstGeom prst="rect">
            <a:avLst/>
          </a:prstGeom>
        </p:spPr>
      </p:pic>
      <p:pic>
        <p:nvPicPr>
          <p:cNvPr id="67" name="图片 66" descr="343538343130363b343538383331343bb7dcb6b7"/>
          <p:cNvPicPr>
            <a:picLocks noChangeAspect="1"/>
          </p:cNvPicPr>
          <p:nvPr>
            <p:custDataLst>
              <p:tags r:id="rId37"/>
            </p:custDataLst>
          </p:nvPr>
        </p:nvPicPr>
        <p:blipFill>
          <a:blip r:embed="rId38">
            <a:extLst>
              <a:ext uri="{96DAC541-7B7A-43D3-8B79-37D633B846F1}">
                <asvg:svgBlip xmlns:asvg="http://schemas.microsoft.com/office/drawing/2016/SVG/main" r:embed="rId39"/>
              </a:ext>
            </a:extLst>
          </a:blip>
          <a:stretch>
            <a:fillRect/>
          </a:stretch>
        </p:blipFill>
        <p:spPr>
          <a:xfrm>
            <a:off x="5131168" y="3783384"/>
            <a:ext cx="271301" cy="271301"/>
          </a:xfrm>
          <a:prstGeom prst="rect">
            <a:avLst/>
          </a:prstGeom>
        </p:spPr>
      </p:pic>
      <p:pic>
        <p:nvPicPr>
          <p:cNvPr id="68" name="图片 67" descr="343538343130363b343538383332333bd4c2c1c1"/>
          <p:cNvPicPr>
            <a:picLocks noChangeAspect="1"/>
          </p:cNvPicPr>
          <p:nvPr>
            <p:custDataLst>
              <p:tags r:id="rId40"/>
            </p:custDataLst>
          </p:nvPr>
        </p:nvPicPr>
        <p:blipFill>
          <a:blip r:embed="rId41">
            <a:extLst>
              <a:ext uri="{96DAC541-7B7A-43D3-8B79-37D633B846F1}">
                <asvg:svgBlip xmlns:asvg="http://schemas.microsoft.com/office/drawing/2016/SVG/main" r:embed="rId42"/>
              </a:ext>
            </a:extLst>
          </a:blip>
          <a:stretch>
            <a:fillRect/>
          </a:stretch>
        </p:blipFill>
        <p:spPr>
          <a:xfrm>
            <a:off x="5402469" y="4801600"/>
            <a:ext cx="271301" cy="271301"/>
          </a:xfrm>
          <a:prstGeom prst="rect">
            <a:avLst/>
          </a:prstGeom>
        </p:spPr>
      </p:pic>
      <p:sp>
        <p:nvSpPr>
          <p:cNvPr id="10" name="文本框 9"/>
          <p:cNvSpPr txBox="1"/>
          <p:nvPr>
            <p:custDataLst>
              <p:tags r:id="rId43"/>
            </p:custDataLst>
          </p:nvPr>
        </p:nvSpPr>
        <p:spPr>
          <a:xfrm flipH="1">
            <a:off x="8698865" y="4584065"/>
            <a:ext cx="2028190" cy="307340"/>
          </a:xfrm>
          <a:prstGeom prst="rect">
            <a:avLst/>
          </a:prstGeom>
          <a:noFill/>
        </p:spPr>
        <p:txBody>
          <a:bodyPr wrap="square" bIns="0" rtlCol="0">
            <a:scene3d>
              <a:camera prst="orthographicFront"/>
              <a:lightRig rig="threePt" dir="t"/>
            </a:scene3d>
          </a:bodyPr>
          <a:p>
            <a:pPr marL="0" indent="0" algn="r">
              <a:lnSpc>
                <a:spcPct val="100000"/>
              </a:lnSpc>
              <a:spcBef>
                <a:spcPts val="0"/>
              </a:spcBef>
              <a:spcAft>
                <a:spcPts val="0"/>
              </a:spcAft>
              <a:buSzPct val="100000"/>
            </a:pPr>
            <a:r>
              <a:rPr lang="zh-CN" altLang="en-US" sz="1600" spc="300" dirty="0">
                <a:solidFill>
                  <a:srgbClr val="002060"/>
                </a:solidFill>
                <a:effectLst/>
                <a:uFillTx/>
                <a:latin typeface="微软雅黑" panose="020B0503020204020204" charset="-122"/>
                <a:ea typeface="微软雅黑" panose="020B0503020204020204" charset="-122"/>
                <a:sym typeface="+mn-ea"/>
              </a:rPr>
              <a:t>低空技术与工程</a:t>
            </a:r>
            <a:endParaRPr lang="zh-CN" altLang="en-US" sz="1600" spc="300" dirty="0">
              <a:solidFill>
                <a:srgbClr val="002060"/>
              </a:solidFill>
              <a:effectLst/>
              <a:uFillTx/>
              <a:latin typeface="微软雅黑" panose="020B0503020204020204" charset="-122"/>
              <a:ea typeface="微软雅黑" panose="020B0503020204020204" charset="-122"/>
              <a:sym typeface="+mn-ea"/>
            </a:endParaRPr>
          </a:p>
        </p:txBody>
      </p:sp>
      <p:graphicFrame>
        <p:nvGraphicFramePr>
          <p:cNvPr id="11" name="表格 10"/>
          <p:cNvGraphicFramePr/>
          <p:nvPr>
            <p:custDataLst>
              <p:tags r:id="rId44"/>
            </p:custDataLst>
          </p:nvPr>
        </p:nvGraphicFramePr>
        <p:xfrm>
          <a:off x="8846820" y="5034915"/>
          <a:ext cx="2018665" cy="1082040"/>
        </p:xfrm>
        <a:graphic>
          <a:graphicData uri="http://schemas.openxmlformats.org/drawingml/2006/table">
            <a:tbl>
              <a:tblPr firstRow="1" bandRow="1">
                <a:tableStyleId>{5C22544A-7EE6-4342-B048-85BDC9FD1C3A}</a:tableStyleId>
              </a:tblPr>
              <a:tblGrid>
                <a:gridCol w="2018665"/>
              </a:tblGrid>
              <a:tr h="35496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（1）低空运载器适航设计</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53060">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（2）低空环境适应性设计</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r h="374015">
                <a:tc>
                  <a:txBody>
                    <a:bodyPr/>
                    <a:lstStyle/>
                    <a:p>
                      <a:pPr indent="0">
                        <a:buNone/>
                      </a:pPr>
                      <a:r>
                        <a:rPr lang="zh-CN" altLang="en-US" sz="1200" b="0" dirty="0">
                          <a:solidFill>
                            <a:srgbClr val="002060"/>
                          </a:solidFill>
                          <a:latin typeface="微软雅黑" panose="020B0503020204020204" charset="-122"/>
                          <a:ea typeface="微软雅黑" panose="020B0503020204020204" charset="-122"/>
                        </a:rPr>
                        <a:t>（3）智能飞行控制技术</a:t>
                      </a:r>
                      <a:endParaRPr lang="zh-CN" altLang="en-US" sz="1200" b="0" dirty="0">
                        <a:solidFill>
                          <a:srgbClr val="002060"/>
                        </a:solidFill>
                        <a:latin typeface="微软雅黑" panose="020B0503020204020204" charset="-122"/>
                        <a:ea typeface="微软雅黑" panose="020B0503020204020204" charset="-122"/>
                      </a:endParaRPr>
                    </a:p>
                  </a:txBody>
                  <a:tcPr marL="12700" marR="12700" marT="12700" anchor="ctr">
                    <a:lnL>
                      <a:noFill/>
                    </a:lnL>
                    <a:lnR>
                      <a:noFill/>
                    </a:lnR>
                    <a:lnT>
                      <a:noFill/>
                    </a:lnT>
                    <a:lnB>
                      <a:noFill/>
                    </a:lnB>
                    <a:lnTlToBr>
                      <a:noFill/>
                    </a:lnTlToBr>
                    <a:lnBlToTr>
                      <a:noFill/>
                    </a:lnBlToTr>
                    <a:noFill/>
                  </a:tcPr>
                </a:tc>
              </a:tr>
            </a:tbl>
          </a:graphicData>
        </a:graphic>
      </p:graphicFrame>
      <p:pic>
        <p:nvPicPr>
          <p:cNvPr id="82" name="图片 81" descr="343538343130363b343538383332383bc8cbc6f8"/>
          <p:cNvPicPr>
            <a:picLocks noChangeAspect="1"/>
          </p:cNvPicPr>
          <p:nvPr>
            <p:custDataLst>
              <p:tags r:id="rId45"/>
            </p:custDataLst>
          </p:nvPr>
        </p:nvPicPr>
        <p:blipFill>
          <a:blip r:embed="rId46">
            <a:extLst>
              <a:ext uri="{96DAC541-7B7A-43D3-8B79-37D633B846F1}">
                <asvg:svgBlip xmlns:asvg="http://schemas.microsoft.com/office/drawing/2016/SVG/main" r:embed="rId47"/>
              </a:ext>
            </a:extLst>
          </a:blip>
          <a:stretch>
            <a:fillRect/>
          </a:stretch>
        </p:blipFill>
        <p:spPr>
          <a:xfrm>
            <a:off x="6597575" y="4855174"/>
            <a:ext cx="332935" cy="332935"/>
          </a:xfrm>
          <a:prstGeom prst="rect">
            <a:avLst/>
          </a:prstGeom>
        </p:spPr>
      </p:pic>
    </p:spTree>
    <p:custDataLst>
      <p:tags r:id="rId48"/>
    </p:custDataLst>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水凝胶"/>
          <p:cNvPicPr>
            <a:picLocks noChangeAspect="1"/>
          </p:cNvPicPr>
          <p:nvPr/>
        </p:nvPicPr>
        <p:blipFill>
          <a:blip r:embed="rId1"/>
          <a:stretch>
            <a:fillRect/>
          </a:stretch>
        </p:blipFill>
        <p:spPr>
          <a:xfrm>
            <a:off x="3496310" y="1121410"/>
            <a:ext cx="1790700" cy="1800860"/>
          </a:xfrm>
          <a:prstGeom prst="rect">
            <a:avLst/>
          </a:prstGeom>
        </p:spPr>
      </p:pic>
      <p:pic>
        <p:nvPicPr>
          <p:cNvPr id="6" name="图片 5" descr="管加深"/>
          <p:cNvPicPr>
            <a:picLocks noChangeAspect="1"/>
          </p:cNvPicPr>
          <p:nvPr/>
        </p:nvPicPr>
        <p:blipFill>
          <a:blip r:embed="rId2"/>
          <a:srcRect l="37750" r="34752"/>
          <a:stretch>
            <a:fillRect/>
          </a:stretch>
        </p:blipFill>
        <p:spPr>
          <a:xfrm>
            <a:off x="8101330" y="1106170"/>
            <a:ext cx="2216150" cy="2110740"/>
          </a:xfrm>
          <a:prstGeom prst="rect">
            <a:avLst/>
          </a:prstGeom>
        </p:spPr>
      </p:pic>
      <p:sp>
        <p:nvSpPr>
          <p:cNvPr id="23" name="矩形 22"/>
          <p:cNvSpPr/>
          <p:nvPr/>
        </p:nvSpPr>
        <p:spPr>
          <a:xfrm>
            <a:off x="-8238" y="6804475"/>
            <a:ext cx="12237003"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3" name="图形 21" descr="E:/※宣传/※力航系新版宣传物料【PPT&amp;宣传折页&amp;展板&amp;文化墙】/1、PPT/素材库/logo/logo2组合_画板 1.pnglogo2组合_画板 1"/>
          <p:cNvPicPr>
            <a:picLocks noChangeAspect="1"/>
          </p:cNvPicPr>
          <p:nvPr/>
        </p:nvPicPr>
        <p:blipFill>
          <a:blip r:embed="rId3"/>
          <a:srcRect t="37420" b="37420"/>
          <a:stretch>
            <a:fillRect/>
          </a:stretch>
        </p:blipFill>
        <p:spPr>
          <a:xfrm>
            <a:off x="8190865" y="230505"/>
            <a:ext cx="3393440" cy="855345"/>
          </a:xfrm>
          <a:prstGeom prst="rect">
            <a:avLst/>
          </a:prstGeom>
        </p:spPr>
      </p:pic>
      <p:sp>
        <p:nvSpPr>
          <p:cNvPr id="20" name="文本框 19"/>
          <p:cNvSpPr txBox="1"/>
          <p:nvPr/>
        </p:nvSpPr>
        <p:spPr>
          <a:xfrm>
            <a:off x="224355" y="150178"/>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研究生代表性科研成果</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5" name="图片 4" descr="无漂移柔性压力传感器研究"/>
          <p:cNvPicPr>
            <a:picLocks noChangeAspect="1"/>
          </p:cNvPicPr>
          <p:nvPr/>
        </p:nvPicPr>
        <p:blipFill>
          <a:blip r:embed="rId4"/>
          <a:stretch>
            <a:fillRect/>
          </a:stretch>
        </p:blipFill>
        <p:spPr>
          <a:xfrm>
            <a:off x="5359400" y="1106805"/>
            <a:ext cx="2614295" cy="1944370"/>
          </a:xfrm>
          <a:prstGeom prst="rect">
            <a:avLst/>
          </a:prstGeom>
        </p:spPr>
      </p:pic>
      <p:pic>
        <p:nvPicPr>
          <p:cNvPr id="18" name="图片 17" descr="王泽"/>
          <p:cNvPicPr>
            <a:picLocks noChangeAspect="1"/>
          </p:cNvPicPr>
          <p:nvPr/>
        </p:nvPicPr>
        <p:blipFill>
          <a:blip r:embed="rId5"/>
          <a:srcRect l="83" r="37727"/>
          <a:stretch>
            <a:fillRect/>
          </a:stretch>
        </p:blipFill>
        <p:spPr>
          <a:xfrm>
            <a:off x="633095" y="1092835"/>
            <a:ext cx="2729865" cy="1772285"/>
          </a:xfrm>
          <a:prstGeom prst="rect">
            <a:avLst/>
          </a:prstGeom>
        </p:spPr>
      </p:pic>
      <p:sp>
        <p:nvSpPr>
          <p:cNvPr id="10" name="矩形 9"/>
          <p:cNvSpPr/>
          <p:nvPr/>
        </p:nvSpPr>
        <p:spPr>
          <a:xfrm>
            <a:off x="224155" y="3218815"/>
            <a:ext cx="12036425" cy="3557905"/>
          </a:xfrm>
          <a:prstGeom prst="rect">
            <a:avLst/>
          </a:prstGeom>
        </p:spPr>
        <p:txBody>
          <a:bodyPr wrap="square">
            <a:noAutofit/>
          </a:bodyPr>
          <a:lstStyle/>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微软雅黑" panose="020B0503020204020204" charset="-122"/>
              </a:rPr>
              <a:t>Massively Multiplexed Electrohydrodynamic Tip Streaming F</a:t>
            </a:r>
            <a:r>
              <a:rPr lang="en-US" altLang="zh-CN" sz="1200" dirty="0">
                <a:solidFill>
                  <a:schemeClr val="tx1"/>
                </a:solidFill>
                <a:latin typeface="Times New Roman" panose="02020603050405020304"/>
                <a:ea typeface="Times New Roman" panose="02020603050405020304"/>
                <a:sym typeface="微软雅黑" panose="020B0503020204020204" charset="-122"/>
              </a:rPr>
              <a:t>rom a Thin Disc</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微软雅黑" panose="020B0503020204020204" charset="-122"/>
              </a:rPr>
              <a:t>Physical Review Letters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2021/02</a:t>
            </a:r>
            <a:r>
              <a:rPr lang="zh-CN" sz="1200" b="1">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王志备，一作</a:t>
            </a:r>
            <a:endPar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微软雅黑" panose="020B0503020204020204" charset="-122"/>
              </a:rPr>
              <a:t> Strategy for simultaneous multi-scalar imaging in turbulent NH3/H2 premixed flames using</a:t>
            </a:r>
            <a:r>
              <a:rPr lang="en-US" altLang="zh-CN" sz="1200" dirty="0">
                <a:solidFill>
                  <a:schemeClr val="tx1"/>
                </a:solidFill>
                <a:latin typeface="Times New Roman" panose="02020603050405020304"/>
                <a:ea typeface="Times New Roman" panose="02020603050405020304"/>
                <a:sym typeface="微软雅黑" panose="020B0503020204020204" charset="-122"/>
              </a:rPr>
              <a:t> a single laser system</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微软雅黑" panose="020B0503020204020204" charset="-122"/>
              </a:rPr>
              <a:t>Combustion and Flame</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2022/05</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王泽，一作</a:t>
            </a:r>
            <a:endPar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mn-ea"/>
              </a:rPr>
              <a:t>A fast-converging scheme for the phono</a:t>
            </a:r>
            <a:r>
              <a:rPr lang="en-US" altLang="zh-CN" sz="1200" dirty="0">
                <a:solidFill>
                  <a:schemeClr val="tx1"/>
                </a:solidFill>
                <a:latin typeface="Times New Roman" panose="02020603050405020304"/>
                <a:ea typeface="Times New Roman" panose="02020603050405020304"/>
                <a:sym typeface="+mn-ea"/>
              </a:rPr>
              <a:t>n Boltzmann equation with dual relaxation times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mn-ea"/>
              </a:rPr>
              <a:t>Journal of Computational Physics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2022/07</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刘佳，一作</a:t>
            </a:r>
            <a:endPar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mn-ea"/>
              </a:rPr>
              <a:t>Numerical study of viscoelastic ups</a:t>
            </a:r>
            <a:r>
              <a:rPr lang="en-US" altLang="zh-CN" sz="1200" dirty="0">
                <a:solidFill>
                  <a:schemeClr val="tx1"/>
                </a:solidFill>
                <a:latin typeface="Times New Roman" panose="02020603050405020304"/>
                <a:ea typeface="Times New Roman" panose="02020603050405020304"/>
                <a:sym typeface="+mn-ea"/>
              </a:rPr>
              <a:t>tream instability</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mn-ea"/>
              </a:rPr>
              <a:t>Journal of Fluid Mechanics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2023/03</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彭赛，一作</a:t>
            </a:r>
            <a:endParaRPr lang="en-US" altLang="zh-CN" sz="1200" dirty="0">
              <a:solidFill>
                <a:srgbClr val="000000"/>
              </a:solidFill>
              <a:latin typeface="Times New Roman" panose="02020603050405020304"/>
              <a:ea typeface="Times New Roman" panose="02020603050405020304"/>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微软雅黑" panose="020B0503020204020204" charset="-122"/>
              </a:rPr>
              <a:t>Chemically Identical Gels I ‒ Under-Crosslinked</a:t>
            </a:r>
            <a:r>
              <a:rPr lang="en-US" altLang="zh-CN" sz="1200" dirty="0">
                <a:solidFill>
                  <a:schemeClr val="tx1"/>
                </a:solidFill>
                <a:latin typeface="Times New Roman" panose="02020603050405020304"/>
                <a:ea typeface="Times New Roman" panose="02020603050405020304"/>
                <a:sym typeface="微软雅黑" panose="020B0503020204020204" charset="-122"/>
              </a:rPr>
              <a:t> Networks</a:t>
            </a:r>
            <a:r>
              <a:rPr lang="zh-CN" sz="1200" b="1">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微软雅黑" panose="020B0503020204020204" charset="-122"/>
              </a:rPr>
              <a:t> Journal of the Mechanics and Physics of Solids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2023/03</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rgbClr val="000000"/>
                </a:solidFill>
                <a:latin typeface="Times New Roman" panose="02020603050405020304"/>
                <a:ea typeface="Times New Roman" panose="02020603050405020304"/>
                <a:sym typeface="微软雅黑" panose="020B0503020204020204" charset="-122"/>
              </a:rPr>
              <a:t> </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孙行健，一作</a:t>
            </a:r>
            <a:endParaRPr lang="en-US" altLang="zh-CN" sz="1200" dirty="0">
              <a:solidFill>
                <a:srgbClr val="000000"/>
              </a:solidFill>
              <a:latin typeface="Times New Roman" panose="02020603050405020304"/>
              <a:ea typeface="Times New Roman" panose="02020603050405020304"/>
              <a:sym typeface="微软雅黑" panose="020B0503020204020204" charset="-122"/>
            </a:endParaRPr>
          </a:p>
          <a:p>
            <a:pPr marL="285750" lvl="0" indent="-285750" algn="just"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微软雅黑" panose="020B0503020204020204" charset="-122"/>
              </a:rPr>
              <a:t>Body-force modelling in thermal compressible flows </a:t>
            </a:r>
            <a:r>
              <a:rPr lang="en-US" altLang="zh-CN" sz="1200" dirty="0">
                <a:solidFill>
                  <a:schemeClr val="tx1"/>
                </a:solidFill>
                <a:latin typeface="Times New Roman" panose="02020603050405020304"/>
                <a:ea typeface="Times New Roman" panose="02020603050405020304"/>
                <a:sym typeface="微软雅黑" panose="020B0503020204020204" charset="-122"/>
              </a:rPr>
              <a:t>with the lattice Boltzmann method</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mn-ea"/>
              </a:rPr>
              <a:t>Journal of Fluid Mechanics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2023/05</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李作旭，一作</a:t>
            </a:r>
            <a:r>
              <a:rPr lang="en-US" altLang="zh-CN" sz="1200" dirty="0">
                <a:solidFill>
                  <a:srgbClr val="000000"/>
                </a:solidFill>
                <a:latin typeface="Times New Roman" panose="02020603050405020304"/>
                <a:ea typeface="Times New Roman" panose="02020603050405020304"/>
                <a:sym typeface="微软雅黑" panose="020B0503020204020204" charset="-122"/>
              </a:rPr>
              <a:t> </a:t>
            </a:r>
            <a:endParaRPr lang="en-US" altLang="zh-CN" sz="1200" dirty="0">
              <a:solidFill>
                <a:srgbClr val="000000"/>
              </a:solidFill>
              <a:latin typeface="Times New Roman" panose="02020603050405020304"/>
              <a:ea typeface="Times New Roman" panose="02020603050405020304"/>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mn-ea"/>
              </a:rPr>
              <a:t>A structure-preserving integrator for incompressible finite </a:t>
            </a:r>
            <a:r>
              <a:rPr lang="en-US" altLang="zh-CN" sz="1200" dirty="0" err="1">
                <a:solidFill>
                  <a:srgbClr val="000000"/>
                </a:solidFill>
                <a:latin typeface="Times New Roman" panose="02020603050405020304"/>
                <a:ea typeface="Times New Roman" panose="02020603050405020304"/>
                <a:sym typeface="+mn-ea"/>
              </a:rPr>
              <a:t>elastodynamics</a:t>
            </a:r>
            <a:r>
              <a:rPr lang="en-US" altLang="zh-CN" sz="1200" dirty="0">
                <a:solidFill>
                  <a:srgbClr val="000000"/>
                </a:solidFill>
                <a:latin typeface="Times New Roman" panose="02020603050405020304"/>
                <a:ea typeface="Times New Roman" panose="02020603050405020304"/>
                <a:sym typeface="+mn-ea"/>
              </a:rPr>
              <a:t> based on a grad-div stabilized mixed formulation with particular emphasis on stretch-based material mo</a:t>
            </a:r>
            <a:r>
              <a:rPr lang="en-US" altLang="zh-CN" sz="1200" dirty="0">
                <a:solidFill>
                  <a:schemeClr val="tx1"/>
                </a:solidFill>
                <a:latin typeface="Times New Roman" panose="02020603050405020304"/>
                <a:ea typeface="Times New Roman" panose="02020603050405020304"/>
                <a:sym typeface="+mn-ea"/>
              </a:rPr>
              <a:t>dels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rgbClr val="000000"/>
                </a:solidFill>
                <a:latin typeface="Times New Roman" panose="02020603050405020304"/>
                <a:ea typeface="Times New Roman" panose="02020603050405020304"/>
                <a:sym typeface="微软雅黑" panose="020B0503020204020204" charset="-122"/>
              </a:rPr>
              <a:t>Computer Methods in Applied Mechanics and Enginee</a:t>
            </a:r>
            <a:r>
              <a:rPr lang="en-US" altLang="zh-CN" sz="1200" i="1" dirty="0">
                <a:solidFill>
                  <a:schemeClr val="tx1"/>
                </a:solidFill>
                <a:latin typeface="Times New Roman" panose="02020603050405020304"/>
                <a:ea typeface="Times New Roman" panose="02020603050405020304"/>
                <a:sym typeface="微软雅黑" panose="020B0503020204020204" charset="-122"/>
              </a:rPr>
              <a:t>ring</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2023/05</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mn-ea"/>
              </a:rPr>
              <a:t>管加深</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，一作</a:t>
            </a:r>
            <a:endPar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微软雅黑" panose="020B0503020204020204" charset="-122"/>
              </a:rPr>
              <a:t>Creep-free polyelectrolyte elastomer for drift-free iontronic </a:t>
            </a:r>
            <a:r>
              <a:rPr lang="en-US" altLang="zh-CN" sz="1200" dirty="0">
                <a:solidFill>
                  <a:schemeClr val="tx1"/>
                </a:solidFill>
                <a:latin typeface="Times New Roman" panose="02020603050405020304"/>
                <a:ea typeface="Times New Roman" panose="02020603050405020304"/>
                <a:sym typeface="微软雅黑" panose="020B0503020204020204" charset="-122"/>
              </a:rPr>
              <a:t>sensing</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rgbClr val="000000"/>
                </a:solidFill>
                <a:latin typeface="Times New Roman" panose="02020603050405020304"/>
                <a:ea typeface="Times New Roman" panose="02020603050405020304"/>
                <a:sym typeface="微软雅黑" panose="020B0503020204020204" charset="-122"/>
              </a:rPr>
              <a:t>Nature Materia</a:t>
            </a:r>
            <a:r>
              <a:rPr lang="en-US" altLang="zh-CN" sz="1200" i="1" dirty="0">
                <a:solidFill>
                  <a:schemeClr val="tx1"/>
                </a:solidFill>
                <a:latin typeface="Times New Roman" panose="02020603050405020304"/>
                <a:ea typeface="Times New Roman" panose="02020603050405020304"/>
                <a:sym typeface="微软雅黑" panose="020B0503020204020204" charset="-122"/>
              </a:rPr>
              <a:t>ls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2024/03</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何耘丰，一作</a:t>
            </a:r>
            <a:endPar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mn-ea"/>
              </a:rPr>
              <a:t>Wavelet optical flow velocimetry of a scramjet combustor using high-speed frame-straddling foc</a:t>
            </a:r>
            <a:r>
              <a:rPr lang="en-US" altLang="zh-CN" sz="1200" dirty="0">
                <a:solidFill>
                  <a:schemeClr val="tx1"/>
                </a:solidFill>
                <a:latin typeface="Times New Roman" panose="02020603050405020304"/>
                <a:ea typeface="Times New Roman" panose="02020603050405020304"/>
                <a:sym typeface="+mn-ea"/>
              </a:rPr>
              <a:t>using schlieren images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微软雅黑" panose="020B0503020204020204" charset="-122"/>
              </a:rPr>
              <a:t>Combustion and Flame</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Times New Roman" panose="02020603050405020304"/>
                <a:sym typeface="微软雅黑" panose="020B0503020204020204" charset="-122"/>
              </a:rPr>
              <a:t>2024/11</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zh-CN" sz="1200" b="1" i="0">
                <a:solidFill>
                  <a:srgbClr val="EE6C00">
                    <a:alpha val="100000"/>
                  </a:srgbClr>
                </a:solidFill>
                <a:latin typeface="微软雅黑" panose="020B0503020204020204" charset="-122"/>
                <a:cs typeface="微软雅黑" panose="020B0503020204020204" charset="-122"/>
              </a:rPr>
              <a:t>陈铭家</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a:t>
            </a:r>
            <a:r>
              <a:rPr lang="zh-CN" sz="1200" b="1" i="0">
                <a:solidFill>
                  <a:srgbClr val="EE6C00">
                    <a:alpha val="100000"/>
                  </a:srgbClr>
                </a:solidFill>
                <a:latin typeface="微软雅黑" panose="020B0503020204020204" charset="-122"/>
                <a:cs typeface="微软雅黑" panose="020B0503020204020204" charset="-122"/>
              </a:rPr>
              <a:t>一作</a:t>
            </a:r>
            <a:endParaRPr lang="zh-CN" sz="1200" b="1" i="0">
              <a:solidFill>
                <a:srgbClr val="EE6C00">
                  <a:alpha val="100000"/>
                </a:srgbClr>
              </a:solidFill>
              <a:latin typeface="微软雅黑" panose="020B0503020204020204" charset="-122"/>
              <a:cs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mn-ea"/>
              </a:rPr>
              <a:t>Double-eigenvalue bifurcation and </a:t>
            </a:r>
            <a:r>
              <a:rPr lang="en-US" altLang="zh-CN" sz="1200" dirty="0" err="1">
                <a:solidFill>
                  <a:srgbClr val="000000"/>
                </a:solidFill>
                <a:latin typeface="Times New Roman" panose="02020603050405020304"/>
                <a:ea typeface="Times New Roman" panose="02020603050405020304"/>
                <a:sym typeface="+mn-ea"/>
              </a:rPr>
              <a:t>multistability</a:t>
            </a:r>
            <a:r>
              <a:rPr lang="en-US" altLang="zh-CN" sz="1200" dirty="0">
                <a:solidFill>
                  <a:srgbClr val="000000"/>
                </a:solidFill>
                <a:latin typeface="Times New Roman" panose="02020603050405020304"/>
                <a:ea typeface="Times New Roman" panose="02020603050405020304"/>
                <a:sym typeface="+mn-ea"/>
              </a:rPr>
              <a:t> in serpentine strips with tunable bu</a:t>
            </a:r>
            <a:r>
              <a:rPr lang="en-US" altLang="zh-CN" sz="1200" dirty="0">
                <a:solidFill>
                  <a:schemeClr val="tx1"/>
                </a:solidFill>
                <a:latin typeface="Times New Roman" panose="02020603050405020304"/>
                <a:ea typeface="Times New Roman" panose="02020603050405020304"/>
                <a:sym typeface="+mn-ea"/>
              </a:rPr>
              <a:t>ckling behaviors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mn-ea"/>
              </a:rPr>
              <a:t>Journal of the Mechanics and Physics of Solids</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宋体" panose="02010600030101010101" pitchFamily="2" charset="-122"/>
                <a:sym typeface="微软雅黑" panose="020B0503020204020204" charset="-122"/>
              </a:rPr>
              <a:t>2025/02</a:t>
            </a:r>
            <a:r>
              <a:rPr lang="zh-CN" sz="1200" b="1">
                <a:solidFill>
                  <a:schemeClr val="tx1">
                    <a:alpha val="100000"/>
                  </a:schemeClr>
                </a:solidFill>
                <a:latin typeface="微软雅黑" panose="020B0503020204020204" charset="-122"/>
                <a:cs typeface="微软雅黑" panose="020B0503020204020204" charset="-122"/>
                <a:sym typeface="微软雅黑" panose="020B0503020204020204" charset="-122"/>
              </a:rPr>
              <a:t>，</a:t>
            </a:r>
            <a:r>
              <a:rPr kumimoji="0" lang="zh-CN" sz="1200" b="1" i="0" u="none" strike="noStrike" kern="1200" cap="none" normalizeH="0" baseline="0">
                <a:solidFill>
                  <a:srgbClr val="EE6C00">
                    <a:alpha val="100000"/>
                  </a:srgbClr>
                </a:solidFill>
                <a:latin typeface="微软雅黑" panose="020B0503020204020204" charset="-122"/>
                <a:cs typeface="微软雅黑" panose="020B0503020204020204" charset="-122"/>
                <a:sym typeface="微软雅黑" panose="020B0503020204020204" charset="-122"/>
              </a:rPr>
              <a:t>师启耀，一作</a:t>
            </a:r>
            <a:endParaRPr kumimoji="0" lang="zh-CN" sz="1200" b="1" i="0" u="none" strike="noStrike" kern="1200" cap="none" normalizeH="0" baseline="0">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lang="en-US" altLang="zh-CN" sz="1200" dirty="0">
                <a:solidFill>
                  <a:srgbClr val="000000"/>
                </a:solidFill>
                <a:latin typeface="Times New Roman" panose="02020603050405020304"/>
                <a:ea typeface="Times New Roman" panose="02020603050405020304"/>
                <a:sym typeface="微软雅黑" panose="020B0503020204020204" charset="-122"/>
              </a:rPr>
              <a:t>On the effect of twist in a hexagonal cylinder</a:t>
            </a:r>
            <a:r>
              <a:rPr lang="zh-CN" sz="1200" b="1">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微软雅黑" panose="020B0503020204020204" charset="-122"/>
              </a:rPr>
              <a:t>Journal of Fluid Mechanics</a:t>
            </a:r>
            <a:r>
              <a:rPr lang="zh-CN" sz="1200" b="1">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宋体" panose="02010600030101010101" pitchFamily="2" charset="-122"/>
                <a:sym typeface="微软雅黑" panose="020B0503020204020204" charset="-122"/>
              </a:rPr>
              <a:t>2026/02</a:t>
            </a:r>
            <a:r>
              <a:rPr lang="zh-CN" sz="1200" b="1">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鲍鸿音，一作</a:t>
            </a:r>
            <a:endParaRPr kumimoji="0" lang="zh-CN" sz="1200" b="1" i="0" u="none" strike="noStrike" kern="1200" cap="none" normalizeH="0" baseline="0">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r>
              <a:rPr kumimoji="0" lang="en-US" altLang="zh-CN" sz="1200" i="0" u="none" strike="noStrike" kern="1200" cap="none" normalizeH="0" baseline="0" dirty="0">
                <a:solidFill>
                  <a:srgbClr val="000000"/>
                </a:solidFill>
                <a:latin typeface="Times New Roman" panose="02020603050405020304"/>
                <a:ea typeface="Times New Roman" panose="02020603050405020304"/>
                <a:sym typeface="微软雅黑" panose="020B0503020204020204" charset="-122"/>
              </a:rPr>
              <a:t>Uncertainty quantification and stability of neural operators for prediction of three-dimensional turbulence</a:t>
            </a:r>
            <a:r>
              <a:rPr lang="zh-CN" sz="1200" b="1">
                <a:latin typeface="微软雅黑" panose="020B0503020204020204" charset="-122"/>
                <a:cs typeface="微软雅黑" panose="020B0503020204020204" charset="-122"/>
                <a:sym typeface="微软雅黑" panose="020B0503020204020204" charset="-122"/>
              </a:rPr>
              <a:t>，</a:t>
            </a:r>
            <a:r>
              <a:rPr lang="en-US" altLang="zh-CN" sz="1200" i="1" dirty="0">
                <a:solidFill>
                  <a:schemeClr val="tx1"/>
                </a:solidFill>
                <a:latin typeface="Times New Roman" panose="02020603050405020304"/>
                <a:ea typeface="Times New Roman" panose="02020603050405020304"/>
                <a:sym typeface="微软雅黑" panose="020B0503020204020204" charset="-122"/>
              </a:rPr>
              <a:t>Journal of Computational Physics</a:t>
            </a:r>
            <a:r>
              <a:rPr lang="zh-CN" sz="1200" b="1">
                <a:latin typeface="微软雅黑" panose="020B0503020204020204" charset="-122"/>
                <a:cs typeface="微软雅黑" panose="020B0503020204020204" charset="-122"/>
                <a:sym typeface="微软雅黑" panose="020B0503020204020204" charset="-122"/>
              </a:rPr>
              <a:t>，</a:t>
            </a:r>
            <a:r>
              <a:rPr lang="en-US" altLang="zh-CN" sz="1200" dirty="0">
                <a:solidFill>
                  <a:schemeClr val="tx1"/>
                </a:solidFill>
                <a:latin typeface="Times New Roman" panose="02020603050405020304"/>
                <a:ea typeface="宋体" panose="02010600030101010101" pitchFamily="2" charset="-122"/>
                <a:sym typeface="微软雅黑" panose="020B0503020204020204" charset="-122"/>
              </a:rPr>
              <a:t>2026/03</a:t>
            </a:r>
            <a:r>
              <a:rPr lang="zh-CN" sz="1200" b="1">
                <a:latin typeface="微软雅黑" panose="020B0503020204020204" charset="-122"/>
                <a:cs typeface="微软雅黑" panose="020B0503020204020204" charset="-122"/>
                <a:sym typeface="微软雅黑" panose="020B0503020204020204" charset="-122"/>
              </a:rPr>
              <a:t>，</a:t>
            </a:r>
            <a:r>
              <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rPr>
              <a:t>邹欣桐，一作</a:t>
            </a:r>
            <a:endParaRPr lang="zh-CN" sz="1200" b="1">
              <a:solidFill>
                <a:srgbClr val="EE6C00">
                  <a:alpha val="100000"/>
                </a:srgbClr>
              </a:solidFill>
              <a:latin typeface="微软雅黑" panose="020B0503020204020204" charset="-122"/>
              <a:cs typeface="微软雅黑" panose="020B0503020204020204" charset="-122"/>
              <a:sym typeface="微软雅黑" panose="020B0503020204020204" charset="-122"/>
            </a:endParaRPr>
          </a:p>
          <a:p>
            <a:pPr marL="285750" lvl="0" indent="-285750" algn="l" defTabSz="914400">
              <a:lnSpc>
                <a:spcPct val="150000"/>
              </a:lnSpc>
              <a:spcBef>
                <a:spcPts val="0"/>
              </a:spcBef>
              <a:buClrTx/>
              <a:buSzTx/>
              <a:buFont typeface="Arial" panose="020B0604020202020204" pitchFamily="34" charset="0"/>
              <a:buChar char="•"/>
              <a:defRPr sz="1800">
                <a:solidFill>
                  <a:schemeClr val="tx1">
                    <a:alpha val="100000"/>
                  </a:schemeClr>
                </a:solidFill>
                <a:latin typeface="Arial" panose="020B0604020202020204"/>
                <a:ea typeface="微软雅黑" panose="020B0503020204020204" charset="-122"/>
                <a:cs typeface="+mn-cs"/>
              </a:defRPr>
            </a:pPr>
            <a:endParaRPr lang="en-US" altLang="zh-CN" sz="1200" i="1" dirty="0">
              <a:solidFill>
                <a:schemeClr val="tx1"/>
              </a:solidFill>
              <a:latin typeface="Times New Roman" panose="02020603050405020304"/>
              <a:ea typeface="Times New Roman" panose="02020603050405020304"/>
              <a:sym typeface="微软雅黑" panose="020B0503020204020204" charset="-122"/>
            </a:endParaRPr>
          </a:p>
        </p:txBody>
      </p:sp>
      <p:grpSp>
        <p:nvGrpSpPr>
          <p:cNvPr id="2" name="组合 1"/>
          <p:cNvGrpSpPr/>
          <p:nvPr>
            <p:custDataLst>
              <p:tags r:id="rId6"/>
            </p:custDataLst>
          </p:nvPr>
        </p:nvGrpSpPr>
        <p:grpSpPr>
          <a:xfrm>
            <a:off x="6374765" y="2704799"/>
            <a:ext cx="4063365" cy="622300"/>
            <a:chOff x="11326" y="5393"/>
            <a:chExt cx="7931" cy="2052"/>
          </a:xfrm>
        </p:grpSpPr>
        <p:sp>
          <p:nvSpPr>
            <p:cNvPr id="16" name="任意多边形: 形状 15"/>
            <p:cNvSpPr/>
            <p:nvPr>
              <p:custDataLst>
                <p:tags r:id="rId7"/>
              </p:custDataLst>
            </p:nvPr>
          </p:nvSpPr>
          <p:spPr>
            <a:xfrm rot="5400000">
              <a:off x="14517" y="2396"/>
              <a:ext cx="1516" cy="7898"/>
            </a:xfrm>
            <a:custGeom>
              <a:avLst/>
              <a:gdLst>
                <a:gd name="connsiteX0" fmla="*/ 0 w 962526"/>
                <a:gd name="connsiteY0" fmla="*/ 4570818 h 4570818"/>
                <a:gd name="connsiteX1" fmla="*/ 0 w 962526"/>
                <a:gd name="connsiteY1" fmla="*/ 0 h 4570818"/>
                <a:gd name="connsiteX2" fmla="*/ 325047 w 962526"/>
                <a:gd name="connsiteY2" fmla="*/ 0 h 4570818"/>
                <a:gd name="connsiteX3" fmla="*/ 962526 w 962526"/>
                <a:gd name="connsiteY3" fmla="*/ 369738 h 4570818"/>
                <a:gd name="connsiteX4" fmla="*/ 962526 w 962526"/>
                <a:gd name="connsiteY4" fmla="*/ 4570818 h 4570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526" h="4570818">
                  <a:moveTo>
                    <a:pt x="0" y="4570818"/>
                  </a:moveTo>
                  <a:lnTo>
                    <a:pt x="0" y="0"/>
                  </a:lnTo>
                  <a:lnTo>
                    <a:pt x="325047" y="0"/>
                  </a:lnTo>
                  <a:lnTo>
                    <a:pt x="962526" y="369738"/>
                  </a:lnTo>
                  <a:lnTo>
                    <a:pt x="962526" y="4570818"/>
                  </a:lnTo>
                  <a:close/>
                </a:path>
              </a:pathLst>
            </a:custGeom>
            <a:gradFill>
              <a:gsLst>
                <a:gs pos="0">
                  <a:srgbClr val="5BB4B2"/>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17" name="文本框 16"/>
            <p:cNvSpPr txBox="1"/>
            <p:nvPr>
              <p:custDataLst>
                <p:tags r:id="rId8"/>
              </p:custDataLst>
            </p:nvPr>
          </p:nvSpPr>
          <p:spPr>
            <a:xfrm>
              <a:off x="11326" y="5572"/>
              <a:ext cx="7931" cy="1515"/>
            </a:xfrm>
            <a:prstGeom prst="rect">
              <a:avLst/>
            </a:prstGeom>
            <a:noFill/>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研究生代表性论文</a:t>
              </a:r>
              <a:endParaRPr kumimoji="0" lang="zh-CN" altLang="en-US" sz="24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24" name="矩形 23"/>
            <p:cNvSpPr/>
            <p:nvPr>
              <p:custDataLst>
                <p:tags r:id="rId9"/>
              </p:custDataLst>
            </p:nvPr>
          </p:nvSpPr>
          <p:spPr>
            <a:xfrm rot="18202406">
              <a:off x="18027" y="6228"/>
              <a:ext cx="2052" cy="381"/>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3339906"/>
            <a:ext cx="12192000" cy="3559799"/>
            <a:chOff x="649078" y="3298201"/>
            <a:chExt cx="12192000" cy="3559799"/>
          </a:xfrm>
        </p:grpSpPr>
        <p:sp>
          <p:nvSpPr>
            <p:cNvPr id="11" name="矩形 10"/>
            <p:cNvSpPr/>
            <p:nvPr/>
          </p:nvSpPr>
          <p:spPr>
            <a:xfrm>
              <a:off x="649078" y="3298202"/>
              <a:ext cx="12192000" cy="3538198"/>
            </a:xfrm>
            <a:prstGeom prst="rect">
              <a:avLst/>
            </a:prstGeom>
            <a:blipFill dpi="0" rotWithShape="1">
              <a:blip r:embed="rId1"/>
              <a:srcRect/>
              <a:stretch>
                <a:fillRect l="-5323" r="-5323" b="-61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49078" y="3298201"/>
              <a:ext cx="12192000" cy="3559799"/>
            </a:xfrm>
            <a:prstGeom prst="rect">
              <a:avLst/>
            </a:prstGeom>
            <a:gradFill>
              <a:gsLst>
                <a:gs pos="0">
                  <a:schemeClr val="bg1"/>
                </a:gs>
                <a:gs pos="57400">
                  <a:srgbClr val="FFFFFF"/>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2" name="图形 4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542415" y="241300"/>
            <a:ext cx="3583305" cy="5269865"/>
          </a:xfrm>
          <a:prstGeom prst="rect">
            <a:avLst/>
          </a:prstGeom>
        </p:spPr>
      </p:pic>
      <p:sp>
        <p:nvSpPr>
          <p:cNvPr id="20" name="文本框 19"/>
          <p:cNvSpPr txBox="1"/>
          <p:nvPr/>
        </p:nvSpPr>
        <p:spPr>
          <a:xfrm>
            <a:off x="208280" y="210820"/>
            <a:ext cx="2646045"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研究生获奖</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140" name="矩形 139"/>
          <p:cNvSpPr/>
          <p:nvPr/>
        </p:nvSpPr>
        <p:spPr>
          <a:xfrm>
            <a:off x="6066155" y="411480"/>
            <a:ext cx="5535930" cy="354965"/>
          </a:xfrm>
          <a:prstGeom prst="rect">
            <a:avLst/>
          </a:prstGeom>
          <a:gradFill>
            <a:gsLst>
              <a:gs pos="4000">
                <a:srgbClr val="009E96"/>
              </a:gs>
              <a:gs pos="100000">
                <a:srgbClr val="009E96">
                  <a:alpha val="3700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等线" panose="02010600030101010101" charset="-122"/>
              <a:ea typeface="等线" panose="02010600030101010101" charset="-122"/>
            </a:endParaRPr>
          </a:p>
        </p:txBody>
      </p:sp>
      <p:sp>
        <p:nvSpPr>
          <p:cNvPr id="3" name="文本框 2"/>
          <p:cNvSpPr txBox="1"/>
          <p:nvPr/>
        </p:nvSpPr>
        <p:spPr>
          <a:xfrm>
            <a:off x="7101205" y="443230"/>
            <a:ext cx="5224780" cy="275590"/>
          </a:xfrm>
          <a:prstGeom prst="rect">
            <a:avLst/>
          </a:prstGeom>
          <a:noFill/>
        </p:spPr>
        <p:txBody>
          <a:bodyPr wrap="square" rtlCol="0" anchor="t">
            <a:spAutoFit/>
          </a:bodyPr>
          <a:lstStyle/>
          <a:p>
            <a:r>
              <a:rPr lang="zh-CN" altLang="en-US" sz="1200" dirty="0">
                <a:solidFill>
                  <a:schemeClr val="bg1"/>
                </a:solidFill>
                <a:latin typeface="微软雅黑" panose="020B0503020204020204" charset="-122"/>
                <a:ea typeface="微软雅黑" panose="020B0503020204020204" charset="-122"/>
                <a:sym typeface="+mn-ea"/>
              </a:rPr>
              <a:t>罗腾飞、李志杰</a:t>
            </a:r>
            <a:r>
              <a:rPr lang="en-US" altLang="zh-CN" sz="1200" dirty="0">
                <a:solidFill>
                  <a:schemeClr val="bg1"/>
                </a:solidFill>
                <a:latin typeface="微软雅黑" panose="020B0503020204020204" charset="-122"/>
                <a:ea typeface="微软雅黑" panose="020B0503020204020204" charset="-122"/>
                <a:sym typeface="+mn-ea"/>
              </a:rPr>
              <a:t> </a:t>
            </a:r>
            <a:r>
              <a:rPr lang="zh-CN" altLang="en-US" sz="1200" dirty="0">
                <a:solidFill>
                  <a:schemeClr val="bg1"/>
                </a:solidFill>
                <a:latin typeface="微软雅黑" panose="020B0503020204020204" charset="-122"/>
                <a:ea typeface="微软雅黑" panose="020B0503020204020204" charset="-122"/>
                <a:sym typeface="+mn-ea"/>
              </a:rPr>
              <a:t>获南科大十佳毕业研究生</a:t>
            </a:r>
            <a:r>
              <a:rPr lang="en-US" altLang="zh-CN" sz="1200" dirty="0">
                <a:solidFill>
                  <a:schemeClr val="bg1"/>
                </a:solidFill>
                <a:latin typeface="微软雅黑" panose="020B0503020204020204" charset="-122"/>
                <a:ea typeface="微软雅黑" panose="020B0503020204020204" charset="-122"/>
                <a:sym typeface="+mn-ea"/>
              </a:rPr>
              <a:t> </a:t>
            </a:r>
            <a:endParaRPr lang="en-US" altLang="zh-CN" sz="1200" dirty="0">
              <a:solidFill>
                <a:schemeClr val="bg1"/>
              </a:solidFill>
              <a:latin typeface="微软雅黑" panose="020B0503020204020204" charset="-122"/>
              <a:ea typeface="微软雅黑" panose="020B0503020204020204" charset="-122"/>
              <a:sym typeface="+mn-ea"/>
            </a:endParaRPr>
          </a:p>
        </p:txBody>
      </p:sp>
      <p:sp>
        <p:nvSpPr>
          <p:cNvPr id="41" name="文本框 40"/>
          <p:cNvSpPr txBox="1"/>
          <p:nvPr/>
        </p:nvSpPr>
        <p:spPr>
          <a:xfrm>
            <a:off x="6272530" y="5235575"/>
            <a:ext cx="7005320" cy="275590"/>
          </a:xfrm>
          <a:prstGeom prst="rect">
            <a:avLst/>
          </a:prstGeom>
          <a:noFill/>
        </p:spPr>
        <p:txBody>
          <a:bodyPr wrap="square" rtlCol="0" anchor="t">
            <a:spAutoFit/>
          </a:bodyPr>
          <a:lstStyle/>
          <a:p>
            <a:r>
              <a:rPr lang="zh-CN" altLang="en-US" sz="1200" dirty="0">
                <a:solidFill>
                  <a:schemeClr val="bg1"/>
                </a:solidFill>
                <a:latin typeface="微软雅黑" panose="020B0503020204020204" charset="-122"/>
                <a:ea typeface="微软雅黑" panose="020B0503020204020204" charset="-122"/>
                <a:sym typeface="+mn-ea"/>
              </a:rPr>
              <a:t>齐昊、张憨拙、张宇恒</a:t>
            </a:r>
            <a:r>
              <a:rPr lang="en-US" altLang="zh-CN" sz="1200" dirty="0">
                <a:solidFill>
                  <a:schemeClr val="bg1"/>
                </a:solidFill>
                <a:latin typeface="微软雅黑" panose="020B0503020204020204" charset="-122"/>
                <a:ea typeface="微软雅黑" panose="020B0503020204020204" charset="-122"/>
                <a:sym typeface="+mn-ea"/>
              </a:rPr>
              <a:t> </a:t>
            </a:r>
            <a:r>
              <a:rPr lang="zh-CN" altLang="en-US" sz="1200" dirty="0">
                <a:solidFill>
                  <a:schemeClr val="bg1"/>
                </a:solidFill>
                <a:latin typeface="微软雅黑" panose="020B0503020204020204" charset="-122"/>
                <a:ea typeface="微软雅黑" panose="020B0503020204020204" charset="-122"/>
                <a:sym typeface="+mn-ea"/>
              </a:rPr>
              <a:t>获</a:t>
            </a:r>
            <a:r>
              <a:rPr lang="en-US" altLang="zh-CN" sz="1200" dirty="0">
                <a:solidFill>
                  <a:schemeClr val="bg1"/>
                </a:solidFill>
                <a:latin typeface="微软雅黑" panose="020B0503020204020204" charset="-122"/>
                <a:ea typeface="微软雅黑" panose="020B0503020204020204" charset="-122"/>
                <a:sym typeface="+mn-ea"/>
              </a:rPr>
              <a:t>全国徐芝纶力学优秀学生奖</a:t>
            </a:r>
            <a:endParaRPr lang="zh-CN" altLang="en-US" sz="1200" dirty="0">
              <a:solidFill>
                <a:schemeClr val="bg1"/>
              </a:solidFill>
              <a:latin typeface="微软雅黑" panose="020B0503020204020204" charset="-122"/>
              <a:ea typeface="微软雅黑" panose="020B0503020204020204" charset="-122"/>
              <a:sym typeface="+mn-ea"/>
            </a:endParaRPr>
          </a:p>
        </p:txBody>
      </p:sp>
      <p:pic>
        <p:nvPicPr>
          <p:cNvPr id="4" name="图片 3" descr="李志杰"/>
          <p:cNvPicPr>
            <a:picLocks noChangeAspect="1"/>
          </p:cNvPicPr>
          <p:nvPr/>
        </p:nvPicPr>
        <p:blipFill>
          <a:blip r:embed="rId4"/>
          <a:stretch>
            <a:fillRect/>
          </a:stretch>
        </p:blipFill>
        <p:spPr>
          <a:xfrm>
            <a:off x="9028430" y="861060"/>
            <a:ext cx="1575435" cy="2100580"/>
          </a:xfrm>
          <a:prstGeom prst="rect">
            <a:avLst/>
          </a:prstGeom>
          <a:effectLst>
            <a:outerShdw blurRad="50800" dist="38100" dir="2700000" algn="tl" rotWithShape="0">
              <a:prstClr val="black">
                <a:alpha val="40000"/>
              </a:prstClr>
            </a:outerShdw>
          </a:effectLst>
        </p:spPr>
      </p:pic>
      <p:pic>
        <p:nvPicPr>
          <p:cNvPr id="5" name="图片 4" descr="罗腾飞"/>
          <p:cNvPicPr>
            <a:picLocks noChangeAspect="1"/>
          </p:cNvPicPr>
          <p:nvPr/>
        </p:nvPicPr>
        <p:blipFill>
          <a:blip r:embed="rId5"/>
          <a:stretch>
            <a:fillRect/>
          </a:stretch>
        </p:blipFill>
        <p:spPr>
          <a:xfrm>
            <a:off x="6753860" y="861060"/>
            <a:ext cx="1575435" cy="2100580"/>
          </a:xfrm>
          <a:prstGeom prst="rect">
            <a:avLst/>
          </a:prstGeom>
          <a:effectLst>
            <a:outerShdw blurRad="50800" dist="38100" dir="2700000" algn="tl" rotWithShape="0">
              <a:prstClr val="black">
                <a:alpha val="40000"/>
              </a:prstClr>
            </a:outerShdw>
          </a:effectLst>
        </p:spPr>
      </p:pic>
      <p:graphicFrame>
        <p:nvGraphicFramePr>
          <p:cNvPr id="7" name="表格 6"/>
          <p:cNvGraphicFramePr/>
          <p:nvPr>
            <p:custDataLst>
              <p:tags r:id="rId6"/>
            </p:custDataLst>
          </p:nvPr>
        </p:nvGraphicFramePr>
        <p:xfrm>
          <a:off x="5018405" y="3243580"/>
          <a:ext cx="6682740" cy="3291840"/>
        </p:xfrm>
        <a:graphic>
          <a:graphicData uri="http://schemas.openxmlformats.org/drawingml/2006/table">
            <a:tbl>
              <a:tblPr firstRow="1" lastRow="1" bandRow="1">
                <a:tableStyleId>{5CED95BD-B813-49C8-A3C4-6D7F7D149839}</a:tableStyleId>
              </a:tblPr>
              <a:tblGrid>
                <a:gridCol w="785495"/>
                <a:gridCol w="756285"/>
                <a:gridCol w="856615"/>
                <a:gridCol w="856615"/>
                <a:gridCol w="856615"/>
                <a:gridCol w="857885"/>
                <a:gridCol w="856615"/>
                <a:gridCol w="856615"/>
              </a:tblGrid>
              <a:tr h="274320">
                <a:tc gridSpan="2">
                  <a:txBody>
                    <a:bodyPr/>
                    <a:lstStyle/>
                    <a:p>
                      <a:pPr algn="ctr">
                        <a:buNone/>
                      </a:pPr>
                      <a:r>
                        <a:rPr lang="zh-CN" altLang="en-US" sz="1200"/>
                        <a:t>国家奖学金</a:t>
                      </a:r>
                      <a:endParaRPr lang="zh-CN" altLang="en-US" sz="1200"/>
                    </a:p>
                  </a:txBody>
                  <a:tcPr/>
                </a:tc>
                <a:tc hMerge="1">
                  <a:tcPr/>
                </a:tc>
                <a:tc>
                  <a:txBody>
                    <a:bodyPr/>
                    <a:p>
                      <a:pPr algn="ctr">
                        <a:buNone/>
                      </a:pPr>
                      <a:endParaRPr lang="zh-CN" altLang="en-US" sz="1200"/>
                    </a:p>
                  </a:txBody>
                  <a:tcPr/>
                </a:tc>
                <a:tc>
                  <a:txBody>
                    <a:bodyPr/>
                    <a:p>
                      <a:pPr algn="ctr">
                        <a:buNone/>
                      </a:pPr>
                      <a:endParaRPr lang="zh-CN" altLang="en-US" sz="1200"/>
                    </a:p>
                  </a:txBody>
                  <a:tcPr/>
                </a:tc>
                <a:tc>
                  <a:txBody>
                    <a:bodyPr/>
                    <a:p>
                      <a:pPr algn="ctr">
                        <a:buNone/>
                      </a:pPr>
                      <a:endParaRPr lang="zh-CN" altLang="en-US" sz="1200"/>
                    </a:p>
                  </a:txBody>
                  <a:tcPr/>
                </a:tc>
                <a:tc>
                  <a:txBody>
                    <a:bodyPr/>
                    <a:p>
                      <a:pPr algn="ctr">
                        <a:buNone/>
                      </a:pPr>
                      <a:endParaRPr lang="zh-CN" altLang="en-US" sz="1200"/>
                    </a:p>
                  </a:txBody>
                  <a:tcPr/>
                </a:tc>
                <a:tc>
                  <a:txBody>
                    <a:bodyPr/>
                    <a:p>
                      <a:pPr algn="ctr">
                        <a:buNone/>
                      </a:pPr>
                      <a:endParaRPr lang="zh-CN" altLang="en-US" sz="1200"/>
                    </a:p>
                  </a:txBody>
                  <a:tcPr/>
                </a:tc>
                <a:tc>
                  <a:txBody>
                    <a:bodyPr/>
                    <a:p>
                      <a:pPr algn="ctr">
                        <a:buNone/>
                      </a:pPr>
                      <a:endParaRPr lang="zh-CN" altLang="en-US" sz="1200"/>
                    </a:p>
                  </a:txBody>
                  <a:tcPr/>
                </a:tc>
              </a:tr>
              <a:tr h="274320">
                <a:tc>
                  <a:txBody>
                    <a:bodyPr/>
                    <a:lstStyle/>
                    <a:p>
                      <a:pPr algn="ctr">
                        <a:buNone/>
                      </a:pPr>
                      <a:r>
                        <a:rPr lang="en-US" altLang="zh-CN" sz="1200">
                          <a:sym typeface="+mn-ea"/>
                        </a:rPr>
                        <a:t>2019</a:t>
                      </a:r>
                      <a:r>
                        <a:rPr lang="zh-CN" altLang="en-US" sz="1200">
                          <a:sym typeface="+mn-ea"/>
                        </a:rPr>
                        <a:t>年</a:t>
                      </a:r>
                      <a:endParaRPr lang="zh-CN" altLang="en-US" sz="1200">
                        <a:sym typeface="+mn-ea"/>
                      </a:endParaRPr>
                    </a:p>
                  </a:txBody>
                  <a:tcPr/>
                </a:tc>
                <a:tc>
                  <a:txBody>
                    <a:bodyPr/>
                    <a:lstStyle/>
                    <a:p>
                      <a:pPr algn="ctr">
                        <a:buNone/>
                      </a:pPr>
                      <a:endParaRPr lang="en-US" altLang="zh-CN" sz="1200"/>
                    </a:p>
                  </a:txBody>
                  <a:tcPr/>
                </a:tc>
                <a:tc>
                  <a:txBody>
                    <a:bodyPr/>
                    <a:p>
                      <a:pPr algn="ctr">
                        <a:buNone/>
                      </a:pPr>
                      <a:r>
                        <a:rPr lang="en-US" altLang="zh-CN" sz="1200"/>
                        <a:t>2020</a:t>
                      </a:r>
                      <a:r>
                        <a:rPr lang="zh-CN" altLang="en-US" sz="1200"/>
                        <a:t>年</a:t>
                      </a:r>
                      <a:endParaRPr lang="zh-CN" altLang="en-US"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r>
                        <a:rPr lang="en-US" altLang="zh-CN" sz="1200"/>
                        <a:t>2021</a:t>
                      </a:r>
                      <a:r>
                        <a:rPr lang="zh-CN" altLang="en-US" sz="1200"/>
                        <a:t>年</a:t>
                      </a:r>
                      <a:endParaRPr lang="zh-CN" altLang="en-US" sz="1200"/>
                    </a:p>
                  </a:txBody>
                  <a:tcPr/>
                </a:tc>
                <a:tc>
                  <a:txBody>
                    <a:bodyPr/>
                    <a:p>
                      <a:pPr algn="ctr">
                        <a:buNone/>
                      </a:pPr>
                      <a:endParaRPr lang="en-US" altLang="zh-CN" sz="1200"/>
                    </a:p>
                  </a:txBody>
                  <a:tcPr/>
                </a:tc>
                <a:tc>
                  <a:txBody>
                    <a:bodyPr/>
                    <a:p>
                      <a:pPr algn="ctr">
                        <a:buNone/>
                      </a:pPr>
                      <a:endParaRPr lang="en-US" altLang="zh-CN" sz="1200"/>
                    </a:p>
                  </a:txBody>
                  <a:tcPr/>
                </a:tc>
              </a:tr>
              <a:tr h="274320">
                <a:tc>
                  <a:txBody>
                    <a:bodyPr/>
                    <a:lstStyle/>
                    <a:p>
                      <a:pPr algn="ctr">
                        <a:buNone/>
                      </a:pPr>
                      <a:r>
                        <a:rPr lang="zh-CN" altLang="en-US" sz="1200"/>
                        <a:t>李翔</a:t>
                      </a:r>
                      <a:endParaRPr lang="zh-CN" altLang="en-US" sz="1200"/>
                    </a:p>
                  </a:txBody>
                  <a:tcPr/>
                </a:tc>
                <a:tc>
                  <a:txBody>
                    <a:bodyPr/>
                    <a:lstStyle/>
                    <a:p>
                      <a:pPr algn="ctr">
                        <a:buNone/>
                      </a:pPr>
                      <a:endParaRPr lang="en-US" altLang="zh-CN" sz="1200"/>
                    </a:p>
                  </a:txBody>
                  <a:tcPr/>
                </a:tc>
                <a:tc>
                  <a:txBody>
                    <a:bodyPr/>
                    <a:p>
                      <a:pPr algn="ctr">
                        <a:buNone/>
                      </a:pPr>
                      <a:r>
                        <a:rPr lang="zh-CN" altLang="en-US" sz="1200"/>
                        <a:t>刘伟轩</a:t>
                      </a:r>
                      <a:endParaRPr lang="zh-CN" altLang="en-US" sz="1200"/>
                    </a:p>
                  </a:txBody>
                  <a:tcPr/>
                </a:tc>
                <a:tc>
                  <a:txBody>
                    <a:bodyPr/>
                    <a:p>
                      <a:pPr algn="ctr">
                        <a:buNone/>
                      </a:pPr>
                      <a:r>
                        <a:rPr lang="zh-CN" altLang="en-US" sz="1200"/>
                        <a:t>彭赛</a:t>
                      </a:r>
                      <a:endParaRPr lang="zh-CN" altLang="en-US" sz="1200"/>
                    </a:p>
                  </a:txBody>
                  <a:tcPr/>
                </a:tc>
                <a:tc>
                  <a:txBody>
                    <a:bodyPr/>
                    <a:p>
                      <a:pPr algn="ctr">
                        <a:buNone/>
                      </a:pPr>
                      <a:endParaRPr lang="en-US" altLang="zh-CN" sz="1200"/>
                    </a:p>
                  </a:txBody>
                  <a:tcPr/>
                </a:tc>
                <a:tc>
                  <a:txBody>
                    <a:bodyPr/>
                    <a:p>
                      <a:pPr algn="ctr">
                        <a:buNone/>
                      </a:pPr>
                      <a:r>
                        <a:rPr lang="zh-CN" altLang="en-US" sz="1200"/>
                        <a:t>何耘丰</a:t>
                      </a:r>
                      <a:endParaRPr lang="zh-CN" altLang="en-US" sz="1200"/>
                    </a:p>
                  </a:txBody>
                  <a:tcPr/>
                </a:tc>
                <a:tc>
                  <a:txBody>
                    <a:bodyPr/>
                    <a:p>
                      <a:pPr algn="ctr">
                        <a:buNone/>
                      </a:pPr>
                      <a:r>
                        <a:rPr lang="zh-CN" altLang="en-US" sz="1200"/>
                        <a:t>于博洋</a:t>
                      </a:r>
                      <a:endParaRPr lang="zh-CN" altLang="en-US" sz="1200"/>
                    </a:p>
                  </a:txBody>
                  <a:tcPr/>
                </a:tc>
                <a:tc>
                  <a:txBody>
                    <a:bodyPr/>
                    <a:p>
                      <a:pPr algn="ctr">
                        <a:buNone/>
                      </a:pPr>
                      <a:r>
                        <a:rPr lang="zh-CN" altLang="en-US" sz="1200"/>
                        <a:t>袁泽龙</a:t>
                      </a:r>
                      <a:endParaRPr lang="zh-CN" altLang="en-US" sz="1200"/>
                    </a:p>
                  </a:txBody>
                  <a:tcPr/>
                </a:tc>
              </a:tr>
              <a:tr h="274320">
                <a:tc>
                  <a:txBody>
                    <a:bodyPr/>
                    <a:lstStyle/>
                    <a:p>
                      <a:pPr algn="ctr">
                        <a:buNone/>
                      </a:pPr>
                      <a:r>
                        <a:rPr lang="en-US" altLang="zh-CN" sz="1200"/>
                        <a:t>2022</a:t>
                      </a:r>
                      <a:r>
                        <a:rPr lang="zh-CN" altLang="en-US" sz="1200"/>
                        <a:t>年</a:t>
                      </a:r>
                      <a:endParaRPr lang="zh-CN" altLang="en-US" sz="1200"/>
                    </a:p>
                  </a:txBody>
                  <a:tcPr/>
                </a:tc>
                <a:tc>
                  <a:txBody>
                    <a:bodyPr/>
                    <a:lstStyle/>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r>
              <a:tr h="274320">
                <a:tc>
                  <a:txBody>
                    <a:bodyPr/>
                    <a:lstStyle/>
                    <a:p>
                      <a:pPr algn="ctr">
                        <a:buNone/>
                      </a:pPr>
                      <a:r>
                        <a:rPr lang="zh-CN" altLang="en-US" sz="1200"/>
                        <a:t>李鹏宇</a:t>
                      </a:r>
                      <a:endParaRPr lang="zh-CN" altLang="en-US" sz="1200"/>
                    </a:p>
                  </a:txBody>
                  <a:tcPr/>
                </a:tc>
                <a:tc>
                  <a:txBody>
                    <a:bodyPr/>
                    <a:lstStyle/>
                    <a:p>
                      <a:pPr algn="ctr">
                        <a:buNone/>
                      </a:pPr>
                      <a:r>
                        <a:rPr lang="zh-CN" altLang="en-US" sz="1200">
                          <a:sym typeface="+mn-ea"/>
                        </a:rPr>
                        <a:t>陈嘉彤</a:t>
                      </a:r>
                      <a:endParaRPr lang="zh-CN" altLang="en-US" sz="1200">
                        <a:sym typeface="+mn-ea"/>
                      </a:endParaRPr>
                    </a:p>
                  </a:txBody>
                  <a:tcPr/>
                </a:tc>
                <a:tc>
                  <a:txBody>
                    <a:bodyPr/>
                    <a:p>
                      <a:pPr algn="ctr">
                        <a:buNone/>
                      </a:pPr>
                      <a:r>
                        <a:rPr lang="zh-CN" altLang="en-US" sz="1200">
                          <a:sym typeface="+mn-ea"/>
                        </a:rPr>
                        <a:t>丁蔚健</a:t>
                      </a:r>
                      <a:endParaRPr lang="zh-CN" altLang="en-US"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c>
                  <a:txBody>
                    <a:bodyPr/>
                    <a:p>
                      <a:pPr algn="ctr">
                        <a:buNone/>
                      </a:pPr>
                      <a:endParaRPr lang="en-US" altLang="zh-CN" sz="1200">
                        <a:sym typeface="+mn-ea"/>
                      </a:endParaRPr>
                    </a:p>
                  </a:txBody>
                  <a:tcPr/>
                </a:tc>
              </a:tr>
              <a:tr h="274320">
                <a:tc>
                  <a:txBody>
                    <a:bodyPr/>
                    <a:lstStyle/>
                    <a:p>
                      <a:pPr algn="ctr">
                        <a:buNone/>
                      </a:pPr>
                      <a:r>
                        <a:rPr lang="en-US" altLang="zh-CN" sz="1200"/>
                        <a:t>2023</a:t>
                      </a:r>
                      <a:r>
                        <a:rPr lang="zh-CN" altLang="en-US" sz="1200"/>
                        <a:t>年</a:t>
                      </a:r>
                      <a:endParaRPr lang="zh-CN" altLang="en-US" sz="1200"/>
                    </a:p>
                  </a:txBody>
                  <a:tcPr/>
                </a:tc>
                <a:tc>
                  <a:txBody>
                    <a:bodyPr/>
                    <a:lstStyle/>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r>
              <a:tr h="274320">
                <a:tc>
                  <a:txBody>
                    <a:bodyPr/>
                    <a:lstStyle/>
                    <a:p>
                      <a:pPr algn="ctr">
                        <a:buNone/>
                      </a:pPr>
                      <a:r>
                        <a:rPr lang="zh-CN" altLang="en-US" sz="1200"/>
                        <a:t>李志杰</a:t>
                      </a:r>
                      <a:endParaRPr lang="zh-CN" altLang="en-US" sz="1200"/>
                    </a:p>
                  </a:txBody>
                  <a:tcPr/>
                </a:tc>
                <a:tc>
                  <a:txBody>
                    <a:bodyPr/>
                    <a:lstStyle/>
                    <a:p>
                      <a:pPr algn="ctr">
                        <a:buNone/>
                      </a:pPr>
                      <a:r>
                        <a:rPr lang="zh-CN" altLang="en-US" sz="1200"/>
                        <a:t>肖懿航</a:t>
                      </a:r>
                      <a:endParaRPr lang="zh-CN" altLang="en-US" sz="1200"/>
                    </a:p>
                  </a:txBody>
                  <a:tcPr/>
                </a:tc>
                <a:tc>
                  <a:txBody>
                    <a:bodyPr/>
                    <a:p>
                      <a:pPr algn="ctr">
                        <a:buNone/>
                      </a:pPr>
                      <a:r>
                        <a:rPr lang="zh-CN" altLang="en-US" sz="1200"/>
                        <a:t>胡嘉仪</a:t>
                      </a:r>
                      <a:endParaRPr lang="zh-CN" altLang="en-US" sz="1200"/>
                    </a:p>
                  </a:txBody>
                  <a:tcPr/>
                </a:tc>
                <a:tc>
                  <a:txBody>
                    <a:bodyPr/>
                    <a:p>
                      <a:pPr algn="ctr">
                        <a:buNone/>
                      </a:pPr>
                      <a:r>
                        <a:rPr lang="zh-CN" altLang="en-US" sz="1200"/>
                        <a:t>刘金龙</a:t>
                      </a:r>
                      <a:endParaRPr lang="zh-CN" altLang="en-US"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r>
              <a:tr h="274320">
                <a:tc>
                  <a:txBody>
                    <a:bodyPr/>
                    <a:lstStyle/>
                    <a:p>
                      <a:pPr algn="ctr">
                        <a:buNone/>
                      </a:pPr>
                      <a:r>
                        <a:rPr lang="en-US" altLang="zh-CN" sz="1200"/>
                        <a:t>2024</a:t>
                      </a:r>
                      <a:r>
                        <a:rPr lang="zh-CN" altLang="en-US" sz="1200"/>
                        <a:t>年</a:t>
                      </a:r>
                      <a:endParaRPr lang="zh-CN" altLang="en-US" sz="1200"/>
                    </a:p>
                  </a:txBody>
                  <a:tcPr/>
                </a:tc>
                <a:tc>
                  <a:txBody>
                    <a:bodyPr/>
                    <a:lstStyle/>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r>
              <a:tr h="274320">
                <a:tc>
                  <a:txBody>
                    <a:bodyPr/>
                    <a:lstStyle/>
                    <a:p>
                      <a:pPr algn="ctr">
                        <a:buNone/>
                      </a:pPr>
                      <a:r>
                        <a:rPr lang="zh-CN" altLang="en-US" sz="1200">
                          <a:sym typeface="+mn-ea"/>
                        </a:rPr>
                        <a:t>向静远</a:t>
                      </a:r>
                      <a:endParaRPr lang="zh-CN" altLang="en-US" sz="1200">
                        <a:sym typeface="+mn-ea"/>
                      </a:endParaRPr>
                    </a:p>
                  </a:txBody>
                  <a:tcPr/>
                </a:tc>
                <a:tc>
                  <a:txBody>
                    <a:bodyPr/>
                    <a:lstStyle/>
                    <a:p>
                      <a:pPr algn="ctr">
                        <a:buNone/>
                      </a:pPr>
                      <a:r>
                        <a:rPr lang="zh-CN" altLang="en-US" sz="1200">
                          <a:sym typeface="+mn-ea"/>
                        </a:rPr>
                        <a:t>胡嘉仪</a:t>
                      </a:r>
                      <a:endParaRPr lang="zh-CN" altLang="en-US" sz="1200">
                        <a:sym typeface="+mn-ea"/>
                      </a:endParaRPr>
                    </a:p>
                  </a:txBody>
                  <a:tcPr/>
                </a:tc>
                <a:tc>
                  <a:txBody>
                    <a:bodyPr/>
                    <a:p>
                      <a:pPr algn="ctr">
                        <a:buNone/>
                      </a:pPr>
                      <a:r>
                        <a:rPr lang="zh-CN" altLang="en-US" sz="1200">
                          <a:sym typeface="+mn-ea"/>
                        </a:rPr>
                        <a:t>石征</a:t>
                      </a:r>
                      <a:endParaRPr lang="zh-CN" altLang="en-US" sz="1200">
                        <a:sym typeface="+mn-ea"/>
                      </a:endParaRPr>
                    </a:p>
                  </a:txBody>
                  <a:tcPr/>
                </a:tc>
                <a:tc>
                  <a:txBody>
                    <a:bodyPr/>
                    <a:p>
                      <a:pPr algn="ctr">
                        <a:buNone/>
                      </a:pPr>
                      <a:r>
                        <a:rPr lang="zh-CN" altLang="en-US" sz="1200">
                          <a:sym typeface="+mn-ea"/>
                        </a:rPr>
                        <a:t>张栩齐</a:t>
                      </a:r>
                      <a:endParaRPr lang="zh-CN" altLang="en-US" sz="1200">
                        <a:sym typeface="+mn-ea"/>
                      </a:endParaRPr>
                    </a:p>
                  </a:txBody>
                  <a:tcPr/>
                </a:tc>
                <a:tc>
                  <a:txBody>
                    <a:bodyPr/>
                    <a:p>
                      <a:pPr algn="ctr">
                        <a:buNone/>
                      </a:pPr>
                      <a:r>
                        <a:rPr lang="zh-CN" altLang="en-US" sz="1200">
                          <a:sym typeface="+mn-ea"/>
                        </a:rPr>
                        <a:t>何耘丰</a:t>
                      </a:r>
                      <a:endParaRPr lang="zh-CN" altLang="en-US" sz="1200">
                        <a:sym typeface="+mn-ea"/>
                      </a:endParaRPr>
                    </a:p>
                  </a:txBody>
                  <a:tcPr/>
                </a:tc>
                <a:tc>
                  <a:txBody>
                    <a:bodyPr/>
                    <a:p>
                      <a:pPr algn="ctr">
                        <a:buNone/>
                      </a:pPr>
                      <a:r>
                        <a:rPr lang="zh-CN" altLang="en-US" sz="1200">
                          <a:sym typeface="+mn-ea"/>
                        </a:rPr>
                        <a:t>曹津瑞</a:t>
                      </a:r>
                      <a:endParaRPr lang="zh-CN" altLang="en-US" sz="1200">
                        <a:sym typeface="+mn-ea"/>
                      </a:endParaRPr>
                    </a:p>
                  </a:txBody>
                  <a:tcPr/>
                </a:tc>
                <a:tc>
                  <a:txBody>
                    <a:bodyPr/>
                    <a:p>
                      <a:pPr algn="ctr">
                        <a:buNone/>
                      </a:pPr>
                      <a:r>
                        <a:rPr lang="zh-CN" altLang="en-US" sz="1200">
                          <a:sym typeface="+mn-ea"/>
                        </a:rPr>
                        <a:t>于博洋</a:t>
                      </a:r>
                      <a:endParaRPr lang="zh-CN" altLang="en-US" sz="1200">
                        <a:sym typeface="+mn-ea"/>
                      </a:endParaRPr>
                    </a:p>
                  </a:txBody>
                  <a:tcPr/>
                </a:tc>
                <a:tc>
                  <a:txBody>
                    <a:bodyPr/>
                    <a:p>
                      <a:pPr algn="ctr">
                        <a:buNone/>
                      </a:pPr>
                      <a:r>
                        <a:rPr lang="zh-CN" altLang="en-US" sz="1200">
                          <a:sym typeface="+mn-ea"/>
                        </a:rPr>
                        <a:t>粟善飞</a:t>
                      </a:r>
                      <a:endParaRPr lang="zh-CN" altLang="en-US" sz="1200">
                        <a:sym typeface="+mn-ea"/>
                      </a:endParaRPr>
                    </a:p>
                  </a:txBody>
                  <a:tcPr/>
                </a:tc>
              </a:tr>
              <a:tr h="274320">
                <a:tc>
                  <a:txBody>
                    <a:bodyPr/>
                    <a:p>
                      <a:pPr algn="ctr">
                        <a:buNone/>
                      </a:pPr>
                      <a:r>
                        <a:rPr lang="en-US" altLang="zh-CN" sz="1200">
                          <a:sym typeface="+mn-ea"/>
                        </a:rPr>
                        <a:t>2025</a:t>
                      </a:r>
                      <a:r>
                        <a:rPr lang="zh-CN" altLang="en-US" sz="1200">
                          <a:sym typeface="+mn-ea"/>
                        </a:rPr>
                        <a:t>年</a:t>
                      </a:r>
                      <a:endParaRPr lang="zh-CN" altLang="en-US" sz="1200">
                        <a:sym typeface="+mn-ea"/>
                      </a:endParaRPr>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r>
              <a:tr h="274320">
                <a:tc>
                  <a:txBody>
                    <a:bodyPr/>
                    <a:lstStyle/>
                    <a:p>
                      <a:pPr algn="ctr">
                        <a:buNone/>
                      </a:pPr>
                      <a:r>
                        <a:rPr lang="zh-CN" altLang="en-US" sz="1200">
                          <a:sym typeface="+mn-ea"/>
                        </a:rPr>
                        <a:t>沈聪</a:t>
                      </a:r>
                      <a:endParaRPr lang="zh-CN" altLang="en-US" sz="1200">
                        <a:sym typeface="+mn-ea"/>
                      </a:endParaRPr>
                    </a:p>
                  </a:txBody>
                  <a:tcPr/>
                </a:tc>
                <a:tc>
                  <a:txBody>
                    <a:bodyPr/>
                    <a:lstStyle/>
                    <a:p>
                      <a:pPr algn="ctr">
                        <a:buNone/>
                      </a:pPr>
                      <a:r>
                        <a:rPr lang="zh-CN" altLang="en-US" sz="1200"/>
                        <a:t>阮浩伟</a:t>
                      </a:r>
                      <a:endParaRPr lang="zh-CN" altLang="en-US" sz="1200"/>
                    </a:p>
                  </a:txBody>
                  <a:tcPr/>
                </a:tc>
                <a:tc>
                  <a:txBody>
                    <a:bodyPr/>
                    <a:p>
                      <a:pPr algn="ctr">
                        <a:buNone/>
                      </a:pPr>
                      <a:r>
                        <a:rPr lang="zh-CN" altLang="en-US" sz="1200"/>
                        <a:t>岳新海</a:t>
                      </a:r>
                      <a:endParaRPr lang="zh-CN" altLang="en-US" sz="1200"/>
                    </a:p>
                  </a:txBody>
                  <a:tcPr/>
                </a:tc>
                <a:tc>
                  <a:txBody>
                    <a:bodyPr/>
                    <a:p>
                      <a:pPr algn="ctr">
                        <a:buNone/>
                      </a:pPr>
                      <a:r>
                        <a:rPr lang="zh-CN" altLang="en-US" sz="1200"/>
                        <a:t>李维</a:t>
                      </a:r>
                      <a:endParaRPr lang="zh-CN" altLang="en-US" sz="1200"/>
                    </a:p>
                  </a:txBody>
                  <a:tcPr/>
                </a:tc>
                <a:tc>
                  <a:txBody>
                    <a:bodyPr/>
                    <a:p>
                      <a:pPr algn="ctr">
                        <a:buNone/>
                      </a:pPr>
                      <a:r>
                        <a:rPr lang="zh-CN" altLang="en-US" sz="1200"/>
                        <a:t>徐成</a:t>
                      </a:r>
                      <a:endParaRPr lang="zh-CN" altLang="en-US" sz="1200"/>
                    </a:p>
                  </a:txBody>
                  <a:tcPr/>
                </a:tc>
                <a:tc>
                  <a:txBody>
                    <a:bodyPr/>
                    <a:p>
                      <a:pPr algn="ctr">
                        <a:buNone/>
                      </a:pPr>
                      <a:r>
                        <a:rPr lang="zh-CN" altLang="en-US" sz="1200"/>
                        <a:t>罗力炎</a:t>
                      </a:r>
                      <a:endParaRPr lang="zh-CN" altLang="en-US" sz="1200"/>
                    </a:p>
                  </a:txBody>
                  <a:tcPr/>
                </a:tc>
                <a:tc>
                  <a:txBody>
                    <a:bodyPr/>
                    <a:p>
                      <a:pPr algn="ctr">
                        <a:buNone/>
                      </a:pPr>
                      <a:r>
                        <a:rPr lang="zh-CN" altLang="en-US" sz="1200"/>
                        <a:t>余逸丰</a:t>
                      </a:r>
                      <a:endParaRPr lang="zh-CN" altLang="en-US" sz="1200"/>
                    </a:p>
                  </a:txBody>
                  <a:tcPr/>
                </a:tc>
                <a:tc>
                  <a:txBody>
                    <a:bodyPr/>
                    <a:p>
                      <a:pPr algn="ctr">
                        <a:buNone/>
                      </a:pPr>
                      <a:endParaRPr lang="en-US" altLang="zh-CN" sz="1200"/>
                    </a:p>
                  </a:txBody>
                  <a:tcPr/>
                </a:tc>
              </a:tr>
              <a:tr h="274320">
                <a:tc gridSpan="2">
                  <a:txBody>
                    <a:bodyPr/>
                    <a:lstStyle/>
                    <a:p>
                      <a:pPr algn="ctr">
                        <a:buNone/>
                      </a:pPr>
                      <a:endParaRPr lang="en-US" altLang="zh-CN" sz="1200"/>
                    </a:p>
                  </a:txBody>
                  <a:tcPr/>
                </a:tc>
                <a:tc hMerge="1">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c>
                  <a:txBody>
                    <a:bodyPr/>
                    <a:p>
                      <a:pPr algn="ctr">
                        <a:buNone/>
                      </a:pPr>
                      <a:endParaRPr lang="en-US" altLang="zh-CN" sz="1200"/>
                    </a:p>
                  </a:txBody>
                  <a:tcPr/>
                </a:tc>
              </a:tr>
            </a:tbl>
          </a:graphicData>
        </a:graphic>
      </p:graphicFrame>
      <p:sp>
        <p:nvSpPr>
          <p:cNvPr id="9" name="矩形 22"/>
          <p:cNvSpPr>
            <a:spLocks noChangeArrowheads="1"/>
          </p:cNvSpPr>
          <p:nvPr/>
        </p:nvSpPr>
        <p:spPr bwMode="auto">
          <a:xfrm>
            <a:off x="217170" y="3222625"/>
            <a:ext cx="5300345" cy="4844415"/>
          </a:xfrm>
          <a:prstGeom prst="rect">
            <a:avLst/>
          </a:prstGeom>
          <a:noFill/>
          <a:ln>
            <a:noFill/>
          </a:ln>
        </p:spPr>
        <p:txBody>
          <a:bodyPr>
            <a:noAutofit/>
          </a:bodyPr>
          <a:lstStyle>
            <a:lvl1pPr marL="171450" indent="-171450">
              <a:defRPr sz="2400">
                <a:solidFill>
                  <a:schemeClr val="tx1"/>
                </a:solidFill>
                <a:latin typeface="等线" panose="02010600030101010101" charset="-122"/>
                <a:ea typeface="等线" panose="02010600030101010101" charset="-122"/>
              </a:defRPr>
            </a:lvl1pPr>
            <a:lvl2pPr>
              <a:defRPr sz="2400">
                <a:solidFill>
                  <a:schemeClr val="tx1"/>
                </a:solidFill>
                <a:latin typeface="等线" panose="02010600030101010101" charset="-122"/>
                <a:ea typeface="等线" panose="02010600030101010101" charset="-122"/>
              </a:defRPr>
            </a:lvl2pPr>
            <a:lvl3pPr>
              <a:defRPr sz="2400">
                <a:solidFill>
                  <a:schemeClr val="tx1"/>
                </a:solidFill>
                <a:latin typeface="等线" panose="02010600030101010101" charset="-122"/>
                <a:ea typeface="等线" panose="02010600030101010101" charset="-122"/>
              </a:defRPr>
            </a:lvl3pPr>
            <a:lvl4pPr>
              <a:defRPr sz="2400">
                <a:solidFill>
                  <a:schemeClr val="tx1"/>
                </a:solidFill>
                <a:latin typeface="等线" panose="02010600030101010101" charset="-122"/>
                <a:ea typeface="等线" panose="02010600030101010101" charset="-122"/>
              </a:defRPr>
            </a:lvl4pPr>
            <a:lvl5pPr>
              <a:defRPr sz="2400">
                <a:solidFill>
                  <a:schemeClr val="tx1"/>
                </a:solidFill>
                <a:latin typeface="等线" panose="02010600030101010101" charset="-122"/>
                <a:ea typeface="等线" panose="02010600030101010101" charset="-122"/>
              </a:defRPr>
            </a:lvl5pPr>
            <a:lvl6pPr marL="29337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6pPr>
            <a:lvl7pPr marL="33909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7pPr>
            <a:lvl8pPr marL="38481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8pPr>
            <a:lvl9pPr marL="4305300" indent="-647700" defTabSz="1238250" eaLnBrk="0" fontAlgn="base" hangingPunct="0">
              <a:spcBef>
                <a:spcPct val="0"/>
              </a:spcBef>
              <a:spcAft>
                <a:spcPct val="0"/>
              </a:spcAft>
              <a:defRPr sz="2400">
                <a:solidFill>
                  <a:schemeClr val="tx1"/>
                </a:solidFill>
                <a:latin typeface="等线" panose="02010600030101010101" charset="-122"/>
                <a:ea typeface="等线" panose="02010600030101010101" charset="-122"/>
              </a:defRPr>
            </a:lvl9pPr>
          </a:lstStyle>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南科大十佳毕业研究生</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rPr>
              <a:t>南科大优秀毕业研究生</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rPr>
              <a:t>国家奖学金</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rPr>
              <a:t>航发基金优秀学生奖</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南科大优秀研究生标兵</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比亚迪奖学金</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第二届中国空气动力学大会青年优秀论文奖</a:t>
            </a: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eaLnBrk="1" hangingPunct="1">
              <a:lnSpc>
                <a:spcPct val="150000"/>
              </a:lnSpc>
              <a:buFont typeface="Arial" panose="020B0604020202020204" pitchFamily="34" charset="0"/>
              <a:buChar char="•"/>
            </a:pPr>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rPr>
              <a:t>第十一届全国流体力学学术会议青年优秀论文</a:t>
            </a:r>
            <a:endParaRPr lang="en-US" altLang="zh-CN" sz="1200"/>
          </a:p>
          <a:p>
            <a:pPr eaLnBrk="1" hangingPunct="1">
              <a:lnSpc>
                <a:spcPct val="150000"/>
              </a:lnSpc>
              <a:buFont typeface="Arial" panose="020B0604020202020204" pitchFamily="34" charset="0"/>
              <a:buChar char="•"/>
            </a:pPr>
            <a:endPar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sym typeface="Times New Roman" panose="02020603050405020304" pitchFamily="18" charset="0"/>
            </a:endParaRPr>
          </a:p>
          <a:p>
            <a:pPr marL="0" indent="0" eaLnBrk="1" hangingPunct="1">
              <a:lnSpc>
                <a:spcPct val="200000"/>
              </a:lnSpc>
              <a:buFont typeface="Arial" panose="020B0604020202020204" pitchFamily="34" charset="0"/>
              <a:buNone/>
            </a:pPr>
            <a:r>
              <a:rPr lang="zh-CN" altLang="en-US" sz="1400" dirty="0">
                <a:solidFill>
                  <a:schemeClr val="tx1"/>
                </a:solidFill>
                <a:latin typeface="微软雅黑" panose="020B0503020204020204" charset="-122"/>
                <a:ea typeface="微软雅黑" panose="020B0503020204020204" charset="-122"/>
                <a:cs typeface="微软雅黑" panose="020B0503020204020204" charset="-122"/>
              </a:rPr>
              <a:t>......</a:t>
            </a:r>
            <a:endParaRPr lang="zh-CN" altLang="en-US" sz="1400" dirty="0">
              <a:solidFill>
                <a:schemeClr val="tx1"/>
              </a:solidFill>
              <a:latin typeface="微软雅黑" panose="020B0503020204020204" charset="-122"/>
              <a:ea typeface="微软雅黑" panose="020B0503020204020204" charset="-122"/>
              <a:cs typeface="微软雅黑" panose="020B0503020204020204" charset="-122"/>
            </a:endParaRPr>
          </a:p>
        </p:txBody>
      </p:sp>
      <p:grpSp>
        <p:nvGrpSpPr>
          <p:cNvPr id="8" name="组合 7"/>
          <p:cNvGrpSpPr/>
          <p:nvPr>
            <p:custDataLst>
              <p:tags r:id="rId7"/>
            </p:custDataLst>
          </p:nvPr>
        </p:nvGrpSpPr>
        <p:grpSpPr>
          <a:xfrm>
            <a:off x="281721" y="1039829"/>
            <a:ext cx="4172493" cy="622300"/>
            <a:chOff x="11100" y="5393"/>
            <a:chExt cx="8144" cy="2052"/>
          </a:xfrm>
        </p:grpSpPr>
        <p:sp>
          <p:nvSpPr>
            <p:cNvPr id="10" name="任意多边形: 形状 15"/>
            <p:cNvSpPr/>
            <p:nvPr>
              <p:custDataLst>
                <p:tags r:id="rId8"/>
              </p:custDataLst>
            </p:nvPr>
          </p:nvSpPr>
          <p:spPr>
            <a:xfrm rot="5400000">
              <a:off x="14517" y="2396"/>
              <a:ext cx="1516" cy="7898"/>
            </a:xfrm>
            <a:custGeom>
              <a:avLst/>
              <a:gdLst>
                <a:gd name="connsiteX0" fmla="*/ 0 w 962526"/>
                <a:gd name="connsiteY0" fmla="*/ 4570818 h 4570818"/>
                <a:gd name="connsiteX1" fmla="*/ 0 w 962526"/>
                <a:gd name="connsiteY1" fmla="*/ 0 h 4570818"/>
                <a:gd name="connsiteX2" fmla="*/ 325047 w 962526"/>
                <a:gd name="connsiteY2" fmla="*/ 0 h 4570818"/>
                <a:gd name="connsiteX3" fmla="*/ 962526 w 962526"/>
                <a:gd name="connsiteY3" fmla="*/ 369738 h 4570818"/>
                <a:gd name="connsiteX4" fmla="*/ 962526 w 962526"/>
                <a:gd name="connsiteY4" fmla="*/ 4570818 h 4570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526" h="4570818">
                  <a:moveTo>
                    <a:pt x="0" y="4570818"/>
                  </a:moveTo>
                  <a:lnTo>
                    <a:pt x="0" y="0"/>
                  </a:lnTo>
                  <a:lnTo>
                    <a:pt x="325047" y="0"/>
                  </a:lnTo>
                  <a:lnTo>
                    <a:pt x="962526" y="369738"/>
                  </a:lnTo>
                  <a:lnTo>
                    <a:pt x="962526" y="4570818"/>
                  </a:lnTo>
                  <a:close/>
                </a:path>
              </a:pathLst>
            </a:custGeom>
            <a:gradFill>
              <a:gsLst>
                <a:gs pos="0">
                  <a:srgbClr val="5BB4B2"/>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16" name="文本框 15"/>
            <p:cNvSpPr txBox="1"/>
            <p:nvPr>
              <p:custDataLst>
                <p:tags r:id="rId9"/>
              </p:custDataLst>
            </p:nvPr>
          </p:nvSpPr>
          <p:spPr>
            <a:xfrm>
              <a:off x="11100" y="5587"/>
              <a:ext cx="7931" cy="1515"/>
            </a:xfrm>
            <a:prstGeom prst="rect">
              <a:avLst/>
            </a:prstGeom>
            <a:noFill/>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rPr>
                <a:t>国自然博士生项目</a:t>
              </a:r>
              <a:endParaRPr kumimoji="0" lang="zh-CN" altLang="en-US" sz="2400" b="0" i="0" u="none" strike="noStrike" kern="1200" cap="none" spc="0" normalizeH="0" baseline="0" noProof="0" dirty="0">
                <a:ln>
                  <a:noFill/>
                </a:ln>
                <a:solidFill>
                  <a:schemeClr val="bg1"/>
                </a:solidFill>
                <a:effectLst/>
                <a:uLnTx/>
                <a:uFillTx/>
                <a:latin typeface="黑体" panose="02010609060101010101" charset="-122"/>
                <a:ea typeface="黑体" panose="02010609060101010101" charset="-122"/>
                <a:cs typeface="+mn-cs"/>
              </a:endParaRPr>
            </a:p>
          </p:txBody>
        </p:sp>
        <p:sp>
          <p:nvSpPr>
            <p:cNvPr id="17" name="矩形 16"/>
            <p:cNvSpPr/>
            <p:nvPr>
              <p:custDataLst>
                <p:tags r:id="rId10"/>
              </p:custDataLst>
            </p:nvPr>
          </p:nvSpPr>
          <p:spPr>
            <a:xfrm rot="18202406">
              <a:off x="18027" y="6228"/>
              <a:ext cx="2052" cy="381"/>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18" name="文本框 17"/>
          <p:cNvSpPr txBox="1"/>
          <p:nvPr>
            <p:custDataLst>
              <p:tags r:id="rId11"/>
            </p:custDataLst>
          </p:nvPr>
        </p:nvSpPr>
        <p:spPr>
          <a:xfrm>
            <a:off x="308610" y="1767840"/>
            <a:ext cx="6096000" cy="275590"/>
          </a:xfrm>
          <a:prstGeom prst="rect">
            <a:avLst/>
          </a:prstGeom>
          <a:noFill/>
        </p:spPr>
        <p:txBody>
          <a:bodyPr wrap="square" rtlCol="0" anchor="t">
            <a:spAutoFit/>
          </a:bodyPr>
          <a:lstStyle/>
          <a:p>
            <a:pPr lvl="0" algn="l">
              <a:buClrTx/>
              <a:buSzTx/>
              <a:buFontTx/>
            </a:pPr>
            <a:r>
              <a:rPr lang="zh-CN" altLang="en-US" sz="1200">
                <a:latin typeface="微软雅黑" panose="020B0503020204020204" charset="-122"/>
                <a:ea typeface="微软雅黑" panose="020B0503020204020204" charset="-122"/>
                <a:sym typeface="+mn-ea"/>
              </a:rPr>
              <a:t>纳米多孔金属玻璃的制备、调控及其光热性能研究，</a:t>
            </a:r>
            <a:r>
              <a:rPr lang="zh-CN" sz="1200" b="1">
                <a:solidFill>
                  <a:srgbClr val="EE6C00">
                    <a:alpha val="100000"/>
                  </a:srgbClr>
                </a:solidFill>
                <a:latin typeface="微软雅黑" panose="020B0503020204020204" charset="-122"/>
                <a:ea typeface="微软雅黑" panose="020B0503020204020204" charset="-122"/>
                <a:cs typeface="微软雅黑" panose="020B0503020204020204" charset="-122"/>
                <a:sym typeface="+mn-ea"/>
              </a:rPr>
              <a:t>傅佳男</a:t>
            </a:r>
            <a:endParaRPr lang="zh-CN" altLang="en-US">
              <a:sym typeface="+mn-ea"/>
            </a:endParaRPr>
          </a:p>
        </p:txBody>
      </p:sp>
      <p:sp>
        <p:nvSpPr>
          <p:cNvPr id="22" name="文本框 21"/>
          <p:cNvSpPr txBox="1"/>
          <p:nvPr>
            <p:custDataLst>
              <p:tags r:id="rId12"/>
            </p:custDataLst>
          </p:nvPr>
        </p:nvSpPr>
        <p:spPr>
          <a:xfrm>
            <a:off x="317500" y="2131695"/>
            <a:ext cx="6096000" cy="275590"/>
          </a:xfrm>
          <a:prstGeom prst="rect">
            <a:avLst/>
          </a:prstGeom>
          <a:noFill/>
        </p:spPr>
        <p:txBody>
          <a:bodyPr wrap="square" rtlCol="0" anchor="t">
            <a:spAutoFit/>
          </a:bodyPr>
          <a:lstStyle/>
          <a:p>
            <a:r>
              <a:rPr lang="zh-CN" sz="1200">
                <a:solidFill>
                  <a:schemeClr val="tx1">
                    <a:alpha val="100000"/>
                  </a:schemeClr>
                </a:solidFill>
                <a:latin typeface="微软雅黑" panose="020B0503020204020204" charset="-122"/>
                <a:ea typeface="微软雅黑" panose="020B0503020204020204" charset="-122"/>
                <a:cs typeface="微软雅黑" panose="020B0503020204020204" charset="-122"/>
              </a:rPr>
              <a:t>极紫外光刻机动态气锁构型的高效多尺度伴随优化理论与方法</a:t>
            </a:r>
            <a:r>
              <a:rPr lang="zh-CN" altLang="en-US" sz="1200">
                <a:latin typeface="微软雅黑" panose="020B0503020204020204" charset="-122"/>
                <a:ea typeface="微软雅黑" panose="020B0503020204020204" charset="-122"/>
                <a:sym typeface="+mn-ea"/>
              </a:rPr>
              <a:t>，</a:t>
            </a:r>
            <a:r>
              <a:rPr lang="zh-CN" sz="1200" b="1">
                <a:solidFill>
                  <a:srgbClr val="EE6C00">
                    <a:alpha val="100000"/>
                  </a:srgbClr>
                </a:solidFill>
                <a:latin typeface="微软雅黑" panose="020B0503020204020204" charset="-122"/>
                <a:ea typeface="微软雅黑" panose="020B0503020204020204" charset="-122"/>
                <a:cs typeface="微软雅黑" panose="020B0503020204020204" charset="-122"/>
              </a:rPr>
              <a:t>张颜兵</a:t>
            </a:r>
            <a:endParaRPr lang="zh-CN" sz="1200" b="1">
              <a:solidFill>
                <a:srgbClr val="EE6C00">
                  <a:alpha val="100000"/>
                </a:srgbClr>
              </a:solidFill>
              <a:latin typeface="微软雅黑" panose="020B0503020204020204" charset="-122"/>
              <a:ea typeface="微软雅黑" panose="020B0503020204020204" charset="-122"/>
              <a:cs typeface="微软雅黑" panose="020B0503020204020204" charset="-122"/>
            </a:endParaRPr>
          </a:p>
        </p:txBody>
      </p:sp>
      <p:grpSp>
        <p:nvGrpSpPr>
          <p:cNvPr id="23" name="组合 22"/>
          <p:cNvGrpSpPr/>
          <p:nvPr>
            <p:custDataLst>
              <p:tags r:id="rId13"/>
            </p:custDataLst>
          </p:nvPr>
        </p:nvGrpSpPr>
        <p:grpSpPr>
          <a:xfrm>
            <a:off x="281721" y="2704164"/>
            <a:ext cx="4172493" cy="622300"/>
            <a:chOff x="11100" y="5393"/>
            <a:chExt cx="8144" cy="2052"/>
          </a:xfrm>
        </p:grpSpPr>
        <p:sp>
          <p:nvSpPr>
            <p:cNvPr id="24" name="任意多边形: 形状 15"/>
            <p:cNvSpPr/>
            <p:nvPr>
              <p:custDataLst>
                <p:tags r:id="rId14"/>
              </p:custDataLst>
            </p:nvPr>
          </p:nvSpPr>
          <p:spPr>
            <a:xfrm rot="5400000">
              <a:off x="14517" y="2396"/>
              <a:ext cx="1516" cy="7898"/>
            </a:xfrm>
            <a:custGeom>
              <a:avLst/>
              <a:gdLst>
                <a:gd name="connsiteX0" fmla="*/ 0 w 962526"/>
                <a:gd name="connsiteY0" fmla="*/ 4570818 h 4570818"/>
                <a:gd name="connsiteX1" fmla="*/ 0 w 962526"/>
                <a:gd name="connsiteY1" fmla="*/ 0 h 4570818"/>
                <a:gd name="connsiteX2" fmla="*/ 325047 w 962526"/>
                <a:gd name="connsiteY2" fmla="*/ 0 h 4570818"/>
                <a:gd name="connsiteX3" fmla="*/ 962526 w 962526"/>
                <a:gd name="connsiteY3" fmla="*/ 369738 h 4570818"/>
                <a:gd name="connsiteX4" fmla="*/ 962526 w 962526"/>
                <a:gd name="connsiteY4" fmla="*/ 4570818 h 4570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2526" h="4570818">
                  <a:moveTo>
                    <a:pt x="0" y="4570818"/>
                  </a:moveTo>
                  <a:lnTo>
                    <a:pt x="0" y="0"/>
                  </a:lnTo>
                  <a:lnTo>
                    <a:pt x="325047" y="0"/>
                  </a:lnTo>
                  <a:lnTo>
                    <a:pt x="962526" y="369738"/>
                  </a:lnTo>
                  <a:lnTo>
                    <a:pt x="962526" y="4570818"/>
                  </a:lnTo>
                  <a:close/>
                </a:path>
              </a:pathLst>
            </a:custGeom>
            <a:gradFill>
              <a:gsLst>
                <a:gs pos="0">
                  <a:srgbClr val="5BB4B2"/>
                </a:gs>
                <a:gs pos="100000">
                  <a:srgbClr val="5BB4B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latin typeface="等线" panose="02010600030101010101" charset="-122"/>
                <a:ea typeface="等线" panose="02010600030101010101" charset="-122"/>
              </a:endParaRPr>
            </a:p>
          </p:txBody>
        </p:sp>
        <p:sp>
          <p:nvSpPr>
            <p:cNvPr id="25" name="文本框 24"/>
            <p:cNvSpPr txBox="1"/>
            <p:nvPr>
              <p:custDataLst>
                <p:tags r:id="rId15"/>
              </p:custDataLst>
            </p:nvPr>
          </p:nvSpPr>
          <p:spPr>
            <a:xfrm>
              <a:off x="11100" y="5587"/>
              <a:ext cx="7931" cy="1515"/>
            </a:xfrm>
            <a:prstGeom prst="rect">
              <a:avLst/>
            </a:prstGeom>
            <a:noFill/>
          </p:spPr>
          <p:txBody>
            <a:bodyPr wrap="square"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noProof="0" dirty="0">
                  <a:ln>
                    <a:noFill/>
                  </a:ln>
                  <a:solidFill>
                    <a:schemeClr val="bg1"/>
                  </a:solidFill>
                  <a:effectLst/>
                  <a:uLnTx/>
                  <a:uFillTx/>
                  <a:latin typeface="黑体" panose="02010609060101010101" charset="-122"/>
                  <a:ea typeface="黑体" panose="02010609060101010101" charset="-122"/>
                  <a:sym typeface="+mn-ea"/>
                </a:rPr>
                <a:t>部分</a:t>
              </a:r>
              <a:r>
                <a:rPr lang="zh-CN" altLang="en-US" sz="2400" noProof="0" dirty="0">
                  <a:ln>
                    <a:noFill/>
                  </a:ln>
                  <a:solidFill>
                    <a:schemeClr val="bg1"/>
                  </a:solidFill>
                  <a:effectLst/>
                  <a:uLnTx/>
                  <a:uFillTx/>
                  <a:latin typeface="黑体" panose="02010609060101010101" charset="-122"/>
                  <a:ea typeface="黑体" panose="02010609060101010101" charset="-122"/>
                  <a:sym typeface="+mn-ea"/>
                </a:rPr>
                <a:t>奖项</a:t>
              </a:r>
              <a:endParaRPr lang="zh-CN" altLang="en-US" sz="2400" noProof="0" dirty="0">
                <a:ln>
                  <a:noFill/>
                </a:ln>
                <a:solidFill>
                  <a:schemeClr val="bg1"/>
                </a:solidFill>
                <a:effectLst/>
                <a:uLnTx/>
                <a:uFillTx/>
                <a:latin typeface="黑体" panose="02010609060101010101" charset="-122"/>
                <a:ea typeface="黑体" panose="02010609060101010101" charset="-122"/>
                <a:sym typeface="+mn-ea"/>
              </a:endParaRPr>
            </a:p>
          </p:txBody>
        </p:sp>
        <p:sp>
          <p:nvSpPr>
            <p:cNvPr id="26" name="矩形 25"/>
            <p:cNvSpPr/>
            <p:nvPr>
              <p:custDataLst>
                <p:tags r:id="rId16"/>
              </p:custDataLst>
            </p:nvPr>
          </p:nvSpPr>
          <p:spPr>
            <a:xfrm rot="18202406">
              <a:off x="18027" y="6228"/>
              <a:ext cx="2052" cy="381"/>
            </a:xfrm>
            <a:prstGeom prst="rect">
              <a:avLst/>
            </a:prstGeom>
            <a:solidFill>
              <a:srgbClr val="F08936">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26670"/>
            <a:ext cx="12192001" cy="6858000"/>
          </a:xfrm>
          <a:prstGeom prst="rect">
            <a:avLst/>
          </a:prstGeom>
          <a:blipFill dpi="0" rotWithShape="1">
            <a:blip r:embed="rId3">
              <a:alphaModFix amt="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0" name="文本框 19"/>
          <p:cNvSpPr txBox="1"/>
          <p:nvPr/>
        </p:nvSpPr>
        <p:spPr>
          <a:xfrm>
            <a:off x="412950" y="47847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研究生论文</a:t>
            </a:r>
            <a:r>
              <a:rPr kumimoji="0" lang="en-US" altLang="zh-CN"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&amp;</a:t>
            </a: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专利</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2" name="文本框 1"/>
          <p:cNvSpPr txBox="1"/>
          <p:nvPr/>
        </p:nvSpPr>
        <p:spPr>
          <a:xfrm>
            <a:off x="147814" y="1337729"/>
            <a:ext cx="11511280" cy="360680"/>
          </a:xfrm>
          <a:prstGeom prst="rect">
            <a:avLst/>
          </a:prstGeom>
          <a:noFill/>
        </p:spPr>
        <p:txBody>
          <a:bodyPr wrap="square" rtlCol="0" anchor="t">
            <a:spAutoFit/>
          </a:bodyPr>
          <a:lstStyle/>
          <a:p>
            <a:pPr indent="355600" algn="just" fontAlgn="auto">
              <a:lnSpc>
                <a:spcPct val="125000"/>
              </a:lnSpc>
              <a:spcBef>
                <a:spcPts val="0"/>
              </a:spcBef>
              <a:spcAft>
                <a:spcPts val="0"/>
              </a:spcAft>
              <a:extLst>
                <a:ext uri="{35155182-B16C-46BC-9424-99874614C6A1}">
                  <wpsdc:indentchars xmlns:wpsdc="http://www.wps.cn/officeDocument/2017/drawingmlCustomData" val="200" checksum="3837665281"/>
                </a:ext>
              </a:extLst>
            </a:pP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近年来，力航系研究生以一作或共一身份发布表多篇高质量论文，并获专利无数，整体情况呈</a:t>
            </a:r>
            <a:r>
              <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rPr>
              <a:t>平稳上升趋势。</a:t>
            </a:r>
            <a:endParaRPr lang="zh-CN" altLang="en-US" sz="1400" b="1" dirty="0">
              <a:solidFill>
                <a:schemeClr val="tx1"/>
              </a:solidFill>
              <a:latin typeface="微软雅黑" panose="020B0503020204020204" charset="-122"/>
              <a:ea typeface="微软雅黑" panose="020B0503020204020204" charset="-122"/>
              <a:cs typeface="微软雅黑" panose="020B0503020204020204" charset="-122"/>
              <a:sym typeface="+mn-ea"/>
            </a:endParaRPr>
          </a:p>
        </p:txBody>
      </p:sp>
      <p:sp>
        <p:nvSpPr>
          <p:cNvPr id="19" name="文本框 18"/>
          <p:cNvSpPr txBox="1"/>
          <p:nvPr/>
        </p:nvSpPr>
        <p:spPr>
          <a:xfrm>
            <a:off x="1542415" y="2086610"/>
            <a:ext cx="2193925" cy="306705"/>
          </a:xfrm>
          <a:prstGeom prst="rect">
            <a:avLst/>
          </a:prstGeom>
          <a:noFill/>
        </p:spPr>
        <p:txBody>
          <a:bodyPr wrap="square" rtlCol="0" anchor="t">
            <a:spAutoFit/>
          </a:bodyPr>
          <a:lstStyle/>
          <a:p>
            <a:r>
              <a:rPr lang="zh-CN" altLang="en-US" sz="1400" dirty="0">
                <a:latin typeface="微软雅黑" panose="020B0503020204020204" charset="-122"/>
                <a:ea typeface="微软雅黑" panose="020B0503020204020204" charset="-122"/>
                <a:cs typeface="微软雅黑" panose="020B0503020204020204" charset="-122"/>
                <a:sym typeface="+mn-ea"/>
              </a:rPr>
              <a:t>研究生一作论文</a:t>
            </a:r>
            <a:r>
              <a:rPr lang="zh-CN" altLang="en-US" sz="1400" dirty="0">
                <a:latin typeface="微软雅黑" panose="020B0503020204020204" charset="-122"/>
                <a:ea typeface="微软雅黑" panose="020B0503020204020204" charset="-122"/>
                <a:cs typeface="微软雅黑" panose="020B0503020204020204" charset="-122"/>
                <a:sym typeface="+mn-ea"/>
              </a:rPr>
              <a:t>发表情况</a:t>
            </a:r>
            <a:endParaRPr lang="zh-CN" altLang="en-US" sz="1400" dirty="0">
              <a:latin typeface="微软雅黑" panose="020B0503020204020204" charset="-122"/>
              <a:ea typeface="微软雅黑" panose="020B0503020204020204" charset="-122"/>
              <a:cs typeface="微软雅黑" panose="020B0503020204020204" charset="-122"/>
              <a:sym typeface="+mn-ea"/>
            </a:endParaRPr>
          </a:p>
        </p:txBody>
      </p:sp>
      <p:graphicFrame>
        <p:nvGraphicFramePr>
          <p:cNvPr id="18" name="图表 17"/>
          <p:cNvGraphicFramePr/>
          <p:nvPr/>
        </p:nvGraphicFramePr>
        <p:xfrm>
          <a:off x="590550" y="2612390"/>
          <a:ext cx="4476115" cy="3473450"/>
        </p:xfrm>
        <a:graphic>
          <a:graphicData uri="http://schemas.openxmlformats.org/drawingml/2006/chart">
            <c:chart xmlns:c="http://schemas.openxmlformats.org/drawingml/2006/chart" xmlns:r="http://schemas.openxmlformats.org/officeDocument/2006/relationships" r:id="rId1"/>
          </a:graphicData>
        </a:graphic>
      </p:graphicFrame>
      <p:sp>
        <p:nvSpPr>
          <p:cNvPr id="4" name="文本框 3"/>
          <p:cNvSpPr txBox="1"/>
          <p:nvPr/>
        </p:nvSpPr>
        <p:spPr>
          <a:xfrm>
            <a:off x="8278495" y="2113280"/>
            <a:ext cx="1986915" cy="306705"/>
          </a:xfrm>
          <a:prstGeom prst="rect">
            <a:avLst/>
          </a:prstGeom>
          <a:noFill/>
        </p:spPr>
        <p:txBody>
          <a:bodyPr wrap="square" rtlCol="0" anchor="t">
            <a:spAutoFit/>
          </a:bodyPr>
          <a:lstStyle/>
          <a:p>
            <a:r>
              <a:rPr lang="zh-CN" altLang="en-US" sz="1400" dirty="0">
                <a:latin typeface="微软雅黑" panose="020B0503020204020204" charset="-122"/>
                <a:ea typeface="微软雅黑" panose="020B0503020204020204" charset="-122"/>
                <a:cs typeface="微软雅黑" panose="020B0503020204020204" charset="-122"/>
                <a:sym typeface="+mn-ea"/>
              </a:rPr>
              <a:t>研究生专利</a:t>
            </a:r>
            <a:r>
              <a:rPr lang="zh-CN" altLang="en-US" sz="1400" dirty="0">
                <a:latin typeface="微软雅黑" panose="020B0503020204020204" charset="-122"/>
                <a:ea typeface="微软雅黑" panose="020B0503020204020204" charset="-122"/>
                <a:cs typeface="微软雅黑" panose="020B0503020204020204" charset="-122"/>
                <a:sym typeface="+mn-ea"/>
              </a:rPr>
              <a:t>获得情况</a:t>
            </a:r>
            <a:endParaRPr lang="zh-CN" altLang="en-US" sz="1400" dirty="0">
              <a:latin typeface="微软雅黑" panose="020B0503020204020204" charset="-122"/>
              <a:ea typeface="微软雅黑" panose="020B0503020204020204" charset="-122"/>
              <a:cs typeface="微软雅黑" panose="020B0503020204020204" charset="-122"/>
              <a:sym typeface="+mn-ea"/>
            </a:endParaRPr>
          </a:p>
        </p:txBody>
      </p:sp>
      <p:pic>
        <p:nvPicPr>
          <p:cNvPr id="6" name="图形 21" descr="E:/※宣传/※力航系新版宣传物料【PPT&amp;宣传折页&amp;展板&amp;文化墙】/1、PPT/素材库/logo/logo2组合_画板 1.pnglogo2组合_画板 1"/>
          <p:cNvPicPr>
            <a:picLocks noChangeAspect="1"/>
          </p:cNvPicPr>
          <p:nvPr/>
        </p:nvPicPr>
        <p:blipFill>
          <a:blip r:embed="rId4"/>
          <a:srcRect t="37420" b="37420"/>
          <a:stretch>
            <a:fillRect/>
          </a:stretch>
        </p:blipFill>
        <p:spPr>
          <a:xfrm>
            <a:off x="8306435" y="401955"/>
            <a:ext cx="3393440" cy="855345"/>
          </a:xfrm>
          <a:prstGeom prst="rect">
            <a:avLst/>
          </a:prstGeom>
        </p:spPr>
      </p:pic>
      <p:graphicFrame>
        <p:nvGraphicFramePr>
          <p:cNvPr id="8" name="图表 7"/>
          <p:cNvGraphicFramePr/>
          <p:nvPr/>
        </p:nvGraphicFramePr>
        <p:xfrm>
          <a:off x="6922770" y="2590165"/>
          <a:ext cx="4476115" cy="3473450"/>
        </p:xfrm>
        <a:graphic>
          <a:graphicData uri="http://schemas.openxmlformats.org/drawingml/2006/chart">
            <c:chart xmlns:c="http://schemas.openxmlformats.org/drawingml/2006/chart" xmlns:r="http://schemas.openxmlformats.org/officeDocument/2006/relationships" r:id="rId2"/>
          </a:graphicData>
        </a:graphic>
      </p:graphicFrame>
      <p:sp>
        <p:nvSpPr>
          <p:cNvPr id="9" name="矩形 8"/>
          <p:cNvSpPr/>
          <p:nvPr/>
        </p:nvSpPr>
        <p:spPr>
          <a:xfrm>
            <a:off x="-8238" y="6804475"/>
            <a:ext cx="12251236" cy="97858"/>
          </a:xfrm>
          <a:prstGeom prst="rect">
            <a:avLst/>
          </a:prstGeom>
          <a:gradFill>
            <a:gsLst>
              <a:gs pos="0">
                <a:srgbClr val="E25B1B"/>
              </a:gs>
              <a:gs pos="96460">
                <a:srgbClr val="FFBA01"/>
              </a:gs>
              <a:gs pos="38000">
                <a:srgbClr val="F08936"/>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10" name="图形 30"/>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1300000" flipH="1">
            <a:off x="211846" y="6088517"/>
            <a:ext cx="2545467" cy="838082"/>
          </a:xfrm>
          <a:prstGeom prst="rect">
            <a:avLst/>
          </a:prstGeom>
        </p:spPr>
      </p:pic>
      <p:pic>
        <p:nvPicPr>
          <p:cNvPr id="25" name="图形 3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987398" y="6207291"/>
            <a:ext cx="1386365" cy="558397"/>
          </a:xfrm>
          <a:prstGeom prst="rect">
            <a:avLst/>
          </a:prstGeom>
        </p:spPr>
      </p:pic>
      <p:grpSp>
        <p:nvGrpSpPr>
          <p:cNvPr id="28" name="组合 27"/>
          <p:cNvGrpSpPr/>
          <p:nvPr/>
        </p:nvGrpSpPr>
        <p:grpSpPr>
          <a:xfrm>
            <a:off x="4526378" y="6229716"/>
            <a:ext cx="2143540" cy="548820"/>
            <a:chOff x="2661280" y="5278893"/>
            <a:chExt cx="6775076" cy="1734653"/>
          </a:xfrm>
        </p:grpSpPr>
        <p:pic>
          <p:nvPicPr>
            <p:cNvPr id="35" name="图形 33"/>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661280" y="5278893"/>
              <a:ext cx="6775076" cy="1734653"/>
            </a:xfrm>
            <a:prstGeom prst="rect">
              <a:avLst/>
            </a:prstGeom>
          </p:spPr>
        </p:pic>
        <p:grpSp>
          <p:nvGrpSpPr>
            <p:cNvPr id="37" name="组合 36"/>
            <p:cNvGrpSpPr/>
            <p:nvPr/>
          </p:nvGrpSpPr>
          <p:grpSpPr>
            <a:xfrm>
              <a:off x="2780423" y="5486545"/>
              <a:ext cx="962235" cy="493528"/>
              <a:chOff x="635591" y="5239551"/>
              <a:chExt cx="1569243" cy="804861"/>
            </a:xfrm>
          </p:grpSpPr>
          <p:sp useBgFill="1">
            <p:nvSpPr>
              <p:cNvPr id="38" name="矩形 37"/>
              <p:cNvSpPr/>
              <p:nvPr/>
            </p:nvSpPr>
            <p:spPr>
              <a:xfrm>
                <a:off x="635591" y="5239551"/>
                <a:ext cx="1569243" cy="804861"/>
              </a:xfrm>
              <a:prstGeom prst="rect">
                <a:avLst/>
              </a:prstGeom>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2" name="图形 36"/>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5744" y="5387187"/>
                <a:ext cx="1352550" cy="533400"/>
              </a:xfrm>
              <a:prstGeom prst="rect">
                <a:avLst/>
              </a:prstGeom>
            </p:spPr>
          </p:pic>
        </p:grpSp>
      </p:grpSp>
      <p:pic>
        <p:nvPicPr>
          <p:cNvPr id="43" name="图形 38"/>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805716" y="6456291"/>
            <a:ext cx="1477384" cy="327595"/>
          </a:xfrm>
          <a:prstGeom prst="rect">
            <a:avLst/>
          </a:prstGeom>
        </p:spPr>
      </p:pic>
      <p:pic>
        <p:nvPicPr>
          <p:cNvPr id="44" name="图形 37"/>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8313122" y="6255135"/>
            <a:ext cx="2029706" cy="528569"/>
          </a:xfrm>
          <a:prstGeom prst="rect">
            <a:avLst/>
          </a:prstGeom>
        </p:spPr>
      </p:pic>
      <p:pic>
        <p:nvPicPr>
          <p:cNvPr id="45" name="图形 29"/>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0855659" y="5360408"/>
            <a:ext cx="1208707" cy="2209582"/>
          </a:xfrm>
          <a:prstGeom prst="rect">
            <a:avLst/>
          </a:prstGeom>
        </p:spPr>
      </p:pic>
      <p:pic>
        <p:nvPicPr>
          <p:cNvPr id="41" name="图形 40"/>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56697" y="5234739"/>
            <a:ext cx="4913471" cy="1281916"/>
          </a:xfrm>
          <a:prstGeom prst="rect">
            <a:avLst/>
          </a:prstGeom>
        </p:spPr>
      </p:pic>
      <p:pic>
        <p:nvPicPr>
          <p:cNvPr id="11" name="图形 40"/>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597327" y="5380154"/>
            <a:ext cx="4913471" cy="128191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8" name="iSļïḍè"/>
          <p:cNvGrpSpPr/>
          <p:nvPr/>
        </p:nvGrpSpPr>
        <p:grpSpPr>
          <a:xfrm>
            <a:off x="944245" y="1331595"/>
            <a:ext cx="9521190" cy="3755390"/>
            <a:chOff x="1489576" y="1175752"/>
            <a:chExt cx="9568609" cy="4042773"/>
          </a:xfrm>
          <a:solidFill>
            <a:srgbClr val="B7CDD8">
              <a:alpha val="23000"/>
            </a:srgbClr>
          </a:solidFill>
        </p:grpSpPr>
        <p:grpSp>
          <p:nvGrpSpPr>
            <p:cNvPr id="299" name="îṣlíďê"/>
            <p:cNvGrpSpPr/>
            <p:nvPr/>
          </p:nvGrpSpPr>
          <p:grpSpPr>
            <a:xfrm>
              <a:off x="5385561" y="1195387"/>
              <a:ext cx="5672624" cy="3721938"/>
              <a:chOff x="3875479" y="1499885"/>
              <a:chExt cx="5467545" cy="3787060"/>
            </a:xfrm>
            <a:grpFill/>
          </p:grpSpPr>
          <p:sp>
            <p:nvSpPr>
              <p:cNvPr id="300" name="îslîďè"/>
              <p:cNvSpPr/>
              <p:nvPr/>
            </p:nvSpPr>
            <p:spPr bwMode="auto">
              <a:xfrm>
                <a:off x="7903833" y="2473621"/>
                <a:ext cx="144608" cy="117690"/>
              </a:xfrm>
              <a:custGeom>
                <a:avLst/>
                <a:gdLst>
                  <a:gd name="T0" fmla="*/ 2147483647 w 82"/>
                  <a:gd name="T1" fmla="*/ 2147483647 h 70"/>
                  <a:gd name="T2" fmla="*/ 2147483647 w 82"/>
                  <a:gd name="T3" fmla="*/ 2147483647 h 70"/>
                  <a:gd name="T4" fmla="*/ 2147483647 w 82"/>
                  <a:gd name="T5" fmla="*/ 2147483647 h 70"/>
                  <a:gd name="T6" fmla="*/ 2147483647 w 82"/>
                  <a:gd name="T7" fmla="*/ 2147483647 h 70"/>
                  <a:gd name="T8" fmla="*/ 2147483647 w 82"/>
                  <a:gd name="T9" fmla="*/ 2147483647 h 70"/>
                  <a:gd name="T10" fmla="*/ 2147483647 w 82"/>
                  <a:gd name="T11" fmla="*/ 2147483647 h 70"/>
                  <a:gd name="T12" fmla="*/ 2147483647 w 82"/>
                  <a:gd name="T13" fmla="*/ 2147483647 h 70"/>
                  <a:gd name="T14" fmla="*/ 2147483647 w 82"/>
                  <a:gd name="T15" fmla="*/ 2147483647 h 70"/>
                  <a:gd name="T16" fmla="*/ 2147483647 w 82"/>
                  <a:gd name="T17" fmla="*/ 2147483647 h 70"/>
                  <a:gd name="T18" fmla="*/ 2147483647 w 82"/>
                  <a:gd name="T19" fmla="*/ 2147483647 h 70"/>
                  <a:gd name="T20" fmla="*/ 2147483647 w 82"/>
                  <a:gd name="T21" fmla="*/ 2147483647 h 70"/>
                  <a:gd name="T22" fmla="*/ 2147483647 w 82"/>
                  <a:gd name="T23" fmla="*/ 2147483647 h 70"/>
                  <a:gd name="T24" fmla="*/ 2147483647 w 82"/>
                  <a:gd name="T25" fmla="*/ 2147483647 h 70"/>
                  <a:gd name="T26" fmla="*/ 2147483647 w 82"/>
                  <a:gd name="T27" fmla="*/ 2147483647 h 70"/>
                  <a:gd name="T28" fmla="*/ 2147483647 w 82"/>
                  <a:gd name="T29" fmla="*/ 2147483647 h 70"/>
                  <a:gd name="T30" fmla="*/ 2147483647 w 82"/>
                  <a:gd name="T31" fmla="*/ 2147483647 h 70"/>
                  <a:gd name="T32" fmla="*/ 2147483647 w 82"/>
                  <a:gd name="T33" fmla="*/ 2147483647 h 70"/>
                  <a:gd name="T34" fmla="*/ 2147483647 w 82"/>
                  <a:gd name="T35" fmla="*/ 2147483647 h 70"/>
                  <a:gd name="T36" fmla="*/ 2147483647 w 82"/>
                  <a:gd name="T37" fmla="*/ 2147483647 h 70"/>
                  <a:gd name="T38" fmla="*/ 2147483647 w 82"/>
                  <a:gd name="T39" fmla="*/ 2147483647 h 70"/>
                  <a:gd name="T40" fmla="*/ 2147483647 w 82"/>
                  <a:gd name="T41" fmla="*/ 2147483647 h 70"/>
                  <a:gd name="T42" fmla="*/ 0 w 82"/>
                  <a:gd name="T43" fmla="*/ 0 h 70"/>
                  <a:gd name="T44" fmla="*/ 2147483647 w 82"/>
                  <a:gd name="T45" fmla="*/ 0 h 70"/>
                  <a:gd name="T46" fmla="*/ 2147483647 w 82"/>
                  <a:gd name="T47" fmla="*/ 2147483647 h 70"/>
                  <a:gd name="T48" fmla="*/ 2147483647 w 82"/>
                  <a:gd name="T49" fmla="*/ 2147483647 h 70"/>
                  <a:gd name="T50" fmla="*/ 2147483647 w 82"/>
                  <a:gd name="T51" fmla="*/ 2147483647 h 70"/>
                  <a:gd name="T52" fmla="*/ 2147483647 w 82"/>
                  <a:gd name="T53" fmla="*/ 2147483647 h 70"/>
                  <a:gd name="T54" fmla="*/ 2147483647 w 82"/>
                  <a:gd name="T55" fmla="*/ 2147483647 h 70"/>
                  <a:gd name="T56" fmla="*/ 2147483647 w 82"/>
                  <a:gd name="T57" fmla="*/ 2147483647 h 70"/>
                  <a:gd name="T58" fmla="*/ 2147483647 w 82"/>
                  <a:gd name="T59" fmla="*/ 2147483647 h 70"/>
                  <a:gd name="T60" fmla="*/ 2147483647 w 82"/>
                  <a:gd name="T61" fmla="*/ 2147483647 h 70"/>
                  <a:gd name="T62" fmla="*/ 2147483647 w 82"/>
                  <a:gd name="T63" fmla="*/ 2147483647 h 70"/>
                  <a:gd name="T64" fmla="*/ 2147483647 w 82"/>
                  <a:gd name="T65" fmla="*/ 2147483647 h 70"/>
                  <a:gd name="T66" fmla="*/ 2147483647 w 82"/>
                  <a:gd name="T67" fmla="*/ 2147483647 h 70"/>
                  <a:gd name="T68" fmla="*/ 2147483647 w 82"/>
                  <a:gd name="T69" fmla="*/ 2147483647 h 70"/>
                  <a:gd name="T70" fmla="*/ 2147483647 w 82"/>
                  <a:gd name="T71" fmla="*/ 2147483647 h 70"/>
                  <a:gd name="T72" fmla="*/ 2147483647 w 82"/>
                  <a:gd name="T73" fmla="*/ 2147483647 h 70"/>
                  <a:gd name="T74" fmla="*/ 2147483647 w 82"/>
                  <a:gd name="T75" fmla="*/ 2147483647 h 70"/>
                  <a:gd name="T76" fmla="*/ 2147483647 w 82"/>
                  <a:gd name="T77" fmla="*/ 2147483647 h 70"/>
                  <a:gd name="T78" fmla="*/ 2147483647 w 82"/>
                  <a:gd name="T79" fmla="*/ 2147483647 h 70"/>
                  <a:gd name="T80" fmla="*/ 2147483647 w 82"/>
                  <a:gd name="T81" fmla="*/ 2147483647 h 70"/>
                  <a:gd name="T82" fmla="*/ 2147483647 w 82"/>
                  <a:gd name="T83" fmla="*/ 2147483647 h 70"/>
                  <a:gd name="T84" fmla="*/ 2147483647 w 82"/>
                  <a:gd name="T85" fmla="*/ 2147483647 h 7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82"/>
                  <a:gd name="T130" fmla="*/ 0 h 70"/>
                  <a:gd name="T131" fmla="*/ 82 w 82"/>
                  <a:gd name="T132" fmla="*/ 70 h 7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82" h="70">
                    <a:moveTo>
                      <a:pt x="28" y="52"/>
                    </a:moveTo>
                    <a:lnTo>
                      <a:pt x="20" y="54"/>
                    </a:lnTo>
                    <a:lnTo>
                      <a:pt x="14" y="56"/>
                    </a:lnTo>
                    <a:lnTo>
                      <a:pt x="26" y="62"/>
                    </a:lnTo>
                    <a:lnTo>
                      <a:pt x="30" y="64"/>
                    </a:lnTo>
                    <a:lnTo>
                      <a:pt x="36" y="70"/>
                    </a:lnTo>
                    <a:lnTo>
                      <a:pt x="20" y="70"/>
                    </a:lnTo>
                    <a:lnTo>
                      <a:pt x="14" y="62"/>
                    </a:lnTo>
                    <a:lnTo>
                      <a:pt x="12" y="58"/>
                    </a:lnTo>
                    <a:lnTo>
                      <a:pt x="8" y="56"/>
                    </a:lnTo>
                    <a:lnTo>
                      <a:pt x="10" y="50"/>
                    </a:lnTo>
                    <a:lnTo>
                      <a:pt x="14" y="46"/>
                    </a:lnTo>
                    <a:lnTo>
                      <a:pt x="12" y="44"/>
                    </a:lnTo>
                    <a:lnTo>
                      <a:pt x="10" y="40"/>
                    </a:lnTo>
                    <a:lnTo>
                      <a:pt x="18" y="40"/>
                    </a:lnTo>
                    <a:lnTo>
                      <a:pt x="16" y="34"/>
                    </a:lnTo>
                    <a:lnTo>
                      <a:pt x="14" y="28"/>
                    </a:lnTo>
                    <a:lnTo>
                      <a:pt x="14" y="16"/>
                    </a:lnTo>
                    <a:lnTo>
                      <a:pt x="10" y="12"/>
                    </a:lnTo>
                    <a:lnTo>
                      <a:pt x="6" y="8"/>
                    </a:lnTo>
                    <a:lnTo>
                      <a:pt x="2" y="4"/>
                    </a:lnTo>
                    <a:lnTo>
                      <a:pt x="0" y="0"/>
                    </a:lnTo>
                    <a:lnTo>
                      <a:pt x="4" y="0"/>
                    </a:lnTo>
                    <a:lnTo>
                      <a:pt x="12" y="4"/>
                    </a:lnTo>
                    <a:lnTo>
                      <a:pt x="24" y="14"/>
                    </a:lnTo>
                    <a:lnTo>
                      <a:pt x="40" y="22"/>
                    </a:lnTo>
                    <a:lnTo>
                      <a:pt x="46" y="24"/>
                    </a:lnTo>
                    <a:lnTo>
                      <a:pt x="54" y="26"/>
                    </a:lnTo>
                    <a:lnTo>
                      <a:pt x="60" y="26"/>
                    </a:lnTo>
                    <a:lnTo>
                      <a:pt x="66" y="24"/>
                    </a:lnTo>
                    <a:lnTo>
                      <a:pt x="74" y="20"/>
                    </a:lnTo>
                    <a:lnTo>
                      <a:pt x="74" y="30"/>
                    </a:lnTo>
                    <a:lnTo>
                      <a:pt x="74" y="34"/>
                    </a:lnTo>
                    <a:lnTo>
                      <a:pt x="76" y="36"/>
                    </a:lnTo>
                    <a:lnTo>
                      <a:pt x="82" y="42"/>
                    </a:lnTo>
                    <a:lnTo>
                      <a:pt x="78" y="44"/>
                    </a:lnTo>
                    <a:lnTo>
                      <a:pt x="72" y="44"/>
                    </a:lnTo>
                    <a:lnTo>
                      <a:pt x="60" y="46"/>
                    </a:lnTo>
                    <a:lnTo>
                      <a:pt x="60" y="62"/>
                    </a:lnTo>
                    <a:lnTo>
                      <a:pt x="52" y="60"/>
                    </a:lnTo>
                    <a:lnTo>
                      <a:pt x="44" y="56"/>
                    </a:lnTo>
                    <a:lnTo>
                      <a:pt x="38" y="54"/>
                    </a:lnTo>
                    <a:lnTo>
                      <a:pt x="28" y="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1" name="ï$ľiḑe"/>
              <p:cNvSpPr/>
              <p:nvPr/>
            </p:nvSpPr>
            <p:spPr bwMode="auto">
              <a:xfrm>
                <a:off x="7819823" y="2598314"/>
                <a:ext cx="238258" cy="246586"/>
              </a:xfrm>
              <a:custGeom>
                <a:avLst/>
                <a:gdLst>
                  <a:gd name="T0" fmla="*/ 2147483647 w 136"/>
                  <a:gd name="T1" fmla="*/ 2147483647 h 148"/>
                  <a:gd name="T2" fmla="*/ 2147483647 w 136"/>
                  <a:gd name="T3" fmla="*/ 0 h 148"/>
                  <a:gd name="T4" fmla="*/ 2147483647 w 136"/>
                  <a:gd name="T5" fmla="*/ 2147483647 h 148"/>
                  <a:gd name="T6" fmla="*/ 2147483647 w 136"/>
                  <a:gd name="T7" fmla="*/ 2147483647 h 148"/>
                  <a:gd name="T8" fmla="*/ 2147483647 w 136"/>
                  <a:gd name="T9" fmla="*/ 2147483647 h 148"/>
                  <a:gd name="T10" fmla="*/ 2147483647 w 136"/>
                  <a:gd name="T11" fmla="*/ 2147483647 h 148"/>
                  <a:gd name="T12" fmla="*/ 2147483647 w 136"/>
                  <a:gd name="T13" fmla="*/ 2147483647 h 148"/>
                  <a:gd name="T14" fmla="*/ 2147483647 w 136"/>
                  <a:gd name="T15" fmla="*/ 2147483647 h 148"/>
                  <a:gd name="T16" fmla="*/ 2147483647 w 136"/>
                  <a:gd name="T17" fmla="*/ 2147483647 h 148"/>
                  <a:gd name="T18" fmla="*/ 2147483647 w 136"/>
                  <a:gd name="T19" fmla="*/ 2147483647 h 148"/>
                  <a:gd name="T20" fmla="*/ 2147483647 w 136"/>
                  <a:gd name="T21" fmla="*/ 2147483647 h 148"/>
                  <a:gd name="T22" fmla="*/ 2147483647 w 136"/>
                  <a:gd name="T23" fmla="*/ 2147483647 h 148"/>
                  <a:gd name="T24" fmla="*/ 2147483647 w 136"/>
                  <a:gd name="T25" fmla="*/ 2147483647 h 148"/>
                  <a:gd name="T26" fmla="*/ 2147483647 w 136"/>
                  <a:gd name="T27" fmla="*/ 2147483647 h 148"/>
                  <a:gd name="T28" fmla="*/ 2147483647 w 136"/>
                  <a:gd name="T29" fmla="*/ 2147483647 h 148"/>
                  <a:gd name="T30" fmla="*/ 2147483647 w 136"/>
                  <a:gd name="T31" fmla="*/ 2147483647 h 148"/>
                  <a:gd name="T32" fmla="*/ 2147483647 w 136"/>
                  <a:gd name="T33" fmla="*/ 2147483647 h 148"/>
                  <a:gd name="T34" fmla="*/ 2147483647 w 136"/>
                  <a:gd name="T35" fmla="*/ 2147483647 h 148"/>
                  <a:gd name="T36" fmla="*/ 2147483647 w 136"/>
                  <a:gd name="T37" fmla="*/ 2147483647 h 148"/>
                  <a:gd name="T38" fmla="*/ 2147483647 w 136"/>
                  <a:gd name="T39" fmla="*/ 2147483647 h 148"/>
                  <a:gd name="T40" fmla="*/ 2147483647 w 136"/>
                  <a:gd name="T41" fmla="*/ 2147483647 h 148"/>
                  <a:gd name="T42" fmla="*/ 2147483647 w 136"/>
                  <a:gd name="T43" fmla="*/ 2147483647 h 148"/>
                  <a:gd name="T44" fmla="*/ 2147483647 w 136"/>
                  <a:gd name="T45" fmla="*/ 2147483647 h 148"/>
                  <a:gd name="T46" fmla="*/ 2147483647 w 136"/>
                  <a:gd name="T47" fmla="*/ 2147483647 h 148"/>
                  <a:gd name="T48" fmla="*/ 0 w 136"/>
                  <a:gd name="T49" fmla="*/ 2147483647 h 148"/>
                  <a:gd name="T50" fmla="*/ 2147483647 w 136"/>
                  <a:gd name="T51" fmla="*/ 2147483647 h 148"/>
                  <a:gd name="T52" fmla="*/ 2147483647 w 136"/>
                  <a:gd name="T53" fmla="*/ 2147483647 h 148"/>
                  <a:gd name="T54" fmla="*/ 2147483647 w 136"/>
                  <a:gd name="T55" fmla="*/ 2147483647 h 148"/>
                  <a:gd name="T56" fmla="*/ 2147483647 w 136"/>
                  <a:gd name="T57" fmla="*/ 2147483647 h 148"/>
                  <a:gd name="T58" fmla="*/ 2147483647 w 136"/>
                  <a:gd name="T59" fmla="*/ 2147483647 h 148"/>
                  <a:gd name="T60" fmla="*/ 2147483647 w 136"/>
                  <a:gd name="T61" fmla="*/ 2147483647 h 148"/>
                  <a:gd name="T62" fmla="*/ 2147483647 w 136"/>
                  <a:gd name="T63" fmla="*/ 2147483647 h 148"/>
                  <a:gd name="T64" fmla="*/ 2147483647 w 136"/>
                  <a:gd name="T65" fmla="*/ 2147483647 h 148"/>
                  <a:gd name="T66" fmla="*/ 2147483647 w 136"/>
                  <a:gd name="T67" fmla="*/ 2147483647 h 148"/>
                  <a:gd name="T68" fmla="*/ 2147483647 w 136"/>
                  <a:gd name="T69" fmla="*/ 2147483647 h 148"/>
                  <a:gd name="T70" fmla="*/ 2147483647 w 136"/>
                  <a:gd name="T71" fmla="*/ 2147483647 h 148"/>
                  <a:gd name="T72" fmla="*/ 2147483647 w 136"/>
                  <a:gd name="T73" fmla="*/ 2147483647 h 148"/>
                  <a:gd name="T74" fmla="*/ 2147483647 w 136"/>
                  <a:gd name="T75" fmla="*/ 2147483647 h 148"/>
                  <a:gd name="T76" fmla="*/ 2147483647 w 136"/>
                  <a:gd name="T77" fmla="*/ 2147483647 h 148"/>
                  <a:gd name="T78" fmla="*/ 2147483647 w 136"/>
                  <a:gd name="T79" fmla="*/ 2147483647 h 148"/>
                  <a:gd name="T80" fmla="*/ 2147483647 w 136"/>
                  <a:gd name="T81" fmla="*/ 2147483647 h 148"/>
                  <a:gd name="T82" fmla="*/ 2147483647 w 136"/>
                  <a:gd name="T83" fmla="*/ 2147483647 h 148"/>
                  <a:gd name="T84" fmla="*/ 2147483647 w 136"/>
                  <a:gd name="T85" fmla="*/ 2147483647 h 148"/>
                  <a:gd name="T86" fmla="*/ 2147483647 w 136"/>
                  <a:gd name="T87" fmla="*/ 2147483647 h 148"/>
                  <a:gd name="T88" fmla="*/ 2147483647 w 136"/>
                  <a:gd name="T89" fmla="*/ 2147483647 h 14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6"/>
                  <a:gd name="T136" fmla="*/ 0 h 148"/>
                  <a:gd name="T137" fmla="*/ 136 w 136"/>
                  <a:gd name="T138" fmla="*/ 148 h 14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6" h="148">
                    <a:moveTo>
                      <a:pt x="76" y="12"/>
                    </a:moveTo>
                    <a:lnTo>
                      <a:pt x="78" y="6"/>
                    </a:lnTo>
                    <a:lnTo>
                      <a:pt x="80" y="4"/>
                    </a:lnTo>
                    <a:lnTo>
                      <a:pt x="86" y="0"/>
                    </a:lnTo>
                    <a:lnTo>
                      <a:pt x="98" y="10"/>
                    </a:lnTo>
                    <a:lnTo>
                      <a:pt x="110" y="24"/>
                    </a:lnTo>
                    <a:lnTo>
                      <a:pt x="116" y="30"/>
                    </a:lnTo>
                    <a:lnTo>
                      <a:pt x="118" y="38"/>
                    </a:lnTo>
                    <a:lnTo>
                      <a:pt x="122" y="46"/>
                    </a:lnTo>
                    <a:lnTo>
                      <a:pt x="122" y="52"/>
                    </a:lnTo>
                    <a:lnTo>
                      <a:pt x="120" y="56"/>
                    </a:lnTo>
                    <a:lnTo>
                      <a:pt x="118" y="60"/>
                    </a:lnTo>
                    <a:lnTo>
                      <a:pt x="126" y="78"/>
                    </a:lnTo>
                    <a:lnTo>
                      <a:pt x="136" y="102"/>
                    </a:lnTo>
                    <a:lnTo>
                      <a:pt x="134" y="110"/>
                    </a:lnTo>
                    <a:lnTo>
                      <a:pt x="132" y="114"/>
                    </a:lnTo>
                    <a:lnTo>
                      <a:pt x="130" y="114"/>
                    </a:lnTo>
                    <a:lnTo>
                      <a:pt x="126" y="114"/>
                    </a:lnTo>
                    <a:lnTo>
                      <a:pt x="126" y="110"/>
                    </a:lnTo>
                    <a:lnTo>
                      <a:pt x="130" y="106"/>
                    </a:lnTo>
                    <a:lnTo>
                      <a:pt x="122" y="108"/>
                    </a:lnTo>
                    <a:lnTo>
                      <a:pt x="118" y="110"/>
                    </a:lnTo>
                    <a:lnTo>
                      <a:pt x="116" y="120"/>
                    </a:lnTo>
                    <a:lnTo>
                      <a:pt x="116" y="116"/>
                    </a:lnTo>
                    <a:lnTo>
                      <a:pt x="114" y="114"/>
                    </a:lnTo>
                    <a:lnTo>
                      <a:pt x="108" y="120"/>
                    </a:lnTo>
                    <a:lnTo>
                      <a:pt x="104" y="122"/>
                    </a:lnTo>
                    <a:lnTo>
                      <a:pt x="100" y="122"/>
                    </a:lnTo>
                    <a:lnTo>
                      <a:pt x="92" y="122"/>
                    </a:lnTo>
                    <a:lnTo>
                      <a:pt x="88" y="120"/>
                    </a:lnTo>
                    <a:lnTo>
                      <a:pt x="84" y="120"/>
                    </a:lnTo>
                    <a:lnTo>
                      <a:pt x="82" y="120"/>
                    </a:lnTo>
                    <a:lnTo>
                      <a:pt x="82" y="122"/>
                    </a:lnTo>
                    <a:lnTo>
                      <a:pt x="86" y="128"/>
                    </a:lnTo>
                    <a:lnTo>
                      <a:pt x="90" y="132"/>
                    </a:lnTo>
                    <a:lnTo>
                      <a:pt x="86" y="138"/>
                    </a:lnTo>
                    <a:lnTo>
                      <a:pt x="82" y="148"/>
                    </a:lnTo>
                    <a:lnTo>
                      <a:pt x="74" y="144"/>
                    </a:lnTo>
                    <a:lnTo>
                      <a:pt x="70" y="138"/>
                    </a:lnTo>
                    <a:lnTo>
                      <a:pt x="66" y="132"/>
                    </a:lnTo>
                    <a:lnTo>
                      <a:pt x="64" y="122"/>
                    </a:lnTo>
                    <a:lnTo>
                      <a:pt x="54" y="122"/>
                    </a:lnTo>
                    <a:lnTo>
                      <a:pt x="46" y="124"/>
                    </a:lnTo>
                    <a:lnTo>
                      <a:pt x="38" y="126"/>
                    </a:lnTo>
                    <a:lnTo>
                      <a:pt x="30" y="130"/>
                    </a:lnTo>
                    <a:lnTo>
                      <a:pt x="20" y="130"/>
                    </a:lnTo>
                    <a:lnTo>
                      <a:pt x="20" y="136"/>
                    </a:lnTo>
                    <a:lnTo>
                      <a:pt x="8" y="134"/>
                    </a:lnTo>
                    <a:lnTo>
                      <a:pt x="2" y="134"/>
                    </a:lnTo>
                    <a:lnTo>
                      <a:pt x="0" y="132"/>
                    </a:lnTo>
                    <a:lnTo>
                      <a:pt x="0" y="128"/>
                    </a:lnTo>
                    <a:lnTo>
                      <a:pt x="6" y="126"/>
                    </a:lnTo>
                    <a:lnTo>
                      <a:pt x="8" y="124"/>
                    </a:lnTo>
                    <a:lnTo>
                      <a:pt x="14" y="116"/>
                    </a:lnTo>
                    <a:lnTo>
                      <a:pt x="20" y="108"/>
                    </a:lnTo>
                    <a:lnTo>
                      <a:pt x="24" y="106"/>
                    </a:lnTo>
                    <a:lnTo>
                      <a:pt x="28" y="106"/>
                    </a:lnTo>
                    <a:lnTo>
                      <a:pt x="34" y="106"/>
                    </a:lnTo>
                    <a:lnTo>
                      <a:pt x="36" y="104"/>
                    </a:lnTo>
                    <a:lnTo>
                      <a:pt x="42" y="102"/>
                    </a:lnTo>
                    <a:lnTo>
                      <a:pt x="46" y="102"/>
                    </a:lnTo>
                    <a:lnTo>
                      <a:pt x="52" y="102"/>
                    </a:lnTo>
                    <a:lnTo>
                      <a:pt x="54" y="104"/>
                    </a:lnTo>
                    <a:lnTo>
                      <a:pt x="60" y="108"/>
                    </a:lnTo>
                    <a:lnTo>
                      <a:pt x="62" y="106"/>
                    </a:lnTo>
                    <a:lnTo>
                      <a:pt x="62" y="102"/>
                    </a:lnTo>
                    <a:lnTo>
                      <a:pt x="62" y="96"/>
                    </a:lnTo>
                    <a:lnTo>
                      <a:pt x="60" y="94"/>
                    </a:lnTo>
                    <a:lnTo>
                      <a:pt x="62" y="90"/>
                    </a:lnTo>
                    <a:lnTo>
                      <a:pt x="64" y="86"/>
                    </a:lnTo>
                    <a:lnTo>
                      <a:pt x="68" y="84"/>
                    </a:lnTo>
                    <a:lnTo>
                      <a:pt x="68" y="80"/>
                    </a:lnTo>
                    <a:lnTo>
                      <a:pt x="68" y="78"/>
                    </a:lnTo>
                    <a:lnTo>
                      <a:pt x="68" y="74"/>
                    </a:lnTo>
                    <a:lnTo>
                      <a:pt x="70" y="78"/>
                    </a:lnTo>
                    <a:lnTo>
                      <a:pt x="68" y="82"/>
                    </a:lnTo>
                    <a:lnTo>
                      <a:pt x="76" y="80"/>
                    </a:lnTo>
                    <a:lnTo>
                      <a:pt x="82" y="78"/>
                    </a:lnTo>
                    <a:lnTo>
                      <a:pt x="86" y="76"/>
                    </a:lnTo>
                    <a:lnTo>
                      <a:pt x="90" y="72"/>
                    </a:lnTo>
                    <a:lnTo>
                      <a:pt x="92" y="60"/>
                    </a:lnTo>
                    <a:lnTo>
                      <a:pt x="94" y="50"/>
                    </a:lnTo>
                    <a:lnTo>
                      <a:pt x="94" y="44"/>
                    </a:lnTo>
                    <a:lnTo>
                      <a:pt x="92" y="40"/>
                    </a:lnTo>
                    <a:lnTo>
                      <a:pt x="88" y="32"/>
                    </a:lnTo>
                    <a:lnTo>
                      <a:pt x="84" y="26"/>
                    </a:lnTo>
                    <a:lnTo>
                      <a:pt x="82" y="24"/>
                    </a:lnTo>
                    <a:lnTo>
                      <a:pt x="80" y="20"/>
                    </a:lnTo>
                    <a:lnTo>
                      <a:pt x="78" y="16"/>
                    </a:lnTo>
                    <a:lnTo>
                      <a:pt x="76"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2" name="is1îďe"/>
              <p:cNvSpPr/>
              <p:nvPr/>
            </p:nvSpPr>
            <p:spPr bwMode="auto">
              <a:xfrm>
                <a:off x="7874913" y="2816880"/>
                <a:ext cx="53711" cy="42031"/>
              </a:xfrm>
              <a:custGeom>
                <a:avLst/>
                <a:gdLst>
                  <a:gd name="T0" fmla="*/ 2147483647 w 32"/>
                  <a:gd name="T1" fmla="*/ 2147483647 h 26"/>
                  <a:gd name="T2" fmla="*/ 2147483647 w 32"/>
                  <a:gd name="T3" fmla="*/ 2147483647 h 26"/>
                  <a:gd name="T4" fmla="*/ 2147483647 w 32"/>
                  <a:gd name="T5" fmla="*/ 0 h 26"/>
                  <a:gd name="T6" fmla="*/ 2147483647 w 32"/>
                  <a:gd name="T7" fmla="*/ 0 h 26"/>
                  <a:gd name="T8" fmla="*/ 2147483647 w 32"/>
                  <a:gd name="T9" fmla="*/ 2147483647 h 26"/>
                  <a:gd name="T10" fmla="*/ 2147483647 w 32"/>
                  <a:gd name="T11" fmla="*/ 2147483647 h 26"/>
                  <a:gd name="T12" fmla="*/ 2147483647 w 32"/>
                  <a:gd name="T13" fmla="*/ 2147483647 h 26"/>
                  <a:gd name="T14" fmla="*/ 2147483647 w 32"/>
                  <a:gd name="T15" fmla="*/ 2147483647 h 26"/>
                  <a:gd name="T16" fmla="*/ 2147483647 w 32"/>
                  <a:gd name="T17" fmla="*/ 2147483647 h 26"/>
                  <a:gd name="T18" fmla="*/ 2147483647 w 32"/>
                  <a:gd name="T19" fmla="*/ 2147483647 h 26"/>
                  <a:gd name="T20" fmla="*/ 2147483647 w 32"/>
                  <a:gd name="T21" fmla="*/ 2147483647 h 26"/>
                  <a:gd name="T22" fmla="*/ 2147483647 w 32"/>
                  <a:gd name="T23" fmla="*/ 2147483647 h 26"/>
                  <a:gd name="T24" fmla="*/ 2147483647 w 32"/>
                  <a:gd name="T25" fmla="*/ 2147483647 h 26"/>
                  <a:gd name="T26" fmla="*/ 2147483647 w 32"/>
                  <a:gd name="T27" fmla="*/ 2147483647 h 26"/>
                  <a:gd name="T28" fmla="*/ 0 w 32"/>
                  <a:gd name="T29" fmla="*/ 2147483647 h 26"/>
                  <a:gd name="T30" fmla="*/ 0 w 32"/>
                  <a:gd name="T31" fmla="*/ 2147483647 h 26"/>
                  <a:gd name="T32" fmla="*/ 2147483647 w 32"/>
                  <a:gd name="T33" fmla="*/ 2147483647 h 26"/>
                  <a:gd name="T34" fmla="*/ 2147483647 w 32"/>
                  <a:gd name="T35" fmla="*/ 2147483647 h 26"/>
                  <a:gd name="T36" fmla="*/ 2147483647 w 32"/>
                  <a:gd name="T37" fmla="*/ 2147483647 h 26"/>
                  <a:gd name="T38" fmla="*/ 2147483647 w 32"/>
                  <a:gd name="T39" fmla="*/ 2147483647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
                  <a:gd name="T61" fmla="*/ 0 h 26"/>
                  <a:gd name="T62" fmla="*/ 32 w 32"/>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 h="26">
                    <a:moveTo>
                      <a:pt x="14" y="4"/>
                    </a:moveTo>
                    <a:lnTo>
                      <a:pt x="16" y="4"/>
                    </a:lnTo>
                    <a:lnTo>
                      <a:pt x="14" y="0"/>
                    </a:lnTo>
                    <a:lnTo>
                      <a:pt x="22" y="0"/>
                    </a:lnTo>
                    <a:lnTo>
                      <a:pt x="26" y="2"/>
                    </a:lnTo>
                    <a:lnTo>
                      <a:pt x="32" y="8"/>
                    </a:lnTo>
                    <a:lnTo>
                      <a:pt x="30" y="12"/>
                    </a:lnTo>
                    <a:lnTo>
                      <a:pt x="24" y="14"/>
                    </a:lnTo>
                    <a:lnTo>
                      <a:pt x="14" y="16"/>
                    </a:lnTo>
                    <a:lnTo>
                      <a:pt x="14" y="24"/>
                    </a:lnTo>
                    <a:lnTo>
                      <a:pt x="12" y="26"/>
                    </a:lnTo>
                    <a:lnTo>
                      <a:pt x="10" y="26"/>
                    </a:lnTo>
                    <a:lnTo>
                      <a:pt x="6" y="24"/>
                    </a:lnTo>
                    <a:lnTo>
                      <a:pt x="4" y="20"/>
                    </a:lnTo>
                    <a:lnTo>
                      <a:pt x="0" y="14"/>
                    </a:lnTo>
                    <a:lnTo>
                      <a:pt x="0" y="8"/>
                    </a:lnTo>
                    <a:lnTo>
                      <a:pt x="2" y="6"/>
                    </a:lnTo>
                    <a:lnTo>
                      <a:pt x="4" y="4"/>
                    </a:lnTo>
                    <a:lnTo>
                      <a:pt x="8" y="4"/>
                    </a:lnTo>
                    <a:lnTo>
                      <a:pt x="14"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3" name="is1ïḍè"/>
              <p:cNvSpPr/>
              <p:nvPr/>
            </p:nvSpPr>
            <p:spPr bwMode="auto">
              <a:xfrm>
                <a:off x="7803296" y="2826687"/>
                <a:ext cx="71616" cy="84063"/>
              </a:xfrm>
              <a:custGeom>
                <a:avLst/>
                <a:gdLst>
                  <a:gd name="T0" fmla="*/ 2147483647 w 40"/>
                  <a:gd name="T1" fmla="*/ 2147483647 h 52"/>
                  <a:gd name="T2" fmla="*/ 2147483647 w 40"/>
                  <a:gd name="T3" fmla="*/ 2147483647 h 52"/>
                  <a:gd name="T4" fmla="*/ 2147483647 w 40"/>
                  <a:gd name="T5" fmla="*/ 2147483647 h 52"/>
                  <a:gd name="T6" fmla="*/ 0 w 40"/>
                  <a:gd name="T7" fmla="*/ 2147483647 h 52"/>
                  <a:gd name="T8" fmla="*/ 2147483647 w 40"/>
                  <a:gd name="T9" fmla="*/ 2147483647 h 52"/>
                  <a:gd name="T10" fmla="*/ 2147483647 w 40"/>
                  <a:gd name="T11" fmla="*/ 2147483647 h 52"/>
                  <a:gd name="T12" fmla="*/ 2147483647 w 40"/>
                  <a:gd name="T13" fmla="*/ 0 h 52"/>
                  <a:gd name="T14" fmla="*/ 2147483647 w 40"/>
                  <a:gd name="T15" fmla="*/ 2147483647 h 52"/>
                  <a:gd name="T16" fmla="*/ 2147483647 w 40"/>
                  <a:gd name="T17" fmla="*/ 2147483647 h 52"/>
                  <a:gd name="T18" fmla="*/ 2147483647 w 40"/>
                  <a:gd name="T19" fmla="*/ 2147483647 h 52"/>
                  <a:gd name="T20" fmla="*/ 2147483647 w 40"/>
                  <a:gd name="T21" fmla="*/ 2147483647 h 52"/>
                  <a:gd name="T22" fmla="*/ 2147483647 w 40"/>
                  <a:gd name="T23" fmla="*/ 2147483647 h 52"/>
                  <a:gd name="T24" fmla="*/ 2147483647 w 40"/>
                  <a:gd name="T25" fmla="*/ 2147483647 h 52"/>
                  <a:gd name="T26" fmla="*/ 2147483647 w 40"/>
                  <a:gd name="T27" fmla="*/ 2147483647 h 52"/>
                  <a:gd name="T28" fmla="*/ 2147483647 w 40"/>
                  <a:gd name="T29" fmla="*/ 2147483647 h 52"/>
                  <a:gd name="T30" fmla="*/ 2147483647 w 40"/>
                  <a:gd name="T31" fmla="*/ 2147483647 h 52"/>
                  <a:gd name="T32" fmla="*/ 2147483647 w 40"/>
                  <a:gd name="T33" fmla="*/ 2147483647 h 52"/>
                  <a:gd name="T34" fmla="*/ 2147483647 w 40"/>
                  <a:gd name="T35" fmla="*/ 2147483647 h 52"/>
                  <a:gd name="T36" fmla="*/ 2147483647 w 40"/>
                  <a:gd name="T37" fmla="*/ 2147483647 h 52"/>
                  <a:gd name="T38" fmla="*/ 2147483647 w 40"/>
                  <a:gd name="T39" fmla="*/ 2147483647 h 52"/>
                  <a:gd name="T40" fmla="*/ 2147483647 w 40"/>
                  <a:gd name="T41" fmla="*/ 2147483647 h 52"/>
                  <a:gd name="T42" fmla="*/ 2147483647 w 40"/>
                  <a:gd name="T43" fmla="*/ 2147483647 h 52"/>
                  <a:gd name="T44" fmla="*/ 2147483647 w 40"/>
                  <a:gd name="T45" fmla="*/ 2147483647 h 52"/>
                  <a:gd name="T46" fmla="*/ 2147483647 w 40"/>
                  <a:gd name="T47" fmla="*/ 2147483647 h 52"/>
                  <a:gd name="T48" fmla="*/ 2147483647 w 40"/>
                  <a:gd name="T49" fmla="*/ 2147483647 h 52"/>
                  <a:gd name="T50" fmla="*/ 2147483647 w 40"/>
                  <a:gd name="T51" fmla="*/ 2147483647 h 52"/>
                  <a:gd name="T52" fmla="*/ 2147483647 w 40"/>
                  <a:gd name="T53" fmla="*/ 2147483647 h 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0"/>
                  <a:gd name="T82" fmla="*/ 0 h 52"/>
                  <a:gd name="T83" fmla="*/ 40 w 40"/>
                  <a:gd name="T84" fmla="*/ 52 h 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0" h="52">
                    <a:moveTo>
                      <a:pt x="12" y="24"/>
                    </a:moveTo>
                    <a:lnTo>
                      <a:pt x="4" y="20"/>
                    </a:lnTo>
                    <a:lnTo>
                      <a:pt x="2" y="16"/>
                    </a:lnTo>
                    <a:lnTo>
                      <a:pt x="0" y="12"/>
                    </a:lnTo>
                    <a:lnTo>
                      <a:pt x="2" y="8"/>
                    </a:lnTo>
                    <a:lnTo>
                      <a:pt x="6" y="4"/>
                    </a:lnTo>
                    <a:lnTo>
                      <a:pt x="14" y="0"/>
                    </a:lnTo>
                    <a:lnTo>
                      <a:pt x="18" y="4"/>
                    </a:lnTo>
                    <a:lnTo>
                      <a:pt x="18" y="6"/>
                    </a:lnTo>
                    <a:lnTo>
                      <a:pt x="28" y="6"/>
                    </a:lnTo>
                    <a:lnTo>
                      <a:pt x="30" y="12"/>
                    </a:lnTo>
                    <a:lnTo>
                      <a:pt x="32" y="16"/>
                    </a:lnTo>
                    <a:lnTo>
                      <a:pt x="40" y="22"/>
                    </a:lnTo>
                    <a:lnTo>
                      <a:pt x="36" y="24"/>
                    </a:lnTo>
                    <a:lnTo>
                      <a:pt x="34" y="28"/>
                    </a:lnTo>
                    <a:lnTo>
                      <a:pt x="36" y="32"/>
                    </a:lnTo>
                    <a:lnTo>
                      <a:pt x="38" y="36"/>
                    </a:lnTo>
                    <a:lnTo>
                      <a:pt x="38" y="40"/>
                    </a:lnTo>
                    <a:lnTo>
                      <a:pt x="40" y="42"/>
                    </a:lnTo>
                    <a:lnTo>
                      <a:pt x="38" y="48"/>
                    </a:lnTo>
                    <a:lnTo>
                      <a:pt x="38" y="52"/>
                    </a:lnTo>
                    <a:lnTo>
                      <a:pt x="32" y="50"/>
                    </a:lnTo>
                    <a:lnTo>
                      <a:pt x="24" y="46"/>
                    </a:lnTo>
                    <a:lnTo>
                      <a:pt x="18" y="42"/>
                    </a:lnTo>
                    <a:lnTo>
                      <a:pt x="18" y="36"/>
                    </a:lnTo>
                    <a:lnTo>
                      <a:pt x="18" y="30"/>
                    </a:lnTo>
                    <a:lnTo>
                      <a:pt x="12"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4" name="iŝḷiḍé"/>
              <p:cNvSpPr/>
              <p:nvPr/>
            </p:nvSpPr>
            <p:spPr bwMode="auto">
              <a:xfrm>
                <a:off x="7635276" y="3088685"/>
                <a:ext cx="42693" cy="95272"/>
              </a:xfrm>
              <a:custGeom>
                <a:avLst/>
                <a:gdLst>
                  <a:gd name="T0" fmla="*/ 2147483647 w 24"/>
                  <a:gd name="T1" fmla="*/ 0 h 56"/>
                  <a:gd name="T2" fmla="*/ 2147483647 w 24"/>
                  <a:gd name="T3" fmla="*/ 2147483647 h 56"/>
                  <a:gd name="T4" fmla="*/ 2147483647 w 24"/>
                  <a:gd name="T5" fmla="*/ 2147483647 h 56"/>
                  <a:gd name="T6" fmla="*/ 2147483647 w 24"/>
                  <a:gd name="T7" fmla="*/ 2147483647 h 56"/>
                  <a:gd name="T8" fmla="*/ 2147483647 w 24"/>
                  <a:gd name="T9" fmla="*/ 2147483647 h 56"/>
                  <a:gd name="T10" fmla="*/ 2147483647 w 24"/>
                  <a:gd name="T11" fmla="*/ 2147483647 h 56"/>
                  <a:gd name="T12" fmla="*/ 0 w 24"/>
                  <a:gd name="T13" fmla="*/ 2147483647 h 56"/>
                  <a:gd name="T14" fmla="*/ 0 w 24"/>
                  <a:gd name="T15" fmla="*/ 2147483647 h 56"/>
                  <a:gd name="T16" fmla="*/ 2147483647 w 24"/>
                  <a:gd name="T17" fmla="*/ 2147483647 h 56"/>
                  <a:gd name="T18" fmla="*/ 2147483647 w 24"/>
                  <a:gd name="T19" fmla="*/ 2147483647 h 56"/>
                  <a:gd name="T20" fmla="*/ 2147483647 w 24"/>
                  <a:gd name="T21" fmla="*/ 2147483647 h 56"/>
                  <a:gd name="T22" fmla="*/ 2147483647 w 24"/>
                  <a:gd name="T23" fmla="*/ 2147483647 h 56"/>
                  <a:gd name="T24" fmla="*/ 2147483647 w 24"/>
                  <a:gd name="T25" fmla="*/ 0 h 5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
                  <a:gd name="T40" fmla="*/ 0 h 56"/>
                  <a:gd name="T41" fmla="*/ 24 w 24"/>
                  <a:gd name="T42" fmla="*/ 56 h 5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 h="56">
                    <a:moveTo>
                      <a:pt x="24" y="0"/>
                    </a:moveTo>
                    <a:lnTo>
                      <a:pt x="24" y="12"/>
                    </a:lnTo>
                    <a:lnTo>
                      <a:pt x="22" y="32"/>
                    </a:lnTo>
                    <a:lnTo>
                      <a:pt x="16" y="56"/>
                    </a:lnTo>
                    <a:lnTo>
                      <a:pt x="4" y="44"/>
                    </a:lnTo>
                    <a:lnTo>
                      <a:pt x="2" y="38"/>
                    </a:lnTo>
                    <a:lnTo>
                      <a:pt x="0" y="32"/>
                    </a:lnTo>
                    <a:lnTo>
                      <a:pt x="0" y="20"/>
                    </a:lnTo>
                    <a:lnTo>
                      <a:pt x="4" y="10"/>
                    </a:lnTo>
                    <a:lnTo>
                      <a:pt x="8" y="4"/>
                    </a:lnTo>
                    <a:lnTo>
                      <a:pt x="12" y="4"/>
                    </a:lnTo>
                    <a:lnTo>
                      <a:pt x="18" y="2"/>
                    </a:lnTo>
                    <a:lnTo>
                      <a:pt x="2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7" name="îṣļïḍê"/>
              <p:cNvSpPr/>
              <p:nvPr/>
            </p:nvSpPr>
            <p:spPr bwMode="auto">
              <a:xfrm>
                <a:off x="7346061" y="3242801"/>
                <a:ext cx="57844" cy="57443"/>
              </a:xfrm>
              <a:custGeom>
                <a:avLst/>
                <a:gdLst>
                  <a:gd name="T0" fmla="*/ 2147483647 w 34"/>
                  <a:gd name="T1" fmla="*/ 2147483647 h 36"/>
                  <a:gd name="T2" fmla="*/ 2147483647 w 34"/>
                  <a:gd name="T3" fmla="*/ 2147483647 h 36"/>
                  <a:gd name="T4" fmla="*/ 2147483647 w 34"/>
                  <a:gd name="T5" fmla="*/ 2147483647 h 36"/>
                  <a:gd name="T6" fmla="*/ 2147483647 w 34"/>
                  <a:gd name="T7" fmla="*/ 2147483647 h 36"/>
                  <a:gd name="T8" fmla="*/ 0 w 34"/>
                  <a:gd name="T9" fmla="*/ 2147483647 h 36"/>
                  <a:gd name="T10" fmla="*/ 2147483647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0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4"/>
                  <a:gd name="T46" fmla="*/ 0 h 36"/>
                  <a:gd name="T47" fmla="*/ 34 w 34"/>
                  <a:gd name="T48" fmla="*/ 36 h 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4" h="36">
                    <a:moveTo>
                      <a:pt x="18" y="36"/>
                    </a:moveTo>
                    <a:lnTo>
                      <a:pt x="12" y="34"/>
                    </a:lnTo>
                    <a:lnTo>
                      <a:pt x="6" y="30"/>
                    </a:lnTo>
                    <a:lnTo>
                      <a:pt x="2" y="24"/>
                    </a:lnTo>
                    <a:lnTo>
                      <a:pt x="0" y="20"/>
                    </a:lnTo>
                    <a:lnTo>
                      <a:pt x="2" y="16"/>
                    </a:lnTo>
                    <a:lnTo>
                      <a:pt x="4" y="12"/>
                    </a:lnTo>
                    <a:lnTo>
                      <a:pt x="12" y="6"/>
                    </a:lnTo>
                    <a:lnTo>
                      <a:pt x="26" y="2"/>
                    </a:lnTo>
                    <a:lnTo>
                      <a:pt x="34" y="0"/>
                    </a:lnTo>
                    <a:lnTo>
                      <a:pt x="34" y="10"/>
                    </a:lnTo>
                    <a:lnTo>
                      <a:pt x="30" y="20"/>
                    </a:lnTo>
                    <a:lnTo>
                      <a:pt x="24" y="32"/>
                    </a:lnTo>
                    <a:lnTo>
                      <a:pt x="22" y="34"/>
                    </a:lnTo>
                    <a:lnTo>
                      <a:pt x="18" y="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8" name="îṩ1îḑè"/>
              <p:cNvSpPr/>
              <p:nvPr/>
            </p:nvSpPr>
            <p:spPr bwMode="auto">
              <a:xfrm>
                <a:off x="6569313" y="3560840"/>
                <a:ext cx="64729" cy="120491"/>
              </a:xfrm>
              <a:custGeom>
                <a:avLst/>
                <a:gdLst>
                  <a:gd name="T0" fmla="*/ 2147483647 w 36"/>
                  <a:gd name="T1" fmla="*/ 2147483647 h 70"/>
                  <a:gd name="T2" fmla="*/ 2147483647 w 36"/>
                  <a:gd name="T3" fmla="*/ 2147483647 h 70"/>
                  <a:gd name="T4" fmla="*/ 2147483647 w 36"/>
                  <a:gd name="T5" fmla="*/ 2147483647 h 70"/>
                  <a:gd name="T6" fmla="*/ 2147483647 w 36"/>
                  <a:gd name="T7" fmla="*/ 2147483647 h 70"/>
                  <a:gd name="T8" fmla="*/ 2147483647 w 36"/>
                  <a:gd name="T9" fmla="*/ 2147483647 h 70"/>
                  <a:gd name="T10" fmla="*/ 2147483647 w 36"/>
                  <a:gd name="T11" fmla="*/ 2147483647 h 70"/>
                  <a:gd name="T12" fmla="*/ 2147483647 w 36"/>
                  <a:gd name="T13" fmla="*/ 2147483647 h 70"/>
                  <a:gd name="T14" fmla="*/ 2147483647 w 36"/>
                  <a:gd name="T15" fmla="*/ 2147483647 h 70"/>
                  <a:gd name="T16" fmla="*/ 2147483647 w 36"/>
                  <a:gd name="T17" fmla="*/ 2147483647 h 70"/>
                  <a:gd name="T18" fmla="*/ 2147483647 w 36"/>
                  <a:gd name="T19" fmla="*/ 2147483647 h 70"/>
                  <a:gd name="T20" fmla="*/ 0 w 36"/>
                  <a:gd name="T21" fmla="*/ 2147483647 h 70"/>
                  <a:gd name="T22" fmla="*/ 2147483647 w 36"/>
                  <a:gd name="T23" fmla="*/ 2147483647 h 70"/>
                  <a:gd name="T24" fmla="*/ 2147483647 w 36"/>
                  <a:gd name="T25" fmla="*/ 2147483647 h 70"/>
                  <a:gd name="T26" fmla="*/ 2147483647 w 36"/>
                  <a:gd name="T27" fmla="*/ 2147483647 h 70"/>
                  <a:gd name="T28" fmla="*/ 2147483647 w 36"/>
                  <a:gd name="T29" fmla="*/ 0 h 70"/>
                  <a:gd name="T30" fmla="*/ 2147483647 w 36"/>
                  <a:gd name="T31" fmla="*/ 2147483647 h 70"/>
                  <a:gd name="T32" fmla="*/ 2147483647 w 36"/>
                  <a:gd name="T33" fmla="*/ 2147483647 h 70"/>
                  <a:gd name="T34" fmla="*/ 2147483647 w 36"/>
                  <a:gd name="T35" fmla="*/ 2147483647 h 70"/>
                  <a:gd name="T36" fmla="*/ 2147483647 w 36"/>
                  <a:gd name="T37" fmla="*/ 2147483647 h 70"/>
                  <a:gd name="T38" fmla="*/ 2147483647 w 36"/>
                  <a:gd name="T39" fmla="*/ 2147483647 h 70"/>
                  <a:gd name="T40" fmla="*/ 2147483647 w 36"/>
                  <a:gd name="T41" fmla="*/ 2147483647 h 7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
                  <a:gd name="T64" fmla="*/ 0 h 70"/>
                  <a:gd name="T65" fmla="*/ 36 w 36"/>
                  <a:gd name="T66" fmla="*/ 70 h 7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 h="70">
                    <a:moveTo>
                      <a:pt x="36" y="52"/>
                    </a:moveTo>
                    <a:lnTo>
                      <a:pt x="34" y="58"/>
                    </a:lnTo>
                    <a:lnTo>
                      <a:pt x="30" y="64"/>
                    </a:lnTo>
                    <a:lnTo>
                      <a:pt x="22" y="68"/>
                    </a:lnTo>
                    <a:lnTo>
                      <a:pt x="16" y="70"/>
                    </a:lnTo>
                    <a:lnTo>
                      <a:pt x="12" y="68"/>
                    </a:lnTo>
                    <a:lnTo>
                      <a:pt x="8" y="64"/>
                    </a:lnTo>
                    <a:lnTo>
                      <a:pt x="6" y="60"/>
                    </a:lnTo>
                    <a:lnTo>
                      <a:pt x="4" y="54"/>
                    </a:lnTo>
                    <a:lnTo>
                      <a:pt x="2" y="44"/>
                    </a:lnTo>
                    <a:lnTo>
                      <a:pt x="0" y="34"/>
                    </a:lnTo>
                    <a:lnTo>
                      <a:pt x="2" y="24"/>
                    </a:lnTo>
                    <a:lnTo>
                      <a:pt x="4" y="18"/>
                    </a:lnTo>
                    <a:lnTo>
                      <a:pt x="6" y="10"/>
                    </a:lnTo>
                    <a:lnTo>
                      <a:pt x="8" y="0"/>
                    </a:lnTo>
                    <a:lnTo>
                      <a:pt x="14" y="2"/>
                    </a:lnTo>
                    <a:lnTo>
                      <a:pt x="16" y="8"/>
                    </a:lnTo>
                    <a:lnTo>
                      <a:pt x="26" y="20"/>
                    </a:lnTo>
                    <a:lnTo>
                      <a:pt x="34" y="36"/>
                    </a:lnTo>
                    <a:lnTo>
                      <a:pt x="36" y="44"/>
                    </a:lnTo>
                    <a:lnTo>
                      <a:pt x="36" y="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09" name="ïşlîḑè"/>
              <p:cNvSpPr/>
              <p:nvPr/>
            </p:nvSpPr>
            <p:spPr bwMode="auto">
              <a:xfrm>
                <a:off x="7139479" y="3144726"/>
                <a:ext cx="261671" cy="452541"/>
              </a:xfrm>
              <a:custGeom>
                <a:avLst/>
                <a:gdLst>
                  <a:gd name="T0" fmla="*/ 2147483647 w 150"/>
                  <a:gd name="T1" fmla="*/ 2147483647 h 270"/>
                  <a:gd name="T2" fmla="*/ 2147483647 w 150"/>
                  <a:gd name="T3" fmla="*/ 2147483647 h 270"/>
                  <a:gd name="T4" fmla="*/ 2147483647 w 150"/>
                  <a:gd name="T5" fmla="*/ 2147483647 h 270"/>
                  <a:gd name="T6" fmla="*/ 2147483647 w 150"/>
                  <a:gd name="T7" fmla="*/ 2147483647 h 270"/>
                  <a:gd name="T8" fmla="*/ 2147483647 w 150"/>
                  <a:gd name="T9" fmla="*/ 2147483647 h 270"/>
                  <a:gd name="T10" fmla="*/ 2147483647 w 150"/>
                  <a:gd name="T11" fmla="*/ 2147483647 h 270"/>
                  <a:gd name="T12" fmla="*/ 2147483647 w 150"/>
                  <a:gd name="T13" fmla="*/ 2147483647 h 270"/>
                  <a:gd name="T14" fmla="*/ 2147483647 w 150"/>
                  <a:gd name="T15" fmla="*/ 2147483647 h 270"/>
                  <a:gd name="T16" fmla="*/ 2147483647 w 150"/>
                  <a:gd name="T17" fmla="*/ 2147483647 h 270"/>
                  <a:gd name="T18" fmla="*/ 2147483647 w 150"/>
                  <a:gd name="T19" fmla="*/ 2147483647 h 270"/>
                  <a:gd name="T20" fmla="*/ 2147483647 w 150"/>
                  <a:gd name="T21" fmla="*/ 2147483647 h 270"/>
                  <a:gd name="T22" fmla="*/ 2147483647 w 150"/>
                  <a:gd name="T23" fmla="*/ 2147483647 h 270"/>
                  <a:gd name="T24" fmla="*/ 2147483647 w 150"/>
                  <a:gd name="T25" fmla="*/ 2147483647 h 270"/>
                  <a:gd name="T26" fmla="*/ 2147483647 w 150"/>
                  <a:gd name="T27" fmla="*/ 2147483647 h 270"/>
                  <a:gd name="T28" fmla="*/ 2147483647 w 150"/>
                  <a:gd name="T29" fmla="*/ 2147483647 h 270"/>
                  <a:gd name="T30" fmla="*/ 2147483647 w 150"/>
                  <a:gd name="T31" fmla="*/ 2147483647 h 270"/>
                  <a:gd name="T32" fmla="*/ 2147483647 w 150"/>
                  <a:gd name="T33" fmla="*/ 2147483647 h 270"/>
                  <a:gd name="T34" fmla="*/ 2147483647 w 150"/>
                  <a:gd name="T35" fmla="*/ 2147483647 h 270"/>
                  <a:gd name="T36" fmla="*/ 0 w 150"/>
                  <a:gd name="T37" fmla="*/ 2147483647 h 270"/>
                  <a:gd name="T38" fmla="*/ 2147483647 w 150"/>
                  <a:gd name="T39" fmla="*/ 2147483647 h 270"/>
                  <a:gd name="T40" fmla="*/ 2147483647 w 150"/>
                  <a:gd name="T41" fmla="*/ 2147483647 h 270"/>
                  <a:gd name="T42" fmla="*/ 2147483647 w 150"/>
                  <a:gd name="T43" fmla="*/ 2147483647 h 270"/>
                  <a:gd name="T44" fmla="*/ 2147483647 w 150"/>
                  <a:gd name="T45" fmla="*/ 2147483647 h 270"/>
                  <a:gd name="T46" fmla="*/ 2147483647 w 150"/>
                  <a:gd name="T47" fmla="*/ 2147483647 h 270"/>
                  <a:gd name="T48" fmla="*/ 2147483647 w 150"/>
                  <a:gd name="T49" fmla="*/ 2147483647 h 270"/>
                  <a:gd name="T50" fmla="*/ 2147483647 w 150"/>
                  <a:gd name="T51" fmla="*/ 2147483647 h 270"/>
                  <a:gd name="T52" fmla="*/ 2147483647 w 150"/>
                  <a:gd name="T53" fmla="*/ 2147483647 h 270"/>
                  <a:gd name="T54" fmla="*/ 2147483647 w 150"/>
                  <a:gd name="T55" fmla="*/ 2147483647 h 270"/>
                  <a:gd name="T56" fmla="*/ 2147483647 w 150"/>
                  <a:gd name="T57" fmla="*/ 2147483647 h 270"/>
                  <a:gd name="T58" fmla="*/ 2147483647 w 150"/>
                  <a:gd name="T59" fmla="*/ 2147483647 h 270"/>
                  <a:gd name="T60" fmla="*/ 2147483647 w 150"/>
                  <a:gd name="T61" fmla="*/ 2147483647 h 270"/>
                  <a:gd name="T62" fmla="*/ 2147483647 w 150"/>
                  <a:gd name="T63" fmla="*/ 2147483647 h 270"/>
                  <a:gd name="T64" fmla="*/ 2147483647 w 150"/>
                  <a:gd name="T65" fmla="*/ 2147483647 h 270"/>
                  <a:gd name="T66" fmla="*/ 2147483647 w 150"/>
                  <a:gd name="T67" fmla="*/ 2147483647 h 270"/>
                  <a:gd name="T68" fmla="*/ 2147483647 w 150"/>
                  <a:gd name="T69" fmla="*/ 2147483647 h 270"/>
                  <a:gd name="T70" fmla="*/ 2147483647 w 150"/>
                  <a:gd name="T71" fmla="*/ 2147483647 h 270"/>
                  <a:gd name="T72" fmla="*/ 2147483647 w 150"/>
                  <a:gd name="T73" fmla="*/ 2147483647 h 270"/>
                  <a:gd name="T74" fmla="*/ 2147483647 w 150"/>
                  <a:gd name="T75" fmla="*/ 2147483647 h 270"/>
                  <a:gd name="T76" fmla="*/ 2147483647 w 150"/>
                  <a:gd name="T77" fmla="*/ 2147483647 h 270"/>
                  <a:gd name="T78" fmla="*/ 2147483647 w 150"/>
                  <a:gd name="T79" fmla="*/ 2147483647 h 270"/>
                  <a:gd name="T80" fmla="*/ 2147483647 w 150"/>
                  <a:gd name="T81" fmla="*/ 2147483647 h 270"/>
                  <a:gd name="T82" fmla="*/ 2147483647 w 150"/>
                  <a:gd name="T83" fmla="*/ 2147483647 h 270"/>
                  <a:gd name="T84" fmla="*/ 2147483647 w 150"/>
                  <a:gd name="T85" fmla="*/ 2147483647 h 270"/>
                  <a:gd name="T86" fmla="*/ 2147483647 w 150"/>
                  <a:gd name="T87" fmla="*/ 2147483647 h 270"/>
                  <a:gd name="T88" fmla="*/ 2147483647 w 150"/>
                  <a:gd name="T89" fmla="*/ 2147483647 h 270"/>
                  <a:gd name="T90" fmla="*/ 2147483647 w 150"/>
                  <a:gd name="T91" fmla="*/ 2147483647 h 270"/>
                  <a:gd name="T92" fmla="*/ 2147483647 w 150"/>
                  <a:gd name="T93" fmla="*/ 2147483647 h 270"/>
                  <a:gd name="T94" fmla="*/ 2147483647 w 150"/>
                  <a:gd name="T95" fmla="*/ 2147483647 h 270"/>
                  <a:gd name="T96" fmla="*/ 2147483647 w 150"/>
                  <a:gd name="T97" fmla="*/ 2147483647 h 270"/>
                  <a:gd name="T98" fmla="*/ 2147483647 w 150"/>
                  <a:gd name="T99" fmla="*/ 2147483647 h 27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50"/>
                  <a:gd name="T151" fmla="*/ 0 h 270"/>
                  <a:gd name="T152" fmla="*/ 150 w 150"/>
                  <a:gd name="T153" fmla="*/ 270 h 27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50" h="270">
                    <a:moveTo>
                      <a:pt x="64" y="232"/>
                    </a:moveTo>
                    <a:lnTo>
                      <a:pt x="70" y="228"/>
                    </a:lnTo>
                    <a:lnTo>
                      <a:pt x="78" y="226"/>
                    </a:lnTo>
                    <a:lnTo>
                      <a:pt x="96" y="220"/>
                    </a:lnTo>
                    <a:lnTo>
                      <a:pt x="92" y="216"/>
                    </a:lnTo>
                    <a:lnTo>
                      <a:pt x="90" y="216"/>
                    </a:lnTo>
                    <a:lnTo>
                      <a:pt x="88" y="214"/>
                    </a:lnTo>
                    <a:lnTo>
                      <a:pt x="112" y="200"/>
                    </a:lnTo>
                    <a:lnTo>
                      <a:pt x="114" y="198"/>
                    </a:lnTo>
                    <a:lnTo>
                      <a:pt x="116" y="194"/>
                    </a:lnTo>
                    <a:lnTo>
                      <a:pt x="114" y="190"/>
                    </a:lnTo>
                    <a:lnTo>
                      <a:pt x="114" y="186"/>
                    </a:lnTo>
                    <a:lnTo>
                      <a:pt x="114" y="182"/>
                    </a:lnTo>
                    <a:lnTo>
                      <a:pt x="112" y="176"/>
                    </a:lnTo>
                    <a:lnTo>
                      <a:pt x="112" y="160"/>
                    </a:lnTo>
                    <a:lnTo>
                      <a:pt x="106" y="146"/>
                    </a:lnTo>
                    <a:lnTo>
                      <a:pt x="100" y="136"/>
                    </a:lnTo>
                    <a:lnTo>
                      <a:pt x="86" y="118"/>
                    </a:lnTo>
                    <a:lnTo>
                      <a:pt x="82" y="112"/>
                    </a:lnTo>
                    <a:lnTo>
                      <a:pt x="76" y="106"/>
                    </a:lnTo>
                    <a:lnTo>
                      <a:pt x="70" y="106"/>
                    </a:lnTo>
                    <a:lnTo>
                      <a:pt x="68" y="102"/>
                    </a:lnTo>
                    <a:lnTo>
                      <a:pt x="66" y="96"/>
                    </a:lnTo>
                    <a:lnTo>
                      <a:pt x="60" y="92"/>
                    </a:lnTo>
                    <a:lnTo>
                      <a:pt x="52" y="86"/>
                    </a:lnTo>
                    <a:lnTo>
                      <a:pt x="42" y="78"/>
                    </a:lnTo>
                    <a:lnTo>
                      <a:pt x="34" y="70"/>
                    </a:lnTo>
                    <a:lnTo>
                      <a:pt x="32" y="64"/>
                    </a:lnTo>
                    <a:lnTo>
                      <a:pt x="30" y="60"/>
                    </a:lnTo>
                    <a:lnTo>
                      <a:pt x="38" y="58"/>
                    </a:lnTo>
                    <a:lnTo>
                      <a:pt x="42" y="54"/>
                    </a:lnTo>
                    <a:lnTo>
                      <a:pt x="42" y="48"/>
                    </a:lnTo>
                    <a:lnTo>
                      <a:pt x="26" y="44"/>
                    </a:lnTo>
                    <a:lnTo>
                      <a:pt x="14" y="38"/>
                    </a:lnTo>
                    <a:lnTo>
                      <a:pt x="8" y="34"/>
                    </a:lnTo>
                    <a:lnTo>
                      <a:pt x="4" y="30"/>
                    </a:lnTo>
                    <a:lnTo>
                      <a:pt x="0" y="24"/>
                    </a:lnTo>
                    <a:lnTo>
                      <a:pt x="0" y="18"/>
                    </a:lnTo>
                    <a:lnTo>
                      <a:pt x="0" y="14"/>
                    </a:lnTo>
                    <a:lnTo>
                      <a:pt x="10" y="14"/>
                    </a:lnTo>
                    <a:lnTo>
                      <a:pt x="16" y="14"/>
                    </a:lnTo>
                    <a:lnTo>
                      <a:pt x="26" y="12"/>
                    </a:lnTo>
                    <a:lnTo>
                      <a:pt x="34" y="6"/>
                    </a:lnTo>
                    <a:lnTo>
                      <a:pt x="42" y="2"/>
                    </a:lnTo>
                    <a:lnTo>
                      <a:pt x="50" y="0"/>
                    </a:lnTo>
                    <a:lnTo>
                      <a:pt x="56" y="2"/>
                    </a:lnTo>
                    <a:lnTo>
                      <a:pt x="60" y="4"/>
                    </a:lnTo>
                    <a:lnTo>
                      <a:pt x="66" y="6"/>
                    </a:lnTo>
                    <a:lnTo>
                      <a:pt x="70" y="6"/>
                    </a:lnTo>
                    <a:lnTo>
                      <a:pt x="72" y="12"/>
                    </a:lnTo>
                    <a:lnTo>
                      <a:pt x="74" y="16"/>
                    </a:lnTo>
                    <a:lnTo>
                      <a:pt x="82" y="24"/>
                    </a:lnTo>
                    <a:lnTo>
                      <a:pt x="90" y="28"/>
                    </a:lnTo>
                    <a:lnTo>
                      <a:pt x="98" y="30"/>
                    </a:lnTo>
                    <a:lnTo>
                      <a:pt x="96" y="36"/>
                    </a:lnTo>
                    <a:lnTo>
                      <a:pt x="94" y="42"/>
                    </a:lnTo>
                    <a:lnTo>
                      <a:pt x="90" y="42"/>
                    </a:lnTo>
                    <a:lnTo>
                      <a:pt x="84" y="42"/>
                    </a:lnTo>
                    <a:lnTo>
                      <a:pt x="82" y="42"/>
                    </a:lnTo>
                    <a:lnTo>
                      <a:pt x="82" y="48"/>
                    </a:lnTo>
                    <a:lnTo>
                      <a:pt x="80" y="52"/>
                    </a:lnTo>
                    <a:lnTo>
                      <a:pt x="76" y="56"/>
                    </a:lnTo>
                    <a:lnTo>
                      <a:pt x="72" y="64"/>
                    </a:lnTo>
                    <a:lnTo>
                      <a:pt x="70" y="70"/>
                    </a:lnTo>
                    <a:lnTo>
                      <a:pt x="72" y="84"/>
                    </a:lnTo>
                    <a:lnTo>
                      <a:pt x="76" y="88"/>
                    </a:lnTo>
                    <a:lnTo>
                      <a:pt x="78" y="92"/>
                    </a:lnTo>
                    <a:lnTo>
                      <a:pt x="86" y="96"/>
                    </a:lnTo>
                    <a:lnTo>
                      <a:pt x="98" y="110"/>
                    </a:lnTo>
                    <a:lnTo>
                      <a:pt x="110" y="124"/>
                    </a:lnTo>
                    <a:lnTo>
                      <a:pt x="122" y="136"/>
                    </a:lnTo>
                    <a:lnTo>
                      <a:pt x="138" y="148"/>
                    </a:lnTo>
                    <a:lnTo>
                      <a:pt x="138" y="156"/>
                    </a:lnTo>
                    <a:lnTo>
                      <a:pt x="142" y="170"/>
                    </a:lnTo>
                    <a:lnTo>
                      <a:pt x="150" y="192"/>
                    </a:lnTo>
                    <a:lnTo>
                      <a:pt x="146" y="198"/>
                    </a:lnTo>
                    <a:lnTo>
                      <a:pt x="146" y="204"/>
                    </a:lnTo>
                    <a:lnTo>
                      <a:pt x="146" y="210"/>
                    </a:lnTo>
                    <a:lnTo>
                      <a:pt x="144" y="214"/>
                    </a:lnTo>
                    <a:lnTo>
                      <a:pt x="138" y="220"/>
                    </a:lnTo>
                    <a:lnTo>
                      <a:pt x="128" y="228"/>
                    </a:lnTo>
                    <a:lnTo>
                      <a:pt x="120" y="232"/>
                    </a:lnTo>
                    <a:lnTo>
                      <a:pt x="112" y="234"/>
                    </a:lnTo>
                    <a:lnTo>
                      <a:pt x="104" y="242"/>
                    </a:lnTo>
                    <a:lnTo>
                      <a:pt x="98" y="254"/>
                    </a:lnTo>
                    <a:lnTo>
                      <a:pt x="88" y="266"/>
                    </a:lnTo>
                    <a:lnTo>
                      <a:pt x="84" y="270"/>
                    </a:lnTo>
                    <a:lnTo>
                      <a:pt x="78" y="270"/>
                    </a:lnTo>
                    <a:lnTo>
                      <a:pt x="76" y="270"/>
                    </a:lnTo>
                    <a:lnTo>
                      <a:pt x="74" y="268"/>
                    </a:lnTo>
                    <a:lnTo>
                      <a:pt x="74" y="260"/>
                    </a:lnTo>
                    <a:lnTo>
                      <a:pt x="74" y="252"/>
                    </a:lnTo>
                    <a:lnTo>
                      <a:pt x="76" y="246"/>
                    </a:lnTo>
                    <a:lnTo>
                      <a:pt x="76" y="242"/>
                    </a:lnTo>
                    <a:lnTo>
                      <a:pt x="74" y="236"/>
                    </a:lnTo>
                    <a:lnTo>
                      <a:pt x="70" y="236"/>
                    </a:lnTo>
                    <a:lnTo>
                      <a:pt x="66" y="234"/>
                    </a:lnTo>
                    <a:lnTo>
                      <a:pt x="62" y="234"/>
                    </a:lnTo>
                    <a:lnTo>
                      <a:pt x="60" y="234"/>
                    </a:lnTo>
                    <a:lnTo>
                      <a:pt x="64" y="2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0" name="íSḷíḍê"/>
              <p:cNvSpPr/>
              <p:nvPr/>
            </p:nvSpPr>
            <p:spPr bwMode="auto">
              <a:xfrm>
                <a:off x="7191813" y="3412329"/>
                <a:ext cx="151494" cy="127496"/>
              </a:xfrm>
              <a:custGeom>
                <a:avLst/>
                <a:gdLst>
                  <a:gd name="T0" fmla="*/ 2147483647 w 86"/>
                  <a:gd name="T1" fmla="*/ 0 h 76"/>
                  <a:gd name="T2" fmla="*/ 2147483647 w 86"/>
                  <a:gd name="T3" fmla="*/ 0 h 76"/>
                  <a:gd name="T4" fmla="*/ 2147483647 w 86"/>
                  <a:gd name="T5" fmla="*/ 2147483647 h 76"/>
                  <a:gd name="T6" fmla="*/ 2147483647 w 86"/>
                  <a:gd name="T7" fmla="*/ 0 h 76"/>
                  <a:gd name="T8" fmla="*/ 2147483647 w 86"/>
                  <a:gd name="T9" fmla="*/ 0 h 76"/>
                  <a:gd name="T10" fmla="*/ 2147483647 w 86"/>
                  <a:gd name="T11" fmla="*/ 0 h 76"/>
                  <a:gd name="T12" fmla="*/ 2147483647 w 86"/>
                  <a:gd name="T13" fmla="*/ 2147483647 h 76"/>
                  <a:gd name="T14" fmla="*/ 2147483647 w 86"/>
                  <a:gd name="T15" fmla="*/ 2147483647 h 76"/>
                  <a:gd name="T16" fmla="*/ 2147483647 w 86"/>
                  <a:gd name="T17" fmla="*/ 2147483647 h 76"/>
                  <a:gd name="T18" fmla="*/ 2147483647 w 86"/>
                  <a:gd name="T19" fmla="*/ 2147483647 h 76"/>
                  <a:gd name="T20" fmla="*/ 2147483647 w 86"/>
                  <a:gd name="T21" fmla="*/ 2147483647 h 76"/>
                  <a:gd name="T22" fmla="*/ 2147483647 w 86"/>
                  <a:gd name="T23" fmla="*/ 2147483647 h 76"/>
                  <a:gd name="T24" fmla="*/ 2147483647 w 86"/>
                  <a:gd name="T25" fmla="*/ 2147483647 h 76"/>
                  <a:gd name="T26" fmla="*/ 2147483647 w 86"/>
                  <a:gd name="T27" fmla="*/ 2147483647 h 76"/>
                  <a:gd name="T28" fmla="*/ 2147483647 w 86"/>
                  <a:gd name="T29" fmla="*/ 2147483647 h 76"/>
                  <a:gd name="T30" fmla="*/ 2147483647 w 86"/>
                  <a:gd name="T31" fmla="*/ 2147483647 h 76"/>
                  <a:gd name="T32" fmla="*/ 2147483647 w 86"/>
                  <a:gd name="T33" fmla="*/ 2147483647 h 76"/>
                  <a:gd name="T34" fmla="*/ 0 w 86"/>
                  <a:gd name="T35" fmla="*/ 2147483647 h 76"/>
                  <a:gd name="T36" fmla="*/ 2147483647 w 86"/>
                  <a:gd name="T37" fmla="*/ 2147483647 h 76"/>
                  <a:gd name="T38" fmla="*/ 2147483647 w 86"/>
                  <a:gd name="T39" fmla="*/ 2147483647 h 76"/>
                  <a:gd name="T40" fmla="*/ 2147483647 w 86"/>
                  <a:gd name="T41" fmla="*/ 2147483647 h 76"/>
                  <a:gd name="T42" fmla="*/ 2147483647 w 86"/>
                  <a:gd name="T43" fmla="*/ 2147483647 h 76"/>
                  <a:gd name="T44" fmla="*/ 2147483647 w 86"/>
                  <a:gd name="T45" fmla="*/ 2147483647 h 76"/>
                  <a:gd name="T46" fmla="*/ 2147483647 w 86"/>
                  <a:gd name="T47" fmla="*/ 2147483647 h 76"/>
                  <a:gd name="T48" fmla="*/ 2147483647 w 86"/>
                  <a:gd name="T49" fmla="*/ 2147483647 h 76"/>
                  <a:gd name="T50" fmla="*/ 2147483647 w 86"/>
                  <a:gd name="T51" fmla="*/ 2147483647 h 76"/>
                  <a:gd name="T52" fmla="*/ 2147483647 w 86"/>
                  <a:gd name="T53" fmla="*/ 2147483647 h 76"/>
                  <a:gd name="T54" fmla="*/ 2147483647 w 86"/>
                  <a:gd name="T55" fmla="*/ 2147483647 h 76"/>
                  <a:gd name="T56" fmla="*/ 2147483647 w 86"/>
                  <a:gd name="T57" fmla="*/ 2147483647 h 76"/>
                  <a:gd name="T58" fmla="*/ 2147483647 w 86"/>
                  <a:gd name="T59" fmla="*/ 2147483647 h 76"/>
                  <a:gd name="T60" fmla="*/ 2147483647 w 86"/>
                  <a:gd name="T61" fmla="*/ 2147483647 h 76"/>
                  <a:gd name="T62" fmla="*/ 2147483647 w 86"/>
                  <a:gd name="T63" fmla="*/ 2147483647 h 76"/>
                  <a:gd name="T64" fmla="*/ 2147483647 w 86"/>
                  <a:gd name="T65" fmla="*/ 2147483647 h 76"/>
                  <a:gd name="T66" fmla="*/ 2147483647 w 86"/>
                  <a:gd name="T67" fmla="*/ 2147483647 h 76"/>
                  <a:gd name="T68" fmla="*/ 2147483647 w 86"/>
                  <a:gd name="T69" fmla="*/ 2147483647 h 76"/>
                  <a:gd name="T70" fmla="*/ 2147483647 w 86"/>
                  <a:gd name="T71" fmla="*/ 2147483647 h 76"/>
                  <a:gd name="T72" fmla="*/ 2147483647 w 86"/>
                  <a:gd name="T73" fmla="*/ 2147483647 h 76"/>
                  <a:gd name="T74" fmla="*/ 2147483647 w 86"/>
                  <a:gd name="T75" fmla="*/ 2147483647 h 76"/>
                  <a:gd name="T76" fmla="*/ 2147483647 w 86"/>
                  <a:gd name="T77" fmla="*/ 2147483647 h 76"/>
                  <a:gd name="T78" fmla="*/ 2147483647 w 86"/>
                  <a:gd name="T79" fmla="*/ 2147483647 h 76"/>
                  <a:gd name="T80" fmla="*/ 2147483647 w 86"/>
                  <a:gd name="T81" fmla="*/ 2147483647 h 76"/>
                  <a:gd name="T82" fmla="*/ 2147483647 w 86"/>
                  <a:gd name="T83" fmla="*/ 2147483647 h 76"/>
                  <a:gd name="T84" fmla="*/ 2147483647 w 86"/>
                  <a:gd name="T85" fmla="*/ 2147483647 h 76"/>
                  <a:gd name="T86" fmla="*/ 2147483647 w 86"/>
                  <a:gd name="T87" fmla="*/ 2147483647 h 76"/>
                  <a:gd name="T88" fmla="*/ 2147483647 w 86"/>
                  <a:gd name="T89" fmla="*/ 0 h 76"/>
                  <a:gd name="T90" fmla="*/ 2147483647 w 86"/>
                  <a:gd name="T91" fmla="*/ 0 h 7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6"/>
                  <a:gd name="T139" fmla="*/ 0 h 76"/>
                  <a:gd name="T140" fmla="*/ 86 w 86"/>
                  <a:gd name="T141" fmla="*/ 76 h 7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6" h="76">
                    <a:moveTo>
                      <a:pt x="80" y="0"/>
                    </a:moveTo>
                    <a:lnTo>
                      <a:pt x="78" y="0"/>
                    </a:lnTo>
                    <a:lnTo>
                      <a:pt x="74" y="2"/>
                    </a:lnTo>
                    <a:lnTo>
                      <a:pt x="70" y="0"/>
                    </a:lnTo>
                    <a:lnTo>
                      <a:pt x="66" y="0"/>
                    </a:lnTo>
                    <a:lnTo>
                      <a:pt x="62" y="0"/>
                    </a:lnTo>
                    <a:lnTo>
                      <a:pt x="60" y="4"/>
                    </a:lnTo>
                    <a:lnTo>
                      <a:pt x="58" y="10"/>
                    </a:lnTo>
                    <a:lnTo>
                      <a:pt x="52" y="8"/>
                    </a:lnTo>
                    <a:lnTo>
                      <a:pt x="46" y="4"/>
                    </a:lnTo>
                    <a:lnTo>
                      <a:pt x="40" y="2"/>
                    </a:lnTo>
                    <a:lnTo>
                      <a:pt x="30" y="2"/>
                    </a:lnTo>
                    <a:lnTo>
                      <a:pt x="18" y="2"/>
                    </a:lnTo>
                    <a:lnTo>
                      <a:pt x="10" y="6"/>
                    </a:lnTo>
                    <a:lnTo>
                      <a:pt x="6" y="10"/>
                    </a:lnTo>
                    <a:lnTo>
                      <a:pt x="2" y="14"/>
                    </a:lnTo>
                    <a:lnTo>
                      <a:pt x="2" y="20"/>
                    </a:lnTo>
                    <a:lnTo>
                      <a:pt x="0" y="26"/>
                    </a:lnTo>
                    <a:lnTo>
                      <a:pt x="2" y="30"/>
                    </a:lnTo>
                    <a:lnTo>
                      <a:pt x="4" y="36"/>
                    </a:lnTo>
                    <a:lnTo>
                      <a:pt x="6" y="40"/>
                    </a:lnTo>
                    <a:lnTo>
                      <a:pt x="8" y="46"/>
                    </a:lnTo>
                    <a:lnTo>
                      <a:pt x="10" y="52"/>
                    </a:lnTo>
                    <a:lnTo>
                      <a:pt x="10" y="54"/>
                    </a:lnTo>
                    <a:lnTo>
                      <a:pt x="12" y="58"/>
                    </a:lnTo>
                    <a:lnTo>
                      <a:pt x="14" y="62"/>
                    </a:lnTo>
                    <a:lnTo>
                      <a:pt x="18" y="66"/>
                    </a:lnTo>
                    <a:lnTo>
                      <a:pt x="24" y="66"/>
                    </a:lnTo>
                    <a:lnTo>
                      <a:pt x="24" y="76"/>
                    </a:lnTo>
                    <a:lnTo>
                      <a:pt x="30" y="74"/>
                    </a:lnTo>
                    <a:lnTo>
                      <a:pt x="34" y="72"/>
                    </a:lnTo>
                    <a:lnTo>
                      <a:pt x="40" y="68"/>
                    </a:lnTo>
                    <a:lnTo>
                      <a:pt x="48" y="66"/>
                    </a:lnTo>
                    <a:lnTo>
                      <a:pt x="66" y="60"/>
                    </a:lnTo>
                    <a:lnTo>
                      <a:pt x="62" y="56"/>
                    </a:lnTo>
                    <a:lnTo>
                      <a:pt x="60" y="56"/>
                    </a:lnTo>
                    <a:lnTo>
                      <a:pt x="58" y="54"/>
                    </a:lnTo>
                    <a:lnTo>
                      <a:pt x="82" y="40"/>
                    </a:lnTo>
                    <a:lnTo>
                      <a:pt x="84" y="38"/>
                    </a:lnTo>
                    <a:lnTo>
                      <a:pt x="86" y="34"/>
                    </a:lnTo>
                    <a:lnTo>
                      <a:pt x="84" y="30"/>
                    </a:lnTo>
                    <a:lnTo>
                      <a:pt x="84" y="26"/>
                    </a:lnTo>
                    <a:lnTo>
                      <a:pt x="84" y="22"/>
                    </a:lnTo>
                    <a:lnTo>
                      <a:pt x="82" y="16"/>
                    </a:lnTo>
                    <a:lnTo>
                      <a:pt x="82" y="0"/>
                    </a:lnTo>
                    <a:lnTo>
                      <a:pt x="8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1" name="íṣḷîḋè"/>
              <p:cNvSpPr/>
              <p:nvPr/>
            </p:nvSpPr>
            <p:spPr bwMode="auto">
              <a:xfrm>
                <a:off x="7091277" y="3169945"/>
                <a:ext cx="243767" cy="260596"/>
              </a:xfrm>
              <a:custGeom>
                <a:avLst/>
                <a:gdLst>
                  <a:gd name="T0" fmla="*/ 2147483647 w 140"/>
                  <a:gd name="T1" fmla="*/ 2147483647 h 156"/>
                  <a:gd name="T2" fmla="*/ 2147483647 w 140"/>
                  <a:gd name="T3" fmla="*/ 2147483647 h 156"/>
                  <a:gd name="T4" fmla="*/ 2147483647 w 140"/>
                  <a:gd name="T5" fmla="*/ 2147483647 h 156"/>
                  <a:gd name="T6" fmla="*/ 2147483647 w 140"/>
                  <a:gd name="T7" fmla="*/ 2147483647 h 156"/>
                  <a:gd name="T8" fmla="*/ 2147483647 w 140"/>
                  <a:gd name="T9" fmla="*/ 2147483647 h 156"/>
                  <a:gd name="T10" fmla="*/ 2147483647 w 140"/>
                  <a:gd name="T11" fmla="*/ 2147483647 h 156"/>
                  <a:gd name="T12" fmla="*/ 2147483647 w 140"/>
                  <a:gd name="T13" fmla="*/ 2147483647 h 156"/>
                  <a:gd name="T14" fmla="*/ 2147483647 w 140"/>
                  <a:gd name="T15" fmla="*/ 2147483647 h 156"/>
                  <a:gd name="T16" fmla="*/ 2147483647 w 140"/>
                  <a:gd name="T17" fmla="*/ 2147483647 h 156"/>
                  <a:gd name="T18" fmla="*/ 2147483647 w 140"/>
                  <a:gd name="T19" fmla="*/ 2147483647 h 156"/>
                  <a:gd name="T20" fmla="*/ 2147483647 w 140"/>
                  <a:gd name="T21" fmla="*/ 2147483647 h 156"/>
                  <a:gd name="T22" fmla="*/ 2147483647 w 140"/>
                  <a:gd name="T23" fmla="*/ 2147483647 h 156"/>
                  <a:gd name="T24" fmla="*/ 2147483647 w 140"/>
                  <a:gd name="T25" fmla="*/ 2147483647 h 156"/>
                  <a:gd name="T26" fmla="*/ 2147483647 w 140"/>
                  <a:gd name="T27" fmla="*/ 2147483647 h 156"/>
                  <a:gd name="T28" fmla="*/ 2147483647 w 140"/>
                  <a:gd name="T29" fmla="*/ 2147483647 h 156"/>
                  <a:gd name="T30" fmla="*/ 2147483647 w 140"/>
                  <a:gd name="T31" fmla="*/ 2147483647 h 156"/>
                  <a:gd name="T32" fmla="*/ 0 w 140"/>
                  <a:gd name="T33" fmla="*/ 2147483647 h 156"/>
                  <a:gd name="T34" fmla="*/ 2147483647 w 140"/>
                  <a:gd name="T35" fmla="*/ 2147483647 h 156"/>
                  <a:gd name="T36" fmla="*/ 2147483647 w 140"/>
                  <a:gd name="T37" fmla="*/ 2147483647 h 156"/>
                  <a:gd name="T38" fmla="*/ 2147483647 w 140"/>
                  <a:gd name="T39" fmla="*/ 2147483647 h 156"/>
                  <a:gd name="T40" fmla="*/ 2147483647 w 140"/>
                  <a:gd name="T41" fmla="*/ 2147483647 h 156"/>
                  <a:gd name="T42" fmla="*/ 2147483647 w 140"/>
                  <a:gd name="T43" fmla="*/ 2147483647 h 156"/>
                  <a:gd name="T44" fmla="*/ 2147483647 w 140"/>
                  <a:gd name="T45" fmla="*/ 2147483647 h 156"/>
                  <a:gd name="T46" fmla="*/ 2147483647 w 140"/>
                  <a:gd name="T47" fmla="*/ 2147483647 h 156"/>
                  <a:gd name="T48" fmla="*/ 2147483647 w 140"/>
                  <a:gd name="T49" fmla="*/ 2147483647 h 156"/>
                  <a:gd name="T50" fmla="*/ 2147483647 w 140"/>
                  <a:gd name="T51" fmla="*/ 2147483647 h 156"/>
                  <a:gd name="T52" fmla="*/ 2147483647 w 140"/>
                  <a:gd name="T53" fmla="*/ 2147483647 h 156"/>
                  <a:gd name="T54" fmla="*/ 2147483647 w 140"/>
                  <a:gd name="T55" fmla="*/ 2147483647 h 156"/>
                  <a:gd name="T56" fmla="*/ 2147483647 w 140"/>
                  <a:gd name="T57" fmla="*/ 2147483647 h 156"/>
                  <a:gd name="T58" fmla="*/ 2147483647 w 140"/>
                  <a:gd name="T59" fmla="*/ 2147483647 h 156"/>
                  <a:gd name="T60" fmla="*/ 2147483647 w 140"/>
                  <a:gd name="T61" fmla="*/ 2147483647 h 156"/>
                  <a:gd name="T62" fmla="*/ 2147483647 w 140"/>
                  <a:gd name="T63" fmla="*/ 2147483647 h 156"/>
                  <a:gd name="T64" fmla="*/ 2147483647 w 140"/>
                  <a:gd name="T65" fmla="*/ 2147483647 h 156"/>
                  <a:gd name="T66" fmla="*/ 2147483647 w 140"/>
                  <a:gd name="T67" fmla="*/ 2147483647 h 156"/>
                  <a:gd name="T68" fmla="*/ 2147483647 w 140"/>
                  <a:gd name="T69" fmla="*/ 2147483647 h 156"/>
                  <a:gd name="T70" fmla="*/ 2147483647 w 140"/>
                  <a:gd name="T71" fmla="*/ 2147483647 h 156"/>
                  <a:gd name="T72" fmla="*/ 2147483647 w 140"/>
                  <a:gd name="T73" fmla="*/ 2147483647 h 156"/>
                  <a:gd name="T74" fmla="*/ 2147483647 w 140"/>
                  <a:gd name="T75" fmla="*/ 2147483647 h 156"/>
                  <a:gd name="T76" fmla="*/ 2147483647 w 140"/>
                  <a:gd name="T77" fmla="*/ 2147483647 h 156"/>
                  <a:gd name="T78" fmla="*/ 2147483647 w 140"/>
                  <a:gd name="T79" fmla="*/ 2147483647 h 1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0"/>
                  <a:gd name="T121" fmla="*/ 0 h 156"/>
                  <a:gd name="T122" fmla="*/ 140 w 140"/>
                  <a:gd name="T123" fmla="*/ 156 h 1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0" h="156">
                    <a:moveTo>
                      <a:pt x="104" y="150"/>
                    </a:moveTo>
                    <a:lnTo>
                      <a:pt x="102" y="124"/>
                    </a:lnTo>
                    <a:lnTo>
                      <a:pt x="98" y="120"/>
                    </a:lnTo>
                    <a:lnTo>
                      <a:pt x="94" y="116"/>
                    </a:lnTo>
                    <a:lnTo>
                      <a:pt x="90" y="108"/>
                    </a:lnTo>
                    <a:lnTo>
                      <a:pt x="88" y="102"/>
                    </a:lnTo>
                    <a:lnTo>
                      <a:pt x="88" y="98"/>
                    </a:lnTo>
                    <a:lnTo>
                      <a:pt x="86" y="94"/>
                    </a:lnTo>
                    <a:lnTo>
                      <a:pt x="80" y="90"/>
                    </a:lnTo>
                    <a:lnTo>
                      <a:pt x="74" y="84"/>
                    </a:lnTo>
                    <a:lnTo>
                      <a:pt x="70" y="76"/>
                    </a:lnTo>
                    <a:lnTo>
                      <a:pt x="66" y="76"/>
                    </a:lnTo>
                    <a:lnTo>
                      <a:pt x="62" y="78"/>
                    </a:lnTo>
                    <a:lnTo>
                      <a:pt x="58" y="82"/>
                    </a:lnTo>
                    <a:lnTo>
                      <a:pt x="56" y="86"/>
                    </a:lnTo>
                    <a:lnTo>
                      <a:pt x="52" y="88"/>
                    </a:lnTo>
                    <a:lnTo>
                      <a:pt x="50" y="86"/>
                    </a:lnTo>
                    <a:lnTo>
                      <a:pt x="48" y="84"/>
                    </a:lnTo>
                    <a:lnTo>
                      <a:pt x="46" y="82"/>
                    </a:lnTo>
                    <a:lnTo>
                      <a:pt x="44" y="80"/>
                    </a:lnTo>
                    <a:lnTo>
                      <a:pt x="40" y="80"/>
                    </a:lnTo>
                    <a:lnTo>
                      <a:pt x="36" y="84"/>
                    </a:lnTo>
                    <a:lnTo>
                      <a:pt x="28" y="90"/>
                    </a:lnTo>
                    <a:lnTo>
                      <a:pt x="26" y="70"/>
                    </a:lnTo>
                    <a:lnTo>
                      <a:pt x="26" y="64"/>
                    </a:lnTo>
                    <a:lnTo>
                      <a:pt x="26" y="58"/>
                    </a:lnTo>
                    <a:lnTo>
                      <a:pt x="22" y="56"/>
                    </a:lnTo>
                    <a:lnTo>
                      <a:pt x="18" y="56"/>
                    </a:lnTo>
                    <a:lnTo>
                      <a:pt x="16" y="56"/>
                    </a:lnTo>
                    <a:lnTo>
                      <a:pt x="12" y="56"/>
                    </a:lnTo>
                    <a:lnTo>
                      <a:pt x="8" y="52"/>
                    </a:lnTo>
                    <a:lnTo>
                      <a:pt x="6" y="44"/>
                    </a:lnTo>
                    <a:lnTo>
                      <a:pt x="4" y="40"/>
                    </a:lnTo>
                    <a:lnTo>
                      <a:pt x="0" y="38"/>
                    </a:lnTo>
                    <a:lnTo>
                      <a:pt x="8" y="32"/>
                    </a:lnTo>
                    <a:lnTo>
                      <a:pt x="10" y="28"/>
                    </a:lnTo>
                    <a:lnTo>
                      <a:pt x="10" y="24"/>
                    </a:lnTo>
                    <a:lnTo>
                      <a:pt x="12" y="22"/>
                    </a:lnTo>
                    <a:lnTo>
                      <a:pt x="16" y="18"/>
                    </a:lnTo>
                    <a:lnTo>
                      <a:pt x="20" y="22"/>
                    </a:lnTo>
                    <a:lnTo>
                      <a:pt x="22" y="22"/>
                    </a:lnTo>
                    <a:lnTo>
                      <a:pt x="26" y="20"/>
                    </a:lnTo>
                    <a:lnTo>
                      <a:pt x="22" y="14"/>
                    </a:lnTo>
                    <a:lnTo>
                      <a:pt x="20" y="8"/>
                    </a:lnTo>
                    <a:lnTo>
                      <a:pt x="20" y="4"/>
                    </a:lnTo>
                    <a:lnTo>
                      <a:pt x="22" y="2"/>
                    </a:lnTo>
                    <a:lnTo>
                      <a:pt x="28" y="0"/>
                    </a:lnTo>
                    <a:lnTo>
                      <a:pt x="28" y="4"/>
                    </a:lnTo>
                    <a:lnTo>
                      <a:pt x="28" y="10"/>
                    </a:lnTo>
                    <a:lnTo>
                      <a:pt x="32" y="16"/>
                    </a:lnTo>
                    <a:lnTo>
                      <a:pt x="36" y="20"/>
                    </a:lnTo>
                    <a:lnTo>
                      <a:pt x="42" y="24"/>
                    </a:lnTo>
                    <a:lnTo>
                      <a:pt x="54" y="30"/>
                    </a:lnTo>
                    <a:lnTo>
                      <a:pt x="70" y="34"/>
                    </a:lnTo>
                    <a:lnTo>
                      <a:pt x="70" y="40"/>
                    </a:lnTo>
                    <a:lnTo>
                      <a:pt x="66" y="44"/>
                    </a:lnTo>
                    <a:lnTo>
                      <a:pt x="58" y="46"/>
                    </a:lnTo>
                    <a:lnTo>
                      <a:pt x="60" y="50"/>
                    </a:lnTo>
                    <a:lnTo>
                      <a:pt x="62" y="56"/>
                    </a:lnTo>
                    <a:lnTo>
                      <a:pt x="70" y="64"/>
                    </a:lnTo>
                    <a:lnTo>
                      <a:pt x="80" y="72"/>
                    </a:lnTo>
                    <a:lnTo>
                      <a:pt x="88" y="78"/>
                    </a:lnTo>
                    <a:lnTo>
                      <a:pt x="94" y="82"/>
                    </a:lnTo>
                    <a:lnTo>
                      <a:pt x="96" y="88"/>
                    </a:lnTo>
                    <a:lnTo>
                      <a:pt x="98" y="92"/>
                    </a:lnTo>
                    <a:lnTo>
                      <a:pt x="104" y="92"/>
                    </a:lnTo>
                    <a:lnTo>
                      <a:pt x="110" y="98"/>
                    </a:lnTo>
                    <a:lnTo>
                      <a:pt x="114" y="104"/>
                    </a:lnTo>
                    <a:lnTo>
                      <a:pt x="128" y="122"/>
                    </a:lnTo>
                    <a:lnTo>
                      <a:pt x="134" y="132"/>
                    </a:lnTo>
                    <a:lnTo>
                      <a:pt x="140" y="146"/>
                    </a:lnTo>
                    <a:lnTo>
                      <a:pt x="138" y="146"/>
                    </a:lnTo>
                    <a:lnTo>
                      <a:pt x="136" y="146"/>
                    </a:lnTo>
                    <a:lnTo>
                      <a:pt x="132" y="148"/>
                    </a:lnTo>
                    <a:lnTo>
                      <a:pt x="128" y="146"/>
                    </a:lnTo>
                    <a:lnTo>
                      <a:pt x="124" y="146"/>
                    </a:lnTo>
                    <a:lnTo>
                      <a:pt x="120" y="146"/>
                    </a:lnTo>
                    <a:lnTo>
                      <a:pt x="118" y="150"/>
                    </a:lnTo>
                    <a:lnTo>
                      <a:pt x="116" y="156"/>
                    </a:lnTo>
                    <a:lnTo>
                      <a:pt x="110" y="154"/>
                    </a:lnTo>
                    <a:lnTo>
                      <a:pt x="104" y="1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2" name="îṣḻîḑê"/>
              <p:cNvSpPr/>
              <p:nvPr/>
            </p:nvSpPr>
            <p:spPr bwMode="auto">
              <a:xfrm>
                <a:off x="7033433" y="3231593"/>
                <a:ext cx="238258" cy="453942"/>
              </a:xfrm>
              <a:custGeom>
                <a:avLst/>
                <a:gdLst>
                  <a:gd name="T0" fmla="*/ 2147483647 w 136"/>
                  <a:gd name="T1" fmla="*/ 2147483647 h 272"/>
                  <a:gd name="T2" fmla="*/ 2147483647 w 136"/>
                  <a:gd name="T3" fmla="*/ 2147483647 h 272"/>
                  <a:gd name="T4" fmla="*/ 2147483647 w 136"/>
                  <a:gd name="T5" fmla="*/ 2147483647 h 272"/>
                  <a:gd name="T6" fmla="*/ 2147483647 w 136"/>
                  <a:gd name="T7" fmla="*/ 2147483647 h 272"/>
                  <a:gd name="T8" fmla="*/ 2147483647 w 136"/>
                  <a:gd name="T9" fmla="*/ 2147483647 h 272"/>
                  <a:gd name="T10" fmla="*/ 2147483647 w 136"/>
                  <a:gd name="T11" fmla="*/ 2147483647 h 272"/>
                  <a:gd name="T12" fmla="*/ 2147483647 w 136"/>
                  <a:gd name="T13" fmla="*/ 2147483647 h 272"/>
                  <a:gd name="T14" fmla="*/ 2147483647 w 136"/>
                  <a:gd name="T15" fmla="*/ 2147483647 h 272"/>
                  <a:gd name="T16" fmla="*/ 2147483647 w 136"/>
                  <a:gd name="T17" fmla="*/ 2147483647 h 272"/>
                  <a:gd name="T18" fmla="*/ 2147483647 w 136"/>
                  <a:gd name="T19" fmla="*/ 2147483647 h 272"/>
                  <a:gd name="T20" fmla="*/ 2147483647 w 136"/>
                  <a:gd name="T21" fmla="*/ 2147483647 h 272"/>
                  <a:gd name="T22" fmla="*/ 2147483647 w 136"/>
                  <a:gd name="T23" fmla="*/ 2147483647 h 272"/>
                  <a:gd name="T24" fmla="*/ 2147483647 w 136"/>
                  <a:gd name="T25" fmla="*/ 2147483647 h 272"/>
                  <a:gd name="T26" fmla="*/ 2147483647 w 136"/>
                  <a:gd name="T27" fmla="*/ 2147483647 h 272"/>
                  <a:gd name="T28" fmla="*/ 2147483647 w 136"/>
                  <a:gd name="T29" fmla="*/ 2147483647 h 272"/>
                  <a:gd name="T30" fmla="*/ 2147483647 w 136"/>
                  <a:gd name="T31" fmla="*/ 2147483647 h 272"/>
                  <a:gd name="T32" fmla="*/ 2147483647 w 136"/>
                  <a:gd name="T33" fmla="*/ 2147483647 h 272"/>
                  <a:gd name="T34" fmla="*/ 2147483647 w 136"/>
                  <a:gd name="T35" fmla="*/ 2147483647 h 272"/>
                  <a:gd name="T36" fmla="*/ 2147483647 w 136"/>
                  <a:gd name="T37" fmla="*/ 2147483647 h 272"/>
                  <a:gd name="T38" fmla="*/ 2147483647 w 136"/>
                  <a:gd name="T39" fmla="*/ 2147483647 h 272"/>
                  <a:gd name="T40" fmla="*/ 2147483647 w 136"/>
                  <a:gd name="T41" fmla="*/ 2147483647 h 272"/>
                  <a:gd name="T42" fmla="*/ 2147483647 w 136"/>
                  <a:gd name="T43" fmla="*/ 2147483647 h 272"/>
                  <a:gd name="T44" fmla="*/ 2147483647 w 136"/>
                  <a:gd name="T45" fmla="*/ 2147483647 h 272"/>
                  <a:gd name="T46" fmla="*/ 2147483647 w 136"/>
                  <a:gd name="T47" fmla="*/ 2147483647 h 272"/>
                  <a:gd name="T48" fmla="*/ 2147483647 w 136"/>
                  <a:gd name="T49" fmla="*/ 2147483647 h 272"/>
                  <a:gd name="T50" fmla="*/ 2147483647 w 136"/>
                  <a:gd name="T51" fmla="*/ 2147483647 h 272"/>
                  <a:gd name="T52" fmla="*/ 2147483647 w 136"/>
                  <a:gd name="T53" fmla="*/ 2147483647 h 272"/>
                  <a:gd name="T54" fmla="*/ 2147483647 w 136"/>
                  <a:gd name="T55" fmla="*/ 2147483647 h 272"/>
                  <a:gd name="T56" fmla="*/ 2147483647 w 136"/>
                  <a:gd name="T57" fmla="*/ 2147483647 h 272"/>
                  <a:gd name="T58" fmla="*/ 2147483647 w 136"/>
                  <a:gd name="T59" fmla="*/ 2147483647 h 272"/>
                  <a:gd name="T60" fmla="*/ 2147483647 w 136"/>
                  <a:gd name="T61" fmla="*/ 2147483647 h 272"/>
                  <a:gd name="T62" fmla="*/ 2147483647 w 136"/>
                  <a:gd name="T63" fmla="*/ 2147483647 h 272"/>
                  <a:gd name="T64" fmla="*/ 2147483647 w 136"/>
                  <a:gd name="T65" fmla="*/ 2147483647 h 272"/>
                  <a:gd name="T66" fmla="*/ 2147483647 w 136"/>
                  <a:gd name="T67" fmla="*/ 2147483647 h 272"/>
                  <a:gd name="T68" fmla="*/ 2147483647 w 136"/>
                  <a:gd name="T69" fmla="*/ 2147483647 h 272"/>
                  <a:gd name="T70" fmla="*/ 2147483647 w 136"/>
                  <a:gd name="T71" fmla="*/ 2147483647 h 272"/>
                  <a:gd name="T72" fmla="*/ 2147483647 w 136"/>
                  <a:gd name="T73" fmla="*/ 2147483647 h 272"/>
                  <a:gd name="T74" fmla="*/ 2147483647 w 136"/>
                  <a:gd name="T75" fmla="*/ 2147483647 h 272"/>
                  <a:gd name="T76" fmla="*/ 2147483647 w 136"/>
                  <a:gd name="T77" fmla="*/ 2147483647 h 272"/>
                  <a:gd name="T78" fmla="*/ 2147483647 w 136"/>
                  <a:gd name="T79" fmla="*/ 2147483647 h 272"/>
                  <a:gd name="T80" fmla="*/ 2147483647 w 136"/>
                  <a:gd name="T81" fmla="*/ 2147483647 h 272"/>
                  <a:gd name="T82" fmla="*/ 2147483647 w 136"/>
                  <a:gd name="T83" fmla="*/ 2147483647 h 272"/>
                  <a:gd name="T84" fmla="*/ 2147483647 w 136"/>
                  <a:gd name="T85" fmla="*/ 2147483647 h 272"/>
                  <a:gd name="T86" fmla="*/ 2147483647 w 136"/>
                  <a:gd name="T87" fmla="*/ 2147483647 h 272"/>
                  <a:gd name="T88" fmla="*/ 2147483647 w 136"/>
                  <a:gd name="T89" fmla="*/ 2147483647 h 272"/>
                  <a:gd name="T90" fmla="*/ 2147483647 w 136"/>
                  <a:gd name="T91" fmla="*/ 2147483647 h 272"/>
                  <a:gd name="T92" fmla="*/ 2147483647 w 136"/>
                  <a:gd name="T93" fmla="*/ 2147483647 h 272"/>
                  <a:gd name="T94" fmla="*/ 2147483647 w 136"/>
                  <a:gd name="T95" fmla="*/ 2147483647 h 272"/>
                  <a:gd name="T96" fmla="*/ 2147483647 w 136"/>
                  <a:gd name="T97" fmla="*/ 2147483647 h 272"/>
                  <a:gd name="T98" fmla="*/ 2147483647 w 136"/>
                  <a:gd name="T99" fmla="*/ 2147483647 h 272"/>
                  <a:gd name="T100" fmla="*/ 2147483647 w 136"/>
                  <a:gd name="T101" fmla="*/ 2147483647 h 272"/>
                  <a:gd name="T102" fmla="*/ 2147483647 w 136"/>
                  <a:gd name="T103" fmla="*/ 2147483647 h 272"/>
                  <a:gd name="T104" fmla="*/ 2147483647 w 136"/>
                  <a:gd name="T105" fmla="*/ 2147483647 h 272"/>
                  <a:gd name="T106" fmla="*/ 2147483647 w 136"/>
                  <a:gd name="T107" fmla="*/ 2147483647 h 272"/>
                  <a:gd name="T108" fmla="*/ 2147483647 w 136"/>
                  <a:gd name="T109" fmla="*/ 2147483647 h 272"/>
                  <a:gd name="T110" fmla="*/ 2147483647 w 136"/>
                  <a:gd name="T111" fmla="*/ 2147483647 h 272"/>
                  <a:gd name="T112" fmla="*/ 2147483647 w 136"/>
                  <a:gd name="T113" fmla="*/ 2147483647 h 27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36"/>
                  <a:gd name="T172" fmla="*/ 0 h 272"/>
                  <a:gd name="T173" fmla="*/ 136 w 136"/>
                  <a:gd name="T174" fmla="*/ 272 h 27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36" h="272">
                    <a:moveTo>
                      <a:pt x="104" y="266"/>
                    </a:moveTo>
                    <a:lnTo>
                      <a:pt x="96" y="266"/>
                    </a:lnTo>
                    <a:lnTo>
                      <a:pt x="94" y="272"/>
                    </a:lnTo>
                    <a:lnTo>
                      <a:pt x="92" y="272"/>
                    </a:lnTo>
                    <a:lnTo>
                      <a:pt x="88" y="272"/>
                    </a:lnTo>
                    <a:lnTo>
                      <a:pt x="84" y="272"/>
                    </a:lnTo>
                    <a:lnTo>
                      <a:pt x="82" y="272"/>
                    </a:lnTo>
                    <a:lnTo>
                      <a:pt x="76" y="264"/>
                    </a:lnTo>
                    <a:lnTo>
                      <a:pt x="72" y="258"/>
                    </a:lnTo>
                    <a:lnTo>
                      <a:pt x="68" y="254"/>
                    </a:lnTo>
                    <a:lnTo>
                      <a:pt x="62" y="254"/>
                    </a:lnTo>
                    <a:lnTo>
                      <a:pt x="56" y="242"/>
                    </a:lnTo>
                    <a:lnTo>
                      <a:pt x="50" y="236"/>
                    </a:lnTo>
                    <a:lnTo>
                      <a:pt x="44" y="230"/>
                    </a:lnTo>
                    <a:lnTo>
                      <a:pt x="38" y="226"/>
                    </a:lnTo>
                    <a:lnTo>
                      <a:pt x="34" y="232"/>
                    </a:lnTo>
                    <a:lnTo>
                      <a:pt x="32" y="228"/>
                    </a:lnTo>
                    <a:lnTo>
                      <a:pt x="30" y="220"/>
                    </a:lnTo>
                    <a:lnTo>
                      <a:pt x="30" y="206"/>
                    </a:lnTo>
                    <a:lnTo>
                      <a:pt x="32" y="172"/>
                    </a:lnTo>
                    <a:lnTo>
                      <a:pt x="38" y="172"/>
                    </a:lnTo>
                    <a:lnTo>
                      <a:pt x="42" y="166"/>
                    </a:lnTo>
                    <a:lnTo>
                      <a:pt x="44" y="162"/>
                    </a:lnTo>
                    <a:lnTo>
                      <a:pt x="44" y="156"/>
                    </a:lnTo>
                    <a:lnTo>
                      <a:pt x="44" y="146"/>
                    </a:lnTo>
                    <a:lnTo>
                      <a:pt x="40" y="134"/>
                    </a:lnTo>
                    <a:lnTo>
                      <a:pt x="34" y="124"/>
                    </a:lnTo>
                    <a:lnTo>
                      <a:pt x="30" y="116"/>
                    </a:lnTo>
                    <a:lnTo>
                      <a:pt x="18" y="106"/>
                    </a:lnTo>
                    <a:lnTo>
                      <a:pt x="20" y="100"/>
                    </a:lnTo>
                    <a:lnTo>
                      <a:pt x="20" y="94"/>
                    </a:lnTo>
                    <a:lnTo>
                      <a:pt x="22" y="88"/>
                    </a:lnTo>
                    <a:lnTo>
                      <a:pt x="22" y="82"/>
                    </a:lnTo>
                    <a:lnTo>
                      <a:pt x="22" y="74"/>
                    </a:lnTo>
                    <a:lnTo>
                      <a:pt x="20" y="68"/>
                    </a:lnTo>
                    <a:lnTo>
                      <a:pt x="12" y="58"/>
                    </a:lnTo>
                    <a:lnTo>
                      <a:pt x="4" y="50"/>
                    </a:lnTo>
                    <a:lnTo>
                      <a:pt x="2" y="44"/>
                    </a:lnTo>
                    <a:lnTo>
                      <a:pt x="0" y="34"/>
                    </a:lnTo>
                    <a:lnTo>
                      <a:pt x="2" y="26"/>
                    </a:lnTo>
                    <a:lnTo>
                      <a:pt x="4" y="22"/>
                    </a:lnTo>
                    <a:lnTo>
                      <a:pt x="8" y="16"/>
                    </a:lnTo>
                    <a:lnTo>
                      <a:pt x="10" y="14"/>
                    </a:lnTo>
                    <a:lnTo>
                      <a:pt x="22" y="6"/>
                    </a:lnTo>
                    <a:lnTo>
                      <a:pt x="32" y="0"/>
                    </a:lnTo>
                    <a:lnTo>
                      <a:pt x="36" y="2"/>
                    </a:lnTo>
                    <a:lnTo>
                      <a:pt x="38" y="6"/>
                    </a:lnTo>
                    <a:lnTo>
                      <a:pt x="40" y="14"/>
                    </a:lnTo>
                    <a:lnTo>
                      <a:pt x="44" y="18"/>
                    </a:lnTo>
                    <a:lnTo>
                      <a:pt x="48" y="18"/>
                    </a:lnTo>
                    <a:lnTo>
                      <a:pt x="50" y="18"/>
                    </a:lnTo>
                    <a:lnTo>
                      <a:pt x="54" y="18"/>
                    </a:lnTo>
                    <a:lnTo>
                      <a:pt x="58" y="20"/>
                    </a:lnTo>
                    <a:lnTo>
                      <a:pt x="58" y="26"/>
                    </a:lnTo>
                    <a:lnTo>
                      <a:pt x="58" y="32"/>
                    </a:lnTo>
                    <a:lnTo>
                      <a:pt x="60" y="52"/>
                    </a:lnTo>
                    <a:lnTo>
                      <a:pt x="68" y="46"/>
                    </a:lnTo>
                    <a:lnTo>
                      <a:pt x="72" y="42"/>
                    </a:lnTo>
                    <a:lnTo>
                      <a:pt x="76" y="42"/>
                    </a:lnTo>
                    <a:lnTo>
                      <a:pt x="78" y="44"/>
                    </a:lnTo>
                    <a:lnTo>
                      <a:pt x="80" y="46"/>
                    </a:lnTo>
                    <a:lnTo>
                      <a:pt x="82" y="48"/>
                    </a:lnTo>
                    <a:lnTo>
                      <a:pt x="84" y="50"/>
                    </a:lnTo>
                    <a:lnTo>
                      <a:pt x="88" y="48"/>
                    </a:lnTo>
                    <a:lnTo>
                      <a:pt x="90" y="44"/>
                    </a:lnTo>
                    <a:lnTo>
                      <a:pt x="94" y="40"/>
                    </a:lnTo>
                    <a:lnTo>
                      <a:pt x="98" y="38"/>
                    </a:lnTo>
                    <a:lnTo>
                      <a:pt x="102" y="38"/>
                    </a:lnTo>
                    <a:lnTo>
                      <a:pt x="106" y="46"/>
                    </a:lnTo>
                    <a:lnTo>
                      <a:pt x="112" y="52"/>
                    </a:lnTo>
                    <a:lnTo>
                      <a:pt x="118" y="56"/>
                    </a:lnTo>
                    <a:lnTo>
                      <a:pt x="120" y="60"/>
                    </a:lnTo>
                    <a:lnTo>
                      <a:pt x="120" y="64"/>
                    </a:lnTo>
                    <a:lnTo>
                      <a:pt x="122" y="70"/>
                    </a:lnTo>
                    <a:lnTo>
                      <a:pt x="126" y="78"/>
                    </a:lnTo>
                    <a:lnTo>
                      <a:pt x="130" y="82"/>
                    </a:lnTo>
                    <a:lnTo>
                      <a:pt x="134" y="86"/>
                    </a:lnTo>
                    <a:lnTo>
                      <a:pt x="136" y="112"/>
                    </a:lnTo>
                    <a:lnTo>
                      <a:pt x="130" y="110"/>
                    </a:lnTo>
                    <a:lnTo>
                      <a:pt x="120" y="110"/>
                    </a:lnTo>
                    <a:lnTo>
                      <a:pt x="108" y="110"/>
                    </a:lnTo>
                    <a:lnTo>
                      <a:pt x="100" y="114"/>
                    </a:lnTo>
                    <a:lnTo>
                      <a:pt x="96" y="118"/>
                    </a:lnTo>
                    <a:lnTo>
                      <a:pt x="92" y="122"/>
                    </a:lnTo>
                    <a:lnTo>
                      <a:pt x="92" y="128"/>
                    </a:lnTo>
                    <a:lnTo>
                      <a:pt x="90" y="134"/>
                    </a:lnTo>
                    <a:lnTo>
                      <a:pt x="92" y="138"/>
                    </a:lnTo>
                    <a:lnTo>
                      <a:pt x="94" y="144"/>
                    </a:lnTo>
                    <a:lnTo>
                      <a:pt x="96" y="148"/>
                    </a:lnTo>
                    <a:lnTo>
                      <a:pt x="98" y="154"/>
                    </a:lnTo>
                    <a:lnTo>
                      <a:pt x="92" y="152"/>
                    </a:lnTo>
                    <a:lnTo>
                      <a:pt x="86" y="150"/>
                    </a:lnTo>
                    <a:lnTo>
                      <a:pt x="76" y="144"/>
                    </a:lnTo>
                    <a:lnTo>
                      <a:pt x="68" y="136"/>
                    </a:lnTo>
                    <a:lnTo>
                      <a:pt x="60" y="128"/>
                    </a:lnTo>
                    <a:lnTo>
                      <a:pt x="52" y="128"/>
                    </a:lnTo>
                    <a:lnTo>
                      <a:pt x="52" y="150"/>
                    </a:lnTo>
                    <a:lnTo>
                      <a:pt x="50" y="158"/>
                    </a:lnTo>
                    <a:lnTo>
                      <a:pt x="48" y="166"/>
                    </a:lnTo>
                    <a:lnTo>
                      <a:pt x="48" y="176"/>
                    </a:lnTo>
                    <a:lnTo>
                      <a:pt x="46" y="188"/>
                    </a:lnTo>
                    <a:lnTo>
                      <a:pt x="48" y="192"/>
                    </a:lnTo>
                    <a:lnTo>
                      <a:pt x="48" y="200"/>
                    </a:lnTo>
                    <a:lnTo>
                      <a:pt x="52" y="204"/>
                    </a:lnTo>
                    <a:lnTo>
                      <a:pt x="60" y="206"/>
                    </a:lnTo>
                    <a:lnTo>
                      <a:pt x="60" y="216"/>
                    </a:lnTo>
                    <a:lnTo>
                      <a:pt x="62" y="220"/>
                    </a:lnTo>
                    <a:lnTo>
                      <a:pt x="66" y="224"/>
                    </a:lnTo>
                    <a:lnTo>
                      <a:pt x="66" y="234"/>
                    </a:lnTo>
                    <a:lnTo>
                      <a:pt x="68" y="238"/>
                    </a:lnTo>
                    <a:lnTo>
                      <a:pt x="70" y="240"/>
                    </a:lnTo>
                    <a:lnTo>
                      <a:pt x="74" y="244"/>
                    </a:lnTo>
                    <a:lnTo>
                      <a:pt x="84" y="248"/>
                    </a:lnTo>
                    <a:lnTo>
                      <a:pt x="104" y="2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3" name="ísḷidè"/>
              <p:cNvSpPr/>
              <p:nvPr/>
            </p:nvSpPr>
            <p:spPr bwMode="auto">
              <a:xfrm>
                <a:off x="7142234" y="3656114"/>
                <a:ext cx="126704" cy="170929"/>
              </a:xfrm>
              <a:custGeom>
                <a:avLst/>
                <a:gdLst>
                  <a:gd name="T0" fmla="*/ 2147483647 w 72"/>
                  <a:gd name="T1" fmla="*/ 2147483647 h 102"/>
                  <a:gd name="T2" fmla="*/ 2147483647 w 72"/>
                  <a:gd name="T3" fmla="*/ 2147483647 h 102"/>
                  <a:gd name="T4" fmla="*/ 2147483647 w 72"/>
                  <a:gd name="T5" fmla="*/ 2147483647 h 102"/>
                  <a:gd name="T6" fmla="*/ 2147483647 w 72"/>
                  <a:gd name="T7" fmla="*/ 2147483647 h 102"/>
                  <a:gd name="T8" fmla="*/ 2147483647 w 72"/>
                  <a:gd name="T9" fmla="*/ 2147483647 h 102"/>
                  <a:gd name="T10" fmla="*/ 2147483647 w 72"/>
                  <a:gd name="T11" fmla="*/ 2147483647 h 102"/>
                  <a:gd name="T12" fmla="*/ 2147483647 w 72"/>
                  <a:gd name="T13" fmla="*/ 2147483647 h 102"/>
                  <a:gd name="T14" fmla="*/ 2147483647 w 72"/>
                  <a:gd name="T15" fmla="*/ 2147483647 h 102"/>
                  <a:gd name="T16" fmla="*/ 2147483647 w 72"/>
                  <a:gd name="T17" fmla="*/ 2147483647 h 102"/>
                  <a:gd name="T18" fmla="*/ 2147483647 w 72"/>
                  <a:gd name="T19" fmla="*/ 0 h 102"/>
                  <a:gd name="T20" fmla="*/ 0 w 72"/>
                  <a:gd name="T21" fmla="*/ 0 h 102"/>
                  <a:gd name="T22" fmla="*/ 2147483647 w 72"/>
                  <a:gd name="T23" fmla="*/ 2147483647 h 102"/>
                  <a:gd name="T24" fmla="*/ 2147483647 w 72"/>
                  <a:gd name="T25" fmla="*/ 2147483647 h 102"/>
                  <a:gd name="T26" fmla="*/ 2147483647 w 72"/>
                  <a:gd name="T27" fmla="*/ 2147483647 h 102"/>
                  <a:gd name="T28" fmla="*/ 2147483647 w 72"/>
                  <a:gd name="T29" fmla="*/ 2147483647 h 102"/>
                  <a:gd name="T30" fmla="*/ 2147483647 w 72"/>
                  <a:gd name="T31" fmla="*/ 2147483647 h 102"/>
                  <a:gd name="T32" fmla="*/ 2147483647 w 72"/>
                  <a:gd name="T33" fmla="*/ 2147483647 h 102"/>
                  <a:gd name="T34" fmla="*/ 2147483647 w 72"/>
                  <a:gd name="T35" fmla="*/ 2147483647 h 102"/>
                  <a:gd name="T36" fmla="*/ 2147483647 w 72"/>
                  <a:gd name="T37" fmla="*/ 2147483647 h 102"/>
                  <a:gd name="T38" fmla="*/ 2147483647 w 72"/>
                  <a:gd name="T39" fmla="*/ 2147483647 h 102"/>
                  <a:gd name="T40" fmla="*/ 2147483647 w 72"/>
                  <a:gd name="T41" fmla="*/ 2147483647 h 102"/>
                  <a:gd name="T42" fmla="*/ 2147483647 w 72"/>
                  <a:gd name="T43" fmla="*/ 2147483647 h 102"/>
                  <a:gd name="T44" fmla="*/ 2147483647 w 72"/>
                  <a:gd name="T45" fmla="*/ 2147483647 h 102"/>
                  <a:gd name="T46" fmla="*/ 2147483647 w 72"/>
                  <a:gd name="T47" fmla="*/ 2147483647 h 102"/>
                  <a:gd name="T48" fmla="*/ 2147483647 w 72"/>
                  <a:gd name="T49" fmla="*/ 2147483647 h 102"/>
                  <a:gd name="T50" fmla="*/ 2147483647 w 72"/>
                  <a:gd name="T51" fmla="*/ 2147483647 h 102"/>
                  <a:gd name="T52" fmla="*/ 2147483647 w 72"/>
                  <a:gd name="T53" fmla="*/ 2147483647 h 102"/>
                  <a:gd name="T54" fmla="*/ 2147483647 w 72"/>
                  <a:gd name="T55" fmla="*/ 2147483647 h 102"/>
                  <a:gd name="T56" fmla="*/ 2147483647 w 72"/>
                  <a:gd name="T57" fmla="*/ 2147483647 h 102"/>
                  <a:gd name="T58" fmla="*/ 2147483647 w 72"/>
                  <a:gd name="T59" fmla="*/ 2147483647 h 102"/>
                  <a:gd name="T60" fmla="*/ 2147483647 w 72"/>
                  <a:gd name="T61" fmla="*/ 2147483647 h 102"/>
                  <a:gd name="T62" fmla="*/ 2147483647 w 72"/>
                  <a:gd name="T63" fmla="*/ 2147483647 h 102"/>
                  <a:gd name="T64" fmla="*/ 2147483647 w 72"/>
                  <a:gd name="T65" fmla="*/ 2147483647 h 102"/>
                  <a:gd name="T66" fmla="*/ 2147483647 w 72"/>
                  <a:gd name="T67" fmla="*/ 2147483647 h 10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72"/>
                  <a:gd name="T103" fmla="*/ 0 h 102"/>
                  <a:gd name="T104" fmla="*/ 72 w 72"/>
                  <a:gd name="T105" fmla="*/ 102 h 10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72" h="102">
                    <a:moveTo>
                      <a:pt x="42" y="12"/>
                    </a:moveTo>
                    <a:lnTo>
                      <a:pt x="34" y="12"/>
                    </a:lnTo>
                    <a:lnTo>
                      <a:pt x="32" y="18"/>
                    </a:lnTo>
                    <a:lnTo>
                      <a:pt x="30" y="18"/>
                    </a:lnTo>
                    <a:lnTo>
                      <a:pt x="26" y="18"/>
                    </a:lnTo>
                    <a:lnTo>
                      <a:pt x="22" y="18"/>
                    </a:lnTo>
                    <a:lnTo>
                      <a:pt x="20" y="18"/>
                    </a:lnTo>
                    <a:lnTo>
                      <a:pt x="14" y="10"/>
                    </a:lnTo>
                    <a:lnTo>
                      <a:pt x="10" y="4"/>
                    </a:lnTo>
                    <a:lnTo>
                      <a:pt x="6" y="0"/>
                    </a:lnTo>
                    <a:lnTo>
                      <a:pt x="0" y="0"/>
                    </a:lnTo>
                    <a:lnTo>
                      <a:pt x="2" y="8"/>
                    </a:lnTo>
                    <a:lnTo>
                      <a:pt x="4" y="14"/>
                    </a:lnTo>
                    <a:lnTo>
                      <a:pt x="6" y="24"/>
                    </a:lnTo>
                    <a:lnTo>
                      <a:pt x="10" y="36"/>
                    </a:lnTo>
                    <a:lnTo>
                      <a:pt x="14" y="46"/>
                    </a:lnTo>
                    <a:lnTo>
                      <a:pt x="18" y="54"/>
                    </a:lnTo>
                    <a:lnTo>
                      <a:pt x="34" y="72"/>
                    </a:lnTo>
                    <a:lnTo>
                      <a:pt x="50" y="86"/>
                    </a:lnTo>
                    <a:lnTo>
                      <a:pt x="58" y="96"/>
                    </a:lnTo>
                    <a:lnTo>
                      <a:pt x="66" y="102"/>
                    </a:lnTo>
                    <a:lnTo>
                      <a:pt x="68" y="100"/>
                    </a:lnTo>
                    <a:lnTo>
                      <a:pt x="70" y="100"/>
                    </a:lnTo>
                    <a:lnTo>
                      <a:pt x="72" y="96"/>
                    </a:lnTo>
                    <a:lnTo>
                      <a:pt x="72" y="90"/>
                    </a:lnTo>
                    <a:lnTo>
                      <a:pt x="70" y="84"/>
                    </a:lnTo>
                    <a:lnTo>
                      <a:pt x="66" y="74"/>
                    </a:lnTo>
                    <a:lnTo>
                      <a:pt x="62" y="68"/>
                    </a:lnTo>
                    <a:lnTo>
                      <a:pt x="60" y="64"/>
                    </a:lnTo>
                    <a:lnTo>
                      <a:pt x="58" y="60"/>
                    </a:lnTo>
                    <a:lnTo>
                      <a:pt x="58" y="40"/>
                    </a:lnTo>
                    <a:lnTo>
                      <a:pt x="58" y="32"/>
                    </a:lnTo>
                    <a:lnTo>
                      <a:pt x="52" y="24"/>
                    </a:lnTo>
                    <a:lnTo>
                      <a:pt x="42"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4" name="iṩļîdè"/>
              <p:cNvSpPr/>
              <p:nvPr/>
            </p:nvSpPr>
            <p:spPr bwMode="auto">
              <a:xfrm>
                <a:off x="6876430" y="2987808"/>
                <a:ext cx="235504" cy="531001"/>
              </a:xfrm>
              <a:custGeom>
                <a:avLst/>
                <a:gdLst>
                  <a:gd name="T0" fmla="*/ 0 w 134"/>
                  <a:gd name="T1" fmla="*/ 2147483647 h 318"/>
                  <a:gd name="T2" fmla="*/ 2147483647 w 134"/>
                  <a:gd name="T3" fmla="*/ 2147483647 h 318"/>
                  <a:gd name="T4" fmla="*/ 2147483647 w 134"/>
                  <a:gd name="T5" fmla="*/ 2147483647 h 318"/>
                  <a:gd name="T6" fmla="*/ 2147483647 w 134"/>
                  <a:gd name="T7" fmla="*/ 2147483647 h 318"/>
                  <a:gd name="T8" fmla="*/ 2147483647 w 134"/>
                  <a:gd name="T9" fmla="*/ 2147483647 h 318"/>
                  <a:gd name="T10" fmla="*/ 2147483647 w 134"/>
                  <a:gd name="T11" fmla="*/ 2147483647 h 318"/>
                  <a:gd name="T12" fmla="*/ 2147483647 w 134"/>
                  <a:gd name="T13" fmla="*/ 2147483647 h 318"/>
                  <a:gd name="T14" fmla="*/ 2147483647 w 134"/>
                  <a:gd name="T15" fmla="*/ 2147483647 h 318"/>
                  <a:gd name="T16" fmla="*/ 2147483647 w 134"/>
                  <a:gd name="T17" fmla="*/ 2147483647 h 318"/>
                  <a:gd name="T18" fmla="*/ 2147483647 w 134"/>
                  <a:gd name="T19" fmla="*/ 2147483647 h 318"/>
                  <a:gd name="T20" fmla="*/ 2147483647 w 134"/>
                  <a:gd name="T21" fmla="*/ 2147483647 h 318"/>
                  <a:gd name="T22" fmla="*/ 2147483647 w 134"/>
                  <a:gd name="T23" fmla="*/ 2147483647 h 318"/>
                  <a:gd name="T24" fmla="*/ 2147483647 w 134"/>
                  <a:gd name="T25" fmla="*/ 2147483647 h 318"/>
                  <a:gd name="T26" fmla="*/ 2147483647 w 134"/>
                  <a:gd name="T27" fmla="*/ 2147483647 h 318"/>
                  <a:gd name="T28" fmla="*/ 2147483647 w 134"/>
                  <a:gd name="T29" fmla="*/ 2147483647 h 318"/>
                  <a:gd name="T30" fmla="*/ 2147483647 w 134"/>
                  <a:gd name="T31" fmla="*/ 2147483647 h 318"/>
                  <a:gd name="T32" fmla="*/ 2147483647 w 134"/>
                  <a:gd name="T33" fmla="*/ 2147483647 h 318"/>
                  <a:gd name="T34" fmla="*/ 2147483647 w 134"/>
                  <a:gd name="T35" fmla="*/ 2147483647 h 318"/>
                  <a:gd name="T36" fmla="*/ 2147483647 w 134"/>
                  <a:gd name="T37" fmla="*/ 2147483647 h 318"/>
                  <a:gd name="T38" fmla="*/ 2147483647 w 134"/>
                  <a:gd name="T39" fmla="*/ 2147483647 h 318"/>
                  <a:gd name="T40" fmla="*/ 2147483647 w 134"/>
                  <a:gd name="T41" fmla="*/ 2147483647 h 318"/>
                  <a:gd name="T42" fmla="*/ 2147483647 w 134"/>
                  <a:gd name="T43" fmla="*/ 2147483647 h 318"/>
                  <a:gd name="T44" fmla="*/ 2147483647 w 134"/>
                  <a:gd name="T45" fmla="*/ 2147483647 h 318"/>
                  <a:gd name="T46" fmla="*/ 2147483647 w 134"/>
                  <a:gd name="T47" fmla="*/ 2147483647 h 318"/>
                  <a:gd name="T48" fmla="*/ 2147483647 w 134"/>
                  <a:gd name="T49" fmla="*/ 2147483647 h 318"/>
                  <a:gd name="T50" fmla="*/ 2147483647 w 134"/>
                  <a:gd name="T51" fmla="*/ 2147483647 h 318"/>
                  <a:gd name="T52" fmla="*/ 2147483647 w 134"/>
                  <a:gd name="T53" fmla="*/ 2147483647 h 318"/>
                  <a:gd name="T54" fmla="*/ 2147483647 w 134"/>
                  <a:gd name="T55" fmla="*/ 2147483647 h 318"/>
                  <a:gd name="T56" fmla="*/ 2147483647 w 134"/>
                  <a:gd name="T57" fmla="*/ 2147483647 h 318"/>
                  <a:gd name="T58" fmla="*/ 2147483647 w 134"/>
                  <a:gd name="T59" fmla="*/ 2147483647 h 318"/>
                  <a:gd name="T60" fmla="*/ 2147483647 w 134"/>
                  <a:gd name="T61" fmla="*/ 2147483647 h 318"/>
                  <a:gd name="T62" fmla="*/ 2147483647 w 134"/>
                  <a:gd name="T63" fmla="*/ 2147483647 h 318"/>
                  <a:gd name="T64" fmla="*/ 2147483647 w 134"/>
                  <a:gd name="T65" fmla="*/ 2147483647 h 318"/>
                  <a:gd name="T66" fmla="*/ 2147483647 w 134"/>
                  <a:gd name="T67" fmla="*/ 2147483647 h 318"/>
                  <a:gd name="T68" fmla="*/ 2147483647 w 134"/>
                  <a:gd name="T69" fmla="*/ 2147483647 h 318"/>
                  <a:gd name="T70" fmla="*/ 2147483647 w 134"/>
                  <a:gd name="T71" fmla="*/ 2147483647 h 318"/>
                  <a:gd name="T72" fmla="*/ 2147483647 w 134"/>
                  <a:gd name="T73" fmla="*/ 2147483647 h 318"/>
                  <a:gd name="T74" fmla="*/ 2147483647 w 134"/>
                  <a:gd name="T75" fmla="*/ 2147483647 h 318"/>
                  <a:gd name="T76" fmla="*/ 2147483647 w 134"/>
                  <a:gd name="T77" fmla="*/ 2147483647 h 318"/>
                  <a:gd name="T78" fmla="*/ 2147483647 w 134"/>
                  <a:gd name="T79" fmla="*/ 2147483647 h 318"/>
                  <a:gd name="T80" fmla="*/ 2147483647 w 134"/>
                  <a:gd name="T81" fmla="*/ 2147483647 h 318"/>
                  <a:gd name="T82" fmla="*/ 2147483647 w 134"/>
                  <a:gd name="T83" fmla="*/ 2147483647 h 318"/>
                  <a:gd name="T84" fmla="*/ 2147483647 w 134"/>
                  <a:gd name="T85" fmla="*/ 2147483647 h 318"/>
                  <a:gd name="T86" fmla="*/ 2147483647 w 134"/>
                  <a:gd name="T87" fmla="*/ 2147483647 h 318"/>
                  <a:gd name="T88" fmla="*/ 2147483647 w 134"/>
                  <a:gd name="T89" fmla="*/ 2147483647 h 318"/>
                  <a:gd name="T90" fmla="*/ 2147483647 w 134"/>
                  <a:gd name="T91" fmla="*/ 2147483647 h 318"/>
                  <a:gd name="T92" fmla="*/ 2147483647 w 134"/>
                  <a:gd name="T93" fmla="*/ 0 h 318"/>
                  <a:gd name="T94" fmla="*/ 2147483647 w 134"/>
                  <a:gd name="T95" fmla="*/ 2147483647 h 318"/>
                  <a:gd name="T96" fmla="*/ 2147483647 w 134"/>
                  <a:gd name="T97" fmla="*/ 2147483647 h 318"/>
                  <a:gd name="T98" fmla="*/ 2147483647 w 134"/>
                  <a:gd name="T99" fmla="*/ 2147483647 h 318"/>
                  <a:gd name="T100" fmla="*/ 2147483647 w 134"/>
                  <a:gd name="T101" fmla="*/ 2147483647 h 318"/>
                  <a:gd name="T102" fmla="*/ 2147483647 w 134"/>
                  <a:gd name="T103" fmla="*/ 2147483647 h 318"/>
                  <a:gd name="T104" fmla="*/ 2147483647 w 134"/>
                  <a:gd name="T105" fmla="*/ 2147483647 h 318"/>
                  <a:gd name="T106" fmla="*/ 2147483647 w 134"/>
                  <a:gd name="T107" fmla="*/ 2147483647 h 318"/>
                  <a:gd name="T108" fmla="*/ 2147483647 w 134"/>
                  <a:gd name="T109" fmla="*/ 2147483647 h 318"/>
                  <a:gd name="T110" fmla="*/ 2147483647 w 134"/>
                  <a:gd name="T111" fmla="*/ 2147483647 h 318"/>
                  <a:gd name="T112" fmla="*/ 2147483647 w 134"/>
                  <a:gd name="T113" fmla="*/ 2147483647 h 318"/>
                  <a:gd name="T114" fmla="*/ 2147483647 w 134"/>
                  <a:gd name="T115" fmla="*/ 2147483647 h 318"/>
                  <a:gd name="T116" fmla="*/ 2147483647 w 134"/>
                  <a:gd name="T117" fmla="*/ 2147483647 h 318"/>
                  <a:gd name="T118" fmla="*/ 2147483647 w 134"/>
                  <a:gd name="T119" fmla="*/ 2147483647 h 318"/>
                  <a:gd name="T120" fmla="*/ 2147483647 w 134"/>
                  <a:gd name="T121" fmla="*/ 2147483647 h 318"/>
                  <a:gd name="T122" fmla="*/ 0 w 134"/>
                  <a:gd name="T123" fmla="*/ 2147483647 h 31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34"/>
                  <a:gd name="T187" fmla="*/ 0 h 318"/>
                  <a:gd name="T188" fmla="*/ 134 w 134"/>
                  <a:gd name="T189" fmla="*/ 318 h 31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34" h="318">
                    <a:moveTo>
                      <a:pt x="0" y="136"/>
                    </a:moveTo>
                    <a:lnTo>
                      <a:pt x="0" y="140"/>
                    </a:lnTo>
                    <a:lnTo>
                      <a:pt x="14" y="152"/>
                    </a:lnTo>
                    <a:lnTo>
                      <a:pt x="28" y="166"/>
                    </a:lnTo>
                    <a:lnTo>
                      <a:pt x="36" y="172"/>
                    </a:lnTo>
                    <a:lnTo>
                      <a:pt x="42" y="180"/>
                    </a:lnTo>
                    <a:lnTo>
                      <a:pt x="46" y="190"/>
                    </a:lnTo>
                    <a:lnTo>
                      <a:pt x="48" y="198"/>
                    </a:lnTo>
                    <a:lnTo>
                      <a:pt x="48" y="204"/>
                    </a:lnTo>
                    <a:lnTo>
                      <a:pt x="46" y="212"/>
                    </a:lnTo>
                    <a:lnTo>
                      <a:pt x="44" y="218"/>
                    </a:lnTo>
                    <a:lnTo>
                      <a:pt x="44" y="224"/>
                    </a:lnTo>
                    <a:lnTo>
                      <a:pt x="44" y="226"/>
                    </a:lnTo>
                    <a:lnTo>
                      <a:pt x="48" y="226"/>
                    </a:lnTo>
                    <a:lnTo>
                      <a:pt x="56" y="224"/>
                    </a:lnTo>
                    <a:lnTo>
                      <a:pt x="58" y="228"/>
                    </a:lnTo>
                    <a:lnTo>
                      <a:pt x="62" y="228"/>
                    </a:lnTo>
                    <a:lnTo>
                      <a:pt x="66" y="228"/>
                    </a:lnTo>
                    <a:lnTo>
                      <a:pt x="72" y="228"/>
                    </a:lnTo>
                    <a:lnTo>
                      <a:pt x="80" y="224"/>
                    </a:lnTo>
                    <a:lnTo>
                      <a:pt x="84" y="216"/>
                    </a:lnTo>
                    <a:lnTo>
                      <a:pt x="84" y="206"/>
                    </a:lnTo>
                    <a:lnTo>
                      <a:pt x="90" y="212"/>
                    </a:lnTo>
                    <a:lnTo>
                      <a:pt x="96" y="220"/>
                    </a:lnTo>
                    <a:lnTo>
                      <a:pt x="102" y="234"/>
                    </a:lnTo>
                    <a:lnTo>
                      <a:pt x="106" y="252"/>
                    </a:lnTo>
                    <a:lnTo>
                      <a:pt x="110" y="268"/>
                    </a:lnTo>
                    <a:lnTo>
                      <a:pt x="118" y="276"/>
                    </a:lnTo>
                    <a:lnTo>
                      <a:pt x="122" y="282"/>
                    </a:lnTo>
                    <a:lnTo>
                      <a:pt x="122" y="286"/>
                    </a:lnTo>
                    <a:lnTo>
                      <a:pt x="124" y="304"/>
                    </a:lnTo>
                    <a:lnTo>
                      <a:pt x="124" y="310"/>
                    </a:lnTo>
                    <a:lnTo>
                      <a:pt x="122" y="318"/>
                    </a:lnTo>
                    <a:lnTo>
                      <a:pt x="128" y="318"/>
                    </a:lnTo>
                    <a:lnTo>
                      <a:pt x="132" y="312"/>
                    </a:lnTo>
                    <a:lnTo>
                      <a:pt x="134" y="308"/>
                    </a:lnTo>
                    <a:lnTo>
                      <a:pt x="134" y="302"/>
                    </a:lnTo>
                    <a:lnTo>
                      <a:pt x="134" y="292"/>
                    </a:lnTo>
                    <a:lnTo>
                      <a:pt x="130" y="280"/>
                    </a:lnTo>
                    <a:lnTo>
                      <a:pt x="124" y="270"/>
                    </a:lnTo>
                    <a:lnTo>
                      <a:pt x="120" y="262"/>
                    </a:lnTo>
                    <a:lnTo>
                      <a:pt x="108" y="252"/>
                    </a:lnTo>
                    <a:lnTo>
                      <a:pt x="110" y="246"/>
                    </a:lnTo>
                    <a:lnTo>
                      <a:pt x="110" y="240"/>
                    </a:lnTo>
                    <a:lnTo>
                      <a:pt x="112" y="234"/>
                    </a:lnTo>
                    <a:lnTo>
                      <a:pt x="112" y="228"/>
                    </a:lnTo>
                    <a:lnTo>
                      <a:pt x="112" y="220"/>
                    </a:lnTo>
                    <a:lnTo>
                      <a:pt x="110" y="214"/>
                    </a:lnTo>
                    <a:lnTo>
                      <a:pt x="102" y="204"/>
                    </a:lnTo>
                    <a:lnTo>
                      <a:pt x="94" y="196"/>
                    </a:lnTo>
                    <a:lnTo>
                      <a:pt x="92" y="190"/>
                    </a:lnTo>
                    <a:lnTo>
                      <a:pt x="90" y="180"/>
                    </a:lnTo>
                    <a:lnTo>
                      <a:pt x="92" y="172"/>
                    </a:lnTo>
                    <a:lnTo>
                      <a:pt x="94" y="168"/>
                    </a:lnTo>
                    <a:lnTo>
                      <a:pt x="98" y="162"/>
                    </a:lnTo>
                    <a:lnTo>
                      <a:pt x="106" y="156"/>
                    </a:lnTo>
                    <a:lnTo>
                      <a:pt x="118" y="148"/>
                    </a:lnTo>
                    <a:lnTo>
                      <a:pt x="124" y="144"/>
                    </a:lnTo>
                    <a:lnTo>
                      <a:pt x="130" y="140"/>
                    </a:lnTo>
                    <a:lnTo>
                      <a:pt x="132" y="134"/>
                    </a:lnTo>
                    <a:lnTo>
                      <a:pt x="134" y="130"/>
                    </a:lnTo>
                    <a:lnTo>
                      <a:pt x="132" y="128"/>
                    </a:lnTo>
                    <a:lnTo>
                      <a:pt x="126" y="126"/>
                    </a:lnTo>
                    <a:lnTo>
                      <a:pt x="120" y="122"/>
                    </a:lnTo>
                    <a:lnTo>
                      <a:pt x="114" y="118"/>
                    </a:lnTo>
                    <a:lnTo>
                      <a:pt x="108" y="116"/>
                    </a:lnTo>
                    <a:lnTo>
                      <a:pt x="110" y="106"/>
                    </a:lnTo>
                    <a:lnTo>
                      <a:pt x="110" y="102"/>
                    </a:lnTo>
                    <a:lnTo>
                      <a:pt x="108" y="98"/>
                    </a:lnTo>
                    <a:lnTo>
                      <a:pt x="104" y="96"/>
                    </a:lnTo>
                    <a:lnTo>
                      <a:pt x="100" y="94"/>
                    </a:lnTo>
                    <a:lnTo>
                      <a:pt x="98" y="90"/>
                    </a:lnTo>
                    <a:lnTo>
                      <a:pt x="96" y="84"/>
                    </a:lnTo>
                    <a:lnTo>
                      <a:pt x="94" y="82"/>
                    </a:lnTo>
                    <a:lnTo>
                      <a:pt x="90" y="82"/>
                    </a:lnTo>
                    <a:lnTo>
                      <a:pt x="84" y="82"/>
                    </a:lnTo>
                    <a:lnTo>
                      <a:pt x="80" y="80"/>
                    </a:lnTo>
                    <a:lnTo>
                      <a:pt x="78" y="76"/>
                    </a:lnTo>
                    <a:lnTo>
                      <a:pt x="76" y="68"/>
                    </a:lnTo>
                    <a:lnTo>
                      <a:pt x="76" y="64"/>
                    </a:lnTo>
                    <a:lnTo>
                      <a:pt x="78" y="58"/>
                    </a:lnTo>
                    <a:lnTo>
                      <a:pt x="82" y="52"/>
                    </a:lnTo>
                    <a:lnTo>
                      <a:pt x="88" y="50"/>
                    </a:lnTo>
                    <a:lnTo>
                      <a:pt x="86" y="48"/>
                    </a:lnTo>
                    <a:lnTo>
                      <a:pt x="88" y="44"/>
                    </a:lnTo>
                    <a:lnTo>
                      <a:pt x="84" y="28"/>
                    </a:lnTo>
                    <a:lnTo>
                      <a:pt x="82" y="18"/>
                    </a:lnTo>
                    <a:lnTo>
                      <a:pt x="80" y="14"/>
                    </a:lnTo>
                    <a:lnTo>
                      <a:pt x="76" y="14"/>
                    </a:lnTo>
                    <a:lnTo>
                      <a:pt x="72" y="12"/>
                    </a:lnTo>
                    <a:lnTo>
                      <a:pt x="72" y="10"/>
                    </a:lnTo>
                    <a:lnTo>
                      <a:pt x="68" y="4"/>
                    </a:lnTo>
                    <a:lnTo>
                      <a:pt x="66" y="2"/>
                    </a:lnTo>
                    <a:lnTo>
                      <a:pt x="62" y="0"/>
                    </a:lnTo>
                    <a:lnTo>
                      <a:pt x="56" y="0"/>
                    </a:lnTo>
                    <a:lnTo>
                      <a:pt x="56" y="8"/>
                    </a:lnTo>
                    <a:lnTo>
                      <a:pt x="54" y="14"/>
                    </a:lnTo>
                    <a:lnTo>
                      <a:pt x="56" y="20"/>
                    </a:lnTo>
                    <a:lnTo>
                      <a:pt x="50" y="20"/>
                    </a:lnTo>
                    <a:lnTo>
                      <a:pt x="44" y="22"/>
                    </a:lnTo>
                    <a:lnTo>
                      <a:pt x="36" y="28"/>
                    </a:lnTo>
                    <a:lnTo>
                      <a:pt x="30" y="34"/>
                    </a:lnTo>
                    <a:lnTo>
                      <a:pt x="28" y="36"/>
                    </a:lnTo>
                    <a:lnTo>
                      <a:pt x="30" y="40"/>
                    </a:lnTo>
                    <a:lnTo>
                      <a:pt x="32" y="42"/>
                    </a:lnTo>
                    <a:lnTo>
                      <a:pt x="26" y="60"/>
                    </a:lnTo>
                    <a:lnTo>
                      <a:pt x="26" y="62"/>
                    </a:lnTo>
                    <a:lnTo>
                      <a:pt x="28" y="64"/>
                    </a:lnTo>
                    <a:lnTo>
                      <a:pt x="30" y="64"/>
                    </a:lnTo>
                    <a:lnTo>
                      <a:pt x="28" y="70"/>
                    </a:lnTo>
                    <a:lnTo>
                      <a:pt x="26" y="74"/>
                    </a:lnTo>
                    <a:lnTo>
                      <a:pt x="20" y="84"/>
                    </a:lnTo>
                    <a:lnTo>
                      <a:pt x="18" y="84"/>
                    </a:lnTo>
                    <a:lnTo>
                      <a:pt x="16" y="82"/>
                    </a:lnTo>
                    <a:lnTo>
                      <a:pt x="12" y="86"/>
                    </a:lnTo>
                    <a:lnTo>
                      <a:pt x="10" y="86"/>
                    </a:lnTo>
                    <a:lnTo>
                      <a:pt x="12" y="92"/>
                    </a:lnTo>
                    <a:lnTo>
                      <a:pt x="12" y="100"/>
                    </a:lnTo>
                    <a:lnTo>
                      <a:pt x="10" y="110"/>
                    </a:lnTo>
                    <a:lnTo>
                      <a:pt x="10" y="118"/>
                    </a:lnTo>
                    <a:lnTo>
                      <a:pt x="4" y="118"/>
                    </a:lnTo>
                    <a:lnTo>
                      <a:pt x="2" y="124"/>
                    </a:lnTo>
                    <a:lnTo>
                      <a:pt x="0" y="130"/>
                    </a:lnTo>
                    <a:lnTo>
                      <a:pt x="0" y="1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5" name="íṣ1íďè"/>
              <p:cNvSpPr/>
              <p:nvPr/>
            </p:nvSpPr>
            <p:spPr bwMode="auto">
              <a:xfrm>
                <a:off x="6741464" y="3052258"/>
                <a:ext cx="147361" cy="161122"/>
              </a:xfrm>
              <a:custGeom>
                <a:avLst/>
                <a:gdLst>
                  <a:gd name="T0" fmla="*/ 2147483647 w 84"/>
                  <a:gd name="T1" fmla="*/ 2147483647 h 96"/>
                  <a:gd name="T2" fmla="*/ 2147483647 w 84"/>
                  <a:gd name="T3" fmla="*/ 2147483647 h 96"/>
                  <a:gd name="T4" fmla="*/ 2147483647 w 84"/>
                  <a:gd name="T5" fmla="*/ 2147483647 h 96"/>
                  <a:gd name="T6" fmla="*/ 2147483647 w 84"/>
                  <a:gd name="T7" fmla="*/ 2147483647 h 96"/>
                  <a:gd name="T8" fmla="*/ 2147483647 w 84"/>
                  <a:gd name="T9" fmla="*/ 2147483647 h 96"/>
                  <a:gd name="T10" fmla="*/ 2147483647 w 84"/>
                  <a:gd name="T11" fmla="*/ 2147483647 h 96"/>
                  <a:gd name="T12" fmla="*/ 2147483647 w 84"/>
                  <a:gd name="T13" fmla="*/ 2147483647 h 96"/>
                  <a:gd name="T14" fmla="*/ 2147483647 w 84"/>
                  <a:gd name="T15" fmla="*/ 2147483647 h 96"/>
                  <a:gd name="T16" fmla="*/ 2147483647 w 84"/>
                  <a:gd name="T17" fmla="*/ 2147483647 h 96"/>
                  <a:gd name="T18" fmla="*/ 2147483647 w 84"/>
                  <a:gd name="T19" fmla="*/ 2147483647 h 96"/>
                  <a:gd name="T20" fmla="*/ 2147483647 w 84"/>
                  <a:gd name="T21" fmla="*/ 2147483647 h 96"/>
                  <a:gd name="T22" fmla="*/ 2147483647 w 84"/>
                  <a:gd name="T23" fmla="*/ 2147483647 h 96"/>
                  <a:gd name="T24" fmla="*/ 2147483647 w 84"/>
                  <a:gd name="T25" fmla="*/ 2147483647 h 96"/>
                  <a:gd name="T26" fmla="*/ 2147483647 w 84"/>
                  <a:gd name="T27" fmla="*/ 2147483647 h 96"/>
                  <a:gd name="T28" fmla="*/ 2147483647 w 84"/>
                  <a:gd name="T29" fmla="*/ 2147483647 h 96"/>
                  <a:gd name="T30" fmla="*/ 2147483647 w 84"/>
                  <a:gd name="T31" fmla="*/ 2147483647 h 96"/>
                  <a:gd name="T32" fmla="*/ 2147483647 w 84"/>
                  <a:gd name="T33" fmla="*/ 2147483647 h 96"/>
                  <a:gd name="T34" fmla="*/ 0 w 84"/>
                  <a:gd name="T35" fmla="*/ 2147483647 h 96"/>
                  <a:gd name="T36" fmla="*/ 2147483647 w 84"/>
                  <a:gd name="T37" fmla="*/ 0 h 96"/>
                  <a:gd name="T38" fmla="*/ 2147483647 w 84"/>
                  <a:gd name="T39" fmla="*/ 2147483647 h 96"/>
                  <a:gd name="T40" fmla="*/ 2147483647 w 84"/>
                  <a:gd name="T41" fmla="*/ 2147483647 h 96"/>
                  <a:gd name="T42" fmla="*/ 2147483647 w 84"/>
                  <a:gd name="T43" fmla="*/ 2147483647 h 96"/>
                  <a:gd name="T44" fmla="*/ 2147483647 w 84"/>
                  <a:gd name="T45" fmla="*/ 2147483647 h 96"/>
                  <a:gd name="T46" fmla="*/ 2147483647 w 84"/>
                  <a:gd name="T47" fmla="*/ 2147483647 h 96"/>
                  <a:gd name="T48" fmla="*/ 2147483647 w 84"/>
                  <a:gd name="T49" fmla="*/ 2147483647 h 96"/>
                  <a:gd name="T50" fmla="*/ 2147483647 w 84"/>
                  <a:gd name="T51" fmla="*/ 2147483647 h 96"/>
                  <a:gd name="T52" fmla="*/ 2147483647 w 84"/>
                  <a:gd name="T53" fmla="*/ 2147483647 h 96"/>
                  <a:gd name="T54" fmla="*/ 2147483647 w 84"/>
                  <a:gd name="T55" fmla="*/ 2147483647 h 96"/>
                  <a:gd name="T56" fmla="*/ 2147483647 w 84"/>
                  <a:gd name="T57" fmla="*/ 2147483647 h 96"/>
                  <a:gd name="T58" fmla="*/ 2147483647 w 84"/>
                  <a:gd name="T59" fmla="*/ 2147483647 h 96"/>
                  <a:gd name="T60" fmla="*/ 2147483647 w 84"/>
                  <a:gd name="T61" fmla="*/ 2147483647 h 96"/>
                  <a:gd name="T62" fmla="*/ 2147483647 w 84"/>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6"/>
                  <a:gd name="T98" fmla="*/ 84 w 84"/>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6">
                    <a:moveTo>
                      <a:pt x="82" y="82"/>
                    </a:moveTo>
                    <a:lnTo>
                      <a:pt x="80" y="86"/>
                    </a:lnTo>
                    <a:lnTo>
                      <a:pt x="78" y="96"/>
                    </a:lnTo>
                    <a:lnTo>
                      <a:pt x="74" y="88"/>
                    </a:lnTo>
                    <a:lnTo>
                      <a:pt x="72" y="84"/>
                    </a:lnTo>
                    <a:lnTo>
                      <a:pt x="70" y="76"/>
                    </a:lnTo>
                    <a:lnTo>
                      <a:pt x="64" y="70"/>
                    </a:lnTo>
                    <a:lnTo>
                      <a:pt x="58" y="72"/>
                    </a:lnTo>
                    <a:lnTo>
                      <a:pt x="52" y="72"/>
                    </a:lnTo>
                    <a:lnTo>
                      <a:pt x="50" y="70"/>
                    </a:lnTo>
                    <a:lnTo>
                      <a:pt x="48" y="68"/>
                    </a:lnTo>
                    <a:lnTo>
                      <a:pt x="46" y="66"/>
                    </a:lnTo>
                    <a:lnTo>
                      <a:pt x="46" y="72"/>
                    </a:lnTo>
                    <a:lnTo>
                      <a:pt x="40" y="80"/>
                    </a:lnTo>
                    <a:lnTo>
                      <a:pt x="32" y="84"/>
                    </a:lnTo>
                    <a:lnTo>
                      <a:pt x="26" y="86"/>
                    </a:lnTo>
                    <a:lnTo>
                      <a:pt x="24" y="76"/>
                    </a:lnTo>
                    <a:lnTo>
                      <a:pt x="22" y="70"/>
                    </a:lnTo>
                    <a:lnTo>
                      <a:pt x="22" y="62"/>
                    </a:lnTo>
                    <a:lnTo>
                      <a:pt x="20" y="58"/>
                    </a:lnTo>
                    <a:lnTo>
                      <a:pt x="18" y="54"/>
                    </a:lnTo>
                    <a:lnTo>
                      <a:pt x="14" y="52"/>
                    </a:lnTo>
                    <a:lnTo>
                      <a:pt x="14" y="50"/>
                    </a:lnTo>
                    <a:lnTo>
                      <a:pt x="16" y="40"/>
                    </a:lnTo>
                    <a:lnTo>
                      <a:pt x="10" y="36"/>
                    </a:lnTo>
                    <a:lnTo>
                      <a:pt x="8" y="34"/>
                    </a:lnTo>
                    <a:lnTo>
                      <a:pt x="6" y="30"/>
                    </a:lnTo>
                    <a:lnTo>
                      <a:pt x="6" y="28"/>
                    </a:lnTo>
                    <a:lnTo>
                      <a:pt x="8" y="26"/>
                    </a:lnTo>
                    <a:lnTo>
                      <a:pt x="10" y="26"/>
                    </a:lnTo>
                    <a:lnTo>
                      <a:pt x="12" y="22"/>
                    </a:lnTo>
                    <a:lnTo>
                      <a:pt x="10" y="18"/>
                    </a:lnTo>
                    <a:lnTo>
                      <a:pt x="6" y="14"/>
                    </a:lnTo>
                    <a:lnTo>
                      <a:pt x="2" y="10"/>
                    </a:lnTo>
                    <a:lnTo>
                      <a:pt x="0" y="6"/>
                    </a:lnTo>
                    <a:lnTo>
                      <a:pt x="0" y="4"/>
                    </a:lnTo>
                    <a:lnTo>
                      <a:pt x="2" y="2"/>
                    </a:lnTo>
                    <a:lnTo>
                      <a:pt x="6" y="0"/>
                    </a:lnTo>
                    <a:lnTo>
                      <a:pt x="20" y="6"/>
                    </a:lnTo>
                    <a:lnTo>
                      <a:pt x="24" y="10"/>
                    </a:lnTo>
                    <a:lnTo>
                      <a:pt x="28" y="12"/>
                    </a:lnTo>
                    <a:lnTo>
                      <a:pt x="28" y="16"/>
                    </a:lnTo>
                    <a:lnTo>
                      <a:pt x="28" y="20"/>
                    </a:lnTo>
                    <a:lnTo>
                      <a:pt x="28" y="22"/>
                    </a:lnTo>
                    <a:lnTo>
                      <a:pt x="30" y="24"/>
                    </a:lnTo>
                    <a:lnTo>
                      <a:pt x="34" y="26"/>
                    </a:lnTo>
                    <a:lnTo>
                      <a:pt x="38" y="26"/>
                    </a:lnTo>
                    <a:lnTo>
                      <a:pt x="46" y="26"/>
                    </a:lnTo>
                    <a:lnTo>
                      <a:pt x="70" y="26"/>
                    </a:lnTo>
                    <a:lnTo>
                      <a:pt x="70" y="30"/>
                    </a:lnTo>
                    <a:lnTo>
                      <a:pt x="52" y="50"/>
                    </a:lnTo>
                    <a:lnTo>
                      <a:pt x="56" y="56"/>
                    </a:lnTo>
                    <a:lnTo>
                      <a:pt x="60" y="60"/>
                    </a:lnTo>
                    <a:lnTo>
                      <a:pt x="62" y="62"/>
                    </a:lnTo>
                    <a:lnTo>
                      <a:pt x="66" y="60"/>
                    </a:lnTo>
                    <a:lnTo>
                      <a:pt x="68" y="56"/>
                    </a:lnTo>
                    <a:lnTo>
                      <a:pt x="68" y="52"/>
                    </a:lnTo>
                    <a:lnTo>
                      <a:pt x="70" y="50"/>
                    </a:lnTo>
                    <a:lnTo>
                      <a:pt x="74" y="56"/>
                    </a:lnTo>
                    <a:lnTo>
                      <a:pt x="78" y="66"/>
                    </a:lnTo>
                    <a:lnTo>
                      <a:pt x="78" y="76"/>
                    </a:lnTo>
                    <a:lnTo>
                      <a:pt x="82" y="78"/>
                    </a:lnTo>
                    <a:lnTo>
                      <a:pt x="84" y="80"/>
                    </a:lnTo>
                    <a:lnTo>
                      <a:pt x="82" y="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6" name="i$lîḍé"/>
              <p:cNvSpPr/>
              <p:nvPr/>
            </p:nvSpPr>
            <p:spPr bwMode="auto">
              <a:xfrm>
                <a:off x="6216744" y="2769244"/>
                <a:ext cx="758845" cy="839233"/>
              </a:xfrm>
              <a:custGeom>
                <a:avLst/>
                <a:gdLst>
                  <a:gd name="T0" fmla="*/ 2147483647 w 434"/>
                  <a:gd name="T1" fmla="*/ 2147483647 h 502"/>
                  <a:gd name="T2" fmla="*/ 2147483647 w 434"/>
                  <a:gd name="T3" fmla="*/ 2147483647 h 502"/>
                  <a:gd name="T4" fmla="*/ 2147483647 w 434"/>
                  <a:gd name="T5" fmla="*/ 2147483647 h 502"/>
                  <a:gd name="T6" fmla="*/ 2147483647 w 434"/>
                  <a:gd name="T7" fmla="*/ 2147483647 h 502"/>
                  <a:gd name="T8" fmla="*/ 2147483647 w 434"/>
                  <a:gd name="T9" fmla="*/ 2147483647 h 502"/>
                  <a:gd name="T10" fmla="*/ 2147483647 w 434"/>
                  <a:gd name="T11" fmla="*/ 2147483647 h 502"/>
                  <a:gd name="T12" fmla="*/ 2147483647 w 434"/>
                  <a:gd name="T13" fmla="*/ 2147483647 h 502"/>
                  <a:gd name="T14" fmla="*/ 2147483647 w 434"/>
                  <a:gd name="T15" fmla="*/ 2147483647 h 502"/>
                  <a:gd name="T16" fmla="*/ 2147483647 w 434"/>
                  <a:gd name="T17" fmla="*/ 2147483647 h 502"/>
                  <a:gd name="T18" fmla="*/ 2147483647 w 434"/>
                  <a:gd name="T19" fmla="*/ 2147483647 h 502"/>
                  <a:gd name="T20" fmla="*/ 2147483647 w 434"/>
                  <a:gd name="T21" fmla="*/ 2147483647 h 502"/>
                  <a:gd name="T22" fmla="*/ 2147483647 w 434"/>
                  <a:gd name="T23" fmla="*/ 2147483647 h 502"/>
                  <a:gd name="T24" fmla="*/ 2147483647 w 434"/>
                  <a:gd name="T25" fmla="*/ 2147483647 h 502"/>
                  <a:gd name="T26" fmla="*/ 2147483647 w 434"/>
                  <a:gd name="T27" fmla="*/ 2147483647 h 502"/>
                  <a:gd name="T28" fmla="*/ 2147483647 w 434"/>
                  <a:gd name="T29" fmla="*/ 2147483647 h 502"/>
                  <a:gd name="T30" fmla="*/ 2147483647 w 434"/>
                  <a:gd name="T31" fmla="*/ 2147483647 h 502"/>
                  <a:gd name="T32" fmla="*/ 2147483647 w 434"/>
                  <a:gd name="T33" fmla="*/ 2147483647 h 502"/>
                  <a:gd name="T34" fmla="*/ 2147483647 w 434"/>
                  <a:gd name="T35" fmla="*/ 2147483647 h 502"/>
                  <a:gd name="T36" fmla="*/ 2147483647 w 434"/>
                  <a:gd name="T37" fmla="*/ 2147483647 h 502"/>
                  <a:gd name="T38" fmla="*/ 2147483647 w 434"/>
                  <a:gd name="T39" fmla="*/ 2147483647 h 502"/>
                  <a:gd name="T40" fmla="*/ 2147483647 w 434"/>
                  <a:gd name="T41" fmla="*/ 2147483647 h 502"/>
                  <a:gd name="T42" fmla="*/ 2147483647 w 434"/>
                  <a:gd name="T43" fmla="*/ 2147483647 h 502"/>
                  <a:gd name="T44" fmla="*/ 2147483647 w 434"/>
                  <a:gd name="T45" fmla="*/ 2147483647 h 502"/>
                  <a:gd name="T46" fmla="*/ 2147483647 w 434"/>
                  <a:gd name="T47" fmla="*/ 2147483647 h 502"/>
                  <a:gd name="T48" fmla="*/ 2147483647 w 434"/>
                  <a:gd name="T49" fmla="*/ 2147483647 h 502"/>
                  <a:gd name="T50" fmla="*/ 2147483647 w 434"/>
                  <a:gd name="T51" fmla="*/ 2147483647 h 502"/>
                  <a:gd name="T52" fmla="*/ 2147483647 w 434"/>
                  <a:gd name="T53" fmla="*/ 2147483647 h 502"/>
                  <a:gd name="T54" fmla="*/ 2147483647 w 434"/>
                  <a:gd name="T55" fmla="*/ 2147483647 h 502"/>
                  <a:gd name="T56" fmla="*/ 2147483647 w 434"/>
                  <a:gd name="T57" fmla="*/ 2147483647 h 502"/>
                  <a:gd name="T58" fmla="*/ 2147483647 w 434"/>
                  <a:gd name="T59" fmla="*/ 2147483647 h 502"/>
                  <a:gd name="T60" fmla="*/ 2147483647 w 434"/>
                  <a:gd name="T61" fmla="*/ 2147483647 h 502"/>
                  <a:gd name="T62" fmla="*/ 0 w 434"/>
                  <a:gd name="T63" fmla="*/ 2147483647 h 502"/>
                  <a:gd name="T64" fmla="*/ 2147483647 w 434"/>
                  <a:gd name="T65" fmla="*/ 2147483647 h 502"/>
                  <a:gd name="T66" fmla="*/ 2147483647 w 434"/>
                  <a:gd name="T67" fmla="*/ 2147483647 h 502"/>
                  <a:gd name="T68" fmla="*/ 2147483647 w 434"/>
                  <a:gd name="T69" fmla="*/ 2147483647 h 502"/>
                  <a:gd name="T70" fmla="*/ 2147483647 w 434"/>
                  <a:gd name="T71" fmla="*/ 2147483647 h 502"/>
                  <a:gd name="T72" fmla="*/ 2147483647 w 434"/>
                  <a:gd name="T73" fmla="*/ 2147483647 h 502"/>
                  <a:gd name="T74" fmla="*/ 2147483647 w 434"/>
                  <a:gd name="T75" fmla="*/ 2147483647 h 502"/>
                  <a:gd name="T76" fmla="*/ 2147483647 w 434"/>
                  <a:gd name="T77" fmla="*/ 2147483647 h 502"/>
                  <a:gd name="T78" fmla="*/ 2147483647 w 434"/>
                  <a:gd name="T79" fmla="*/ 2147483647 h 502"/>
                  <a:gd name="T80" fmla="*/ 2147483647 w 434"/>
                  <a:gd name="T81" fmla="*/ 2147483647 h 502"/>
                  <a:gd name="T82" fmla="*/ 2147483647 w 434"/>
                  <a:gd name="T83" fmla="*/ 2147483647 h 502"/>
                  <a:gd name="T84" fmla="*/ 2147483647 w 434"/>
                  <a:gd name="T85" fmla="*/ 2147483647 h 502"/>
                  <a:gd name="T86" fmla="*/ 2147483647 w 434"/>
                  <a:gd name="T87" fmla="*/ 0 h 502"/>
                  <a:gd name="T88" fmla="*/ 2147483647 w 434"/>
                  <a:gd name="T89" fmla="*/ 2147483647 h 502"/>
                  <a:gd name="T90" fmla="*/ 2147483647 w 434"/>
                  <a:gd name="T91" fmla="*/ 2147483647 h 502"/>
                  <a:gd name="T92" fmla="*/ 2147483647 w 434"/>
                  <a:gd name="T93" fmla="*/ 2147483647 h 502"/>
                  <a:gd name="T94" fmla="*/ 2147483647 w 434"/>
                  <a:gd name="T95" fmla="*/ 2147483647 h 502"/>
                  <a:gd name="T96" fmla="*/ 2147483647 w 434"/>
                  <a:gd name="T97" fmla="*/ 2147483647 h 502"/>
                  <a:gd name="T98" fmla="*/ 2147483647 w 434"/>
                  <a:gd name="T99" fmla="*/ 2147483647 h 502"/>
                  <a:gd name="T100" fmla="*/ 2147483647 w 434"/>
                  <a:gd name="T101" fmla="*/ 2147483647 h 502"/>
                  <a:gd name="T102" fmla="*/ 2147483647 w 434"/>
                  <a:gd name="T103" fmla="*/ 2147483647 h 502"/>
                  <a:gd name="T104" fmla="*/ 2147483647 w 434"/>
                  <a:gd name="T105" fmla="*/ 2147483647 h 502"/>
                  <a:gd name="T106" fmla="*/ 2147483647 w 434"/>
                  <a:gd name="T107" fmla="*/ 2147483647 h 502"/>
                  <a:gd name="T108" fmla="*/ 2147483647 w 434"/>
                  <a:gd name="T109" fmla="*/ 2147483647 h 502"/>
                  <a:gd name="T110" fmla="*/ 2147483647 w 434"/>
                  <a:gd name="T111" fmla="*/ 2147483647 h 502"/>
                  <a:gd name="T112" fmla="*/ 2147483647 w 434"/>
                  <a:gd name="T113" fmla="*/ 2147483647 h 502"/>
                  <a:gd name="T114" fmla="*/ 2147483647 w 434"/>
                  <a:gd name="T115" fmla="*/ 2147483647 h 502"/>
                  <a:gd name="T116" fmla="*/ 2147483647 w 434"/>
                  <a:gd name="T117" fmla="*/ 2147483647 h 50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34"/>
                  <a:gd name="T178" fmla="*/ 0 h 502"/>
                  <a:gd name="T179" fmla="*/ 434 w 434"/>
                  <a:gd name="T180" fmla="*/ 502 h 50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34" h="502">
                    <a:moveTo>
                      <a:pt x="434" y="132"/>
                    </a:moveTo>
                    <a:lnTo>
                      <a:pt x="434" y="140"/>
                    </a:lnTo>
                    <a:lnTo>
                      <a:pt x="432" y="146"/>
                    </a:lnTo>
                    <a:lnTo>
                      <a:pt x="434" y="152"/>
                    </a:lnTo>
                    <a:lnTo>
                      <a:pt x="428" y="152"/>
                    </a:lnTo>
                    <a:lnTo>
                      <a:pt x="422" y="154"/>
                    </a:lnTo>
                    <a:lnTo>
                      <a:pt x="414" y="160"/>
                    </a:lnTo>
                    <a:lnTo>
                      <a:pt x="408" y="166"/>
                    </a:lnTo>
                    <a:lnTo>
                      <a:pt x="406" y="168"/>
                    </a:lnTo>
                    <a:lnTo>
                      <a:pt x="408" y="172"/>
                    </a:lnTo>
                    <a:lnTo>
                      <a:pt x="410" y="174"/>
                    </a:lnTo>
                    <a:lnTo>
                      <a:pt x="404" y="192"/>
                    </a:lnTo>
                    <a:lnTo>
                      <a:pt x="404" y="194"/>
                    </a:lnTo>
                    <a:lnTo>
                      <a:pt x="406" y="196"/>
                    </a:lnTo>
                    <a:lnTo>
                      <a:pt x="408" y="196"/>
                    </a:lnTo>
                    <a:lnTo>
                      <a:pt x="406" y="202"/>
                    </a:lnTo>
                    <a:lnTo>
                      <a:pt x="404" y="206"/>
                    </a:lnTo>
                    <a:lnTo>
                      <a:pt x="398" y="216"/>
                    </a:lnTo>
                    <a:lnTo>
                      <a:pt x="396" y="216"/>
                    </a:lnTo>
                    <a:lnTo>
                      <a:pt x="394" y="214"/>
                    </a:lnTo>
                    <a:lnTo>
                      <a:pt x="390" y="218"/>
                    </a:lnTo>
                    <a:lnTo>
                      <a:pt x="388" y="218"/>
                    </a:lnTo>
                    <a:lnTo>
                      <a:pt x="390" y="222"/>
                    </a:lnTo>
                    <a:lnTo>
                      <a:pt x="390" y="226"/>
                    </a:lnTo>
                    <a:lnTo>
                      <a:pt x="388" y="250"/>
                    </a:lnTo>
                    <a:lnTo>
                      <a:pt x="384" y="250"/>
                    </a:lnTo>
                    <a:lnTo>
                      <a:pt x="382" y="248"/>
                    </a:lnTo>
                    <a:lnTo>
                      <a:pt x="380" y="246"/>
                    </a:lnTo>
                    <a:lnTo>
                      <a:pt x="378" y="236"/>
                    </a:lnTo>
                    <a:lnTo>
                      <a:pt x="374" y="226"/>
                    </a:lnTo>
                    <a:lnTo>
                      <a:pt x="370" y="220"/>
                    </a:lnTo>
                    <a:lnTo>
                      <a:pt x="368" y="222"/>
                    </a:lnTo>
                    <a:lnTo>
                      <a:pt x="368" y="226"/>
                    </a:lnTo>
                    <a:lnTo>
                      <a:pt x="366" y="230"/>
                    </a:lnTo>
                    <a:lnTo>
                      <a:pt x="362" y="232"/>
                    </a:lnTo>
                    <a:lnTo>
                      <a:pt x="360" y="230"/>
                    </a:lnTo>
                    <a:lnTo>
                      <a:pt x="356" y="226"/>
                    </a:lnTo>
                    <a:lnTo>
                      <a:pt x="352" y="220"/>
                    </a:lnTo>
                    <a:lnTo>
                      <a:pt x="370" y="200"/>
                    </a:lnTo>
                    <a:lnTo>
                      <a:pt x="370" y="196"/>
                    </a:lnTo>
                    <a:lnTo>
                      <a:pt x="346" y="196"/>
                    </a:lnTo>
                    <a:lnTo>
                      <a:pt x="338" y="196"/>
                    </a:lnTo>
                    <a:lnTo>
                      <a:pt x="334" y="196"/>
                    </a:lnTo>
                    <a:lnTo>
                      <a:pt x="330" y="194"/>
                    </a:lnTo>
                    <a:lnTo>
                      <a:pt x="328" y="192"/>
                    </a:lnTo>
                    <a:lnTo>
                      <a:pt x="328" y="190"/>
                    </a:lnTo>
                    <a:lnTo>
                      <a:pt x="328" y="186"/>
                    </a:lnTo>
                    <a:lnTo>
                      <a:pt x="328" y="182"/>
                    </a:lnTo>
                    <a:lnTo>
                      <a:pt x="324" y="180"/>
                    </a:lnTo>
                    <a:lnTo>
                      <a:pt x="320" y="176"/>
                    </a:lnTo>
                    <a:lnTo>
                      <a:pt x="306" y="170"/>
                    </a:lnTo>
                    <a:lnTo>
                      <a:pt x="302" y="172"/>
                    </a:lnTo>
                    <a:lnTo>
                      <a:pt x="300" y="174"/>
                    </a:lnTo>
                    <a:lnTo>
                      <a:pt x="300" y="176"/>
                    </a:lnTo>
                    <a:lnTo>
                      <a:pt x="302" y="180"/>
                    </a:lnTo>
                    <a:lnTo>
                      <a:pt x="306" y="184"/>
                    </a:lnTo>
                    <a:lnTo>
                      <a:pt x="310" y="188"/>
                    </a:lnTo>
                    <a:lnTo>
                      <a:pt x="312" y="192"/>
                    </a:lnTo>
                    <a:lnTo>
                      <a:pt x="310" y="196"/>
                    </a:lnTo>
                    <a:lnTo>
                      <a:pt x="308" y="196"/>
                    </a:lnTo>
                    <a:lnTo>
                      <a:pt x="306" y="198"/>
                    </a:lnTo>
                    <a:lnTo>
                      <a:pt x="306" y="200"/>
                    </a:lnTo>
                    <a:lnTo>
                      <a:pt x="308" y="204"/>
                    </a:lnTo>
                    <a:lnTo>
                      <a:pt x="310" y="206"/>
                    </a:lnTo>
                    <a:lnTo>
                      <a:pt x="316" y="210"/>
                    </a:lnTo>
                    <a:lnTo>
                      <a:pt x="314" y="220"/>
                    </a:lnTo>
                    <a:lnTo>
                      <a:pt x="314" y="222"/>
                    </a:lnTo>
                    <a:lnTo>
                      <a:pt x="318" y="224"/>
                    </a:lnTo>
                    <a:lnTo>
                      <a:pt x="320" y="228"/>
                    </a:lnTo>
                    <a:lnTo>
                      <a:pt x="322" y="232"/>
                    </a:lnTo>
                    <a:lnTo>
                      <a:pt x="322" y="240"/>
                    </a:lnTo>
                    <a:lnTo>
                      <a:pt x="324" y="246"/>
                    </a:lnTo>
                    <a:lnTo>
                      <a:pt x="326" y="256"/>
                    </a:lnTo>
                    <a:lnTo>
                      <a:pt x="318" y="256"/>
                    </a:lnTo>
                    <a:lnTo>
                      <a:pt x="310" y="256"/>
                    </a:lnTo>
                    <a:lnTo>
                      <a:pt x="312" y="256"/>
                    </a:lnTo>
                    <a:lnTo>
                      <a:pt x="302" y="260"/>
                    </a:lnTo>
                    <a:lnTo>
                      <a:pt x="298" y="266"/>
                    </a:lnTo>
                    <a:lnTo>
                      <a:pt x="296" y="282"/>
                    </a:lnTo>
                    <a:lnTo>
                      <a:pt x="292" y="288"/>
                    </a:lnTo>
                    <a:lnTo>
                      <a:pt x="286" y="290"/>
                    </a:lnTo>
                    <a:lnTo>
                      <a:pt x="280" y="292"/>
                    </a:lnTo>
                    <a:lnTo>
                      <a:pt x="272" y="296"/>
                    </a:lnTo>
                    <a:lnTo>
                      <a:pt x="270" y="300"/>
                    </a:lnTo>
                    <a:lnTo>
                      <a:pt x="266" y="306"/>
                    </a:lnTo>
                    <a:lnTo>
                      <a:pt x="260" y="318"/>
                    </a:lnTo>
                    <a:lnTo>
                      <a:pt x="246" y="334"/>
                    </a:lnTo>
                    <a:lnTo>
                      <a:pt x="232" y="352"/>
                    </a:lnTo>
                    <a:lnTo>
                      <a:pt x="226" y="358"/>
                    </a:lnTo>
                    <a:lnTo>
                      <a:pt x="222" y="360"/>
                    </a:lnTo>
                    <a:lnTo>
                      <a:pt x="212" y="364"/>
                    </a:lnTo>
                    <a:lnTo>
                      <a:pt x="206" y="366"/>
                    </a:lnTo>
                    <a:lnTo>
                      <a:pt x="202" y="370"/>
                    </a:lnTo>
                    <a:lnTo>
                      <a:pt x="200" y="376"/>
                    </a:lnTo>
                    <a:lnTo>
                      <a:pt x="198" y="382"/>
                    </a:lnTo>
                    <a:lnTo>
                      <a:pt x="200" y="388"/>
                    </a:lnTo>
                    <a:lnTo>
                      <a:pt x="202" y="398"/>
                    </a:lnTo>
                    <a:lnTo>
                      <a:pt x="206" y="406"/>
                    </a:lnTo>
                    <a:lnTo>
                      <a:pt x="208" y="416"/>
                    </a:lnTo>
                    <a:lnTo>
                      <a:pt x="206" y="426"/>
                    </a:lnTo>
                    <a:lnTo>
                      <a:pt x="204" y="432"/>
                    </a:lnTo>
                    <a:lnTo>
                      <a:pt x="202" y="436"/>
                    </a:lnTo>
                    <a:lnTo>
                      <a:pt x="202" y="442"/>
                    </a:lnTo>
                    <a:lnTo>
                      <a:pt x="202" y="446"/>
                    </a:lnTo>
                    <a:lnTo>
                      <a:pt x="204" y="450"/>
                    </a:lnTo>
                    <a:lnTo>
                      <a:pt x="206" y="452"/>
                    </a:lnTo>
                    <a:lnTo>
                      <a:pt x="206" y="456"/>
                    </a:lnTo>
                    <a:lnTo>
                      <a:pt x="204" y="464"/>
                    </a:lnTo>
                    <a:lnTo>
                      <a:pt x="198" y="468"/>
                    </a:lnTo>
                    <a:lnTo>
                      <a:pt x="194" y="472"/>
                    </a:lnTo>
                    <a:lnTo>
                      <a:pt x="192" y="478"/>
                    </a:lnTo>
                    <a:lnTo>
                      <a:pt x="194" y="484"/>
                    </a:lnTo>
                    <a:lnTo>
                      <a:pt x="196" y="486"/>
                    </a:lnTo>
                    <a:lnTo>
                      <a:pt x="188" y="488"/>
                    </a:lnTo>
                    <a:lnTo>
                      <a:pt x="186" y="490"/>
                    </a:lnTo>
                    <a:lnTo>
                      <a:pt x="184" y="492"/>
                    </a:lnTo>
                    <a:lnTo>
                      <a:pt x="182" y="496"/>
                    </a:lnTo>
                    <a:lnTo>
                      <a:pt x="178" y="500"/>
                    </a:lnTo>
                    <a:lnTo>
                      <a:pt x="174" y="502"/>
                    </a:lnTo>
                    <a:lnTo>
                      <a:pt x="170" y="502"/>
                    </a:lnTo>
                    <a:lnTo>
                      <a:pt x="164" y="500"/>
                    </a:lnTo>
                    <a:lnTo>
                      <a:pt x="160" y="496"/>
                    </a:lnTo>
                    <a:lnTo>
                      <a:pt x="154" y="490"/>
                    </a:lnTo>
                    <a:lnTo>
                      <a:pt x="150" y="482"/>
                    </a:lnTo>
                    <a:lnTo>
                      <a:pt x="142" y="466"/>
                    </a:lnTo>
                    <a:lnTo>
                      <a:pt x="138" y="450"/>
                    </a:lnTo>
                    <a:lnTo>
                      <a:pt x="134" y="438"/>
                    </a:lnTo>
                    <a:lnTo>
                      <a:pt x="126" y="420"/>
                    </a:lnTo>
                    <a:lnTo>
                      <a:pt x="118" y="404"/>
                    </a:lnTo>
                    <a:lnTo>
                      <a:pt x="110" y="388"/>
                    </a:lnTo>
                    <a:lnTo>
                      <a:pt x="100" y="360"/>
                    </a:lnTo>
                    <a:lnTo>
                      <a:pt x="86" y="332"/>
                    </a:lnTo>
                    <a:lnTo>
                      <a:pt x="82" y="316"/>
                    </a:lnTo>
                    <a:lnTo>
                      <a:pt x="78" y="302"/>
                    </a:lnTo>
                    <a:lnTo>
                      <a:pt x="76" y="284"/>
                    </a:lnTo>
                    <a:lnTo>
                      <a:pt x="76" y="268"/>
                    </a:lnTo>
                    <a:lnTo>
                      <a:pt x="74" y="260"/>
                    </a:lnTo>
                    <a:lnTo>
                      <a:pt x="72" y="256"/>
                    </a:lnTo>
                    <a:lnTo>
                      <a:pt x="68" y="248"/>
                    </a:lnTo>
                    <a:lnTo>
                      <a:pt x="66" y="258"/>
                    </a:lnTo>
                    <a:lnTo>
                      <a:pt x="62" y="268"/>
                    </a:lnTo>
                    <a:lnTo>
                      <a:pt x="58" y="276"/>
                    </a:lnTo>
                    <a:lnTo>
                      <a:pt x="54" y="278"/>
                    </a:lnTo>
                    <a:lnTo>
                      <a:pt x="50" y="278"/>
                    </a:lnTo>
                    <a:lnTo>
                      <a:pt x="44" y="276"/>
                    </a:lnTo>
                    <a:lnTo>
                      <a:pt x="38" y="274"/>
                    </a:lnTo>
                    <a:lnTo>
                      <a:pt x="28" y="266"/>
                    </a:lnTo>
                    <a:lnTo>
                      <a:pt x="20" y="256"/>
                    </a:lnTo>
                    <a:lnTo>
                      <a:pt x="14" y="248"/>
                    </a:lnTo>
                    <a:lnTo>
                      <a:pt x="20" y="246"/>
                    </a:lnTo>
                    <a:lnTo>
                      <a:pt x="24" y="244"/>
                    </a:lnTo>
                    <a:lnTo>
                      <a:pt x="30" y="240"/>
                    </a:lnTo>
                    <a:lnTo>
                      <a:pt x="32" y="234"/>
                    </a:lnTo>
                    <a:lnTo>
                      <a:pt x="24" y="238"/>
                    </a:lnTo>
                    <a:lnTo>
                      <a:pt x="24" y="240"/>
                    </a:lnTo>
                    <a:lnTo>
                      <a:pt x="20" y="242"/>
                    </a:lnTo>
                    <a:lnTo>
                      <a:pt x="14" y="238"/>
                    </a:lnTo>
                    <a:lnTo>
                      <a:pt x="8" y="232"/>
                    </a:lnTo>
                    <a:lnTo>
                      <a:pt x="2" y="224"/>
                    </a:lnTo>
                    <a:lnTo>
                      <a:pt x="0" y="220"/>
                    </a:lnTo>
                    <a:lnTo>
                      <a:pt x="0" y="214"/>
                    </a:lnTo>
                    <a:lnTo>
                      <a:pt x="2" y="212"/>
                    </a:lnTo>
                    <a:lnTo>
                      <a:pt x="4" y="210"/>
                    </a:lnTo>
                    <a:lnTo>
                      <a:pt x="8" y="210"/>
                    </a:lnTo>
                    <a:lnTo>
                      <a:pt x="12" y="210"/>
                    </a:lnTo>
                    <a:lnTo>
                      <a:pt x="16" y="212"/>
                    </a:lnTo>
                    <a:lnTo>
                      <a:pt x="20" y="214"/>
                    </a:lnTo>
                    <a:lnTo>
                      <a:pt x="30" y="212"/>
                    </a:lnTo>
                    <a:lnTo>
                      <a:pt x="36" y="208"/>
                    </a:lnTo>
                    <a:lnTo>
                      <a:pt x="38" y="204"/>
                    </a:lnTo>
                    <a:lnTo>
                      <a:pt x="36" y="196"/>
                    </a:lnTo>
                    <a:lnTo>
                      <a:pt x="32" y="192"/>
                    </a:lnTo>
                    <a:lnTo>
                      <a:pt x="24" y="184"/>
                    </a:lnTo>
                    <a:lnTo>
                      <a:pt x="22" y="182"/>
                    </a:lnTo>
                    <a:lnTo>
                      <a:pt x="20" y="178"/>
                    </a:lnTo>
                    <a:lnTo>
                      <a:pt x="20" y="170"/>
                    </a:lnTo>
                    <a:lnTo>
                      <a:pt x="18" y="168"/>
                    </a:lnTo>
                    <a:lnTo>
                      <a:pt x="14" y="168"/>
                    </a:lnTo>
                    <a:lnTo>
                      <a:pt x="10" y="164"/>
                    </a:lnTo>
                    <a:lnTo>
                      <a:pt x="8" y="160"/>
                    </a:lnTo>
                    <a:lnTo>
                      <a:pt x="10" y="156"/>
                    </a:lnTo>
                    <a:lnTo>
                      <a:pt x="14" y="150"/>
                    </a:lnTo>
                    <a:lnTo>
                      <a:pt x="18" y="144"/>
                    </a:lnTo>
                    <a:lnTo>
                      <a:pt x="22" y="142"/>
                    </a:lnTo>
                    <a:lnTo>
                      <a:pt x="26" y="144"/>
                    </a:lnTo>
                    <a:lnTo>
                      <a:pt x="30" y="146"/>
                    </a:lnTo>
                    <a:lnTo>
                      <a:pt x="34" y="146"/>
                    </a:lnTo>
                    <a:lnTo>
                      <a:pt x="38" y="142"/>
                    </a:lnTo>
                    <a:lnTo>
                      <a:pt x="44" y="136"/>
                    </a:lnTo>
                    <a:lnTo>
                      <a:pt x="52" y="124"/>
                    </a:lnTo>
                    <a:lnTo>
                      <a:pt x="56" y="118"/>
                    </a:lnTo>
                    <a:lnTo>
                      <a:pt x="58" y="110"/>
                    </a:lnTo>
                    <a:lnTo>
                      <a:pt x="62" y="104"/>
                    </a:lnTo>
                    <a:lnTo>
                      <a:pt x="66" y="98"/>
                    </a:lnTo>
                    <a:lnTo>
                      <a:pt x="68" y="92"/>
                    </a:lnTo>
                    <a:lnTo>
                      <a:pt x="72" y="88"/>
                    </a:lnTo>
                    <a:lnTo>
                      <a:pt x="72" y="74"/>
                    </a:lnTo>
                    <a:lnTo>
                      <a:pt x="74" y="70"/>
                    </a:lnTo>
                    <a:lnTo>
                      <a:pt x="78" y="68"/>
                    </a:lnTo>
                    <a:lnTo>
                      <a:pt x="78" y="66"/>
                    </a:lnTo>
                    <a:lnTo>
                      <a:pt x="80" y="62"/>
                    </a:lnTo>
                    <a:lnTo>
                      <a:pt x="72" y="58"/>
                    </a:lnTo>
                    <a:lnTo>
                      <a:pt x="62" y="50"/>
                    </a:lnTo>
                    <a:lnTo>
                      <a:pt x="54" y="38"/>
                    </a:lnTo>
                    <a:lnTo>
                      <a:pt x="52" y="34"/>
                    </a:lnTo>
                    <a:lnTo>
                      <a:pt x="52" y="30"/>
                    </a:lnTo>
                    <a:lnTo>
                      <a:pt x="50" y="28"/>
                    </a:lnTo>
                    <a:lnTo>
                      <a:pt x="54" y="22"/>
                    </a:lnTo>
                    <a:lnTo>
                      <a:pt x="58" y="18"/>
                    </a:lnTo>
                    <a:lnTo>
                      <a:pt x="62" y="20"/>
                    </a:lnTo>
                    <a:lnTo>
                      <a:pt x="66" y="22"/>
                    </a:lnTo>
                    <a:lnTo>
                      <a:pt x="68" y="22"/>
                    </a:lnTo>
                    <a:lnTo>
                      <a:pt x="72" y="24"/>
                    </a:lnTo>
                    <a:lnTo>
                      <a:pt x="80" y="22"/>
                    </a:lnTo>
                    <a:lnTo>
                      <a:pt x="88" y="18"/>
                    </a:lnTo>
                    <a:lnTo>
                      <a:pt x="98" y="10"/>
                    </a:lnTo>
                    <a:lnTo>
                      <a:pt x="108" y="4"/>
                    </a:lnTo>
                    <a:lnTo>
                      <a:pt x="114" y="0"/>
                    </a:lnTo>
                    <a:lnTo>
                      <a:pt x="120" y="0"/>
                    </a:lnTo>
                    <a:lnTo>
                      <a:pt x="128" y="0"/>
                    </a:lnTo>
                    <a:lnTo>
                      <a:pt x="134" y="4"/>
                    </a:lnTo>
                    <a:lnTo>
                      <a:pt x="136" y="4"/>
                    </a:lnTo>
                    <a:lnTo>
                      <a:pt x="142" y="6"/>
                    </a:lnTo>
                    <a:lnTo>
                      <a:pt x="142" y="12"/>
                    </a:lnTo>
                    <a:lnTo>
                      <a:pt x="140" y="16"/>
                    </a:lnTo>
                    <a:lnTo>
                      <a:pt x="134" y="24"/>
                    </a:lnTo>
                    <a:lnTo>
                      <a:pt x="132" y="32"/>
                    </a:lnTo>
                    <a:lnTo>
                      <a:pt x="130" y="38"/>
                    </a:lnTo>
                    <a:lnTo>
                      <a:pt x="132" y="42"/>
                    </a:lnTo>
                    <a:lnTo>
                      <a:pt x="134" y="48"/>
                    </a:lnTo>
                    <a:lnTo>
                      <a:pt x="142" y="56"/>
                    </a:lnTo>
                    <a:lnTo>
                      <a:pt x="140" y="58"/>
                    </a:lnTo>
                    <a:lnTo>
                      <a:pt x="138" y="58"/>
                    </a:lnTo>
                    <a:lnTo>
                      <a:pt x="132" y="60"/>
                    </a:lnTo>
                    <a:lnTo>
                      <a:pt x="134" y="68"/>
                    </a:lnTo>
                    <a:lnTo>
                      <a:pt x="134" y="72"/>
                    </a:lnTo>
                    <a:lnTo>
                      <a:pt x="136" y="76"/>
                    </a:lnTo>
                    <a:lnTo>
                      <a:pt x="138" y="80"/>
                    </a:lnTo>
                    <a:lnTo>
                      <a:pt x="146" y="84"/>
                    </a:lnTo>
                    <a:lnTo>
                      <a:pt x="156" y="88"/>
                    </a:lnTo>
                    <a:lnTo>
                      <a:pt x="164" y="96"/>
                    </a:lnTo>
                    <a:lnTo>
                      <a:pt x="172" y="104"/>
                    </a:lnTo>
                    <a:lnTo>
                      <a:pt x="168" y="112"/>
                    </a:lnTo>
                    <a:lnTo>
                      <a:pt x="166" y="122"/>
                    </a:lnTo>
                    <a:lnTo>
                      <a:pt x="168" y="126"/>
                    </a:lnTo>
                    <a:lnTo>
                      <a:pt x="170" y="128"/>
                    </a:lnTo>
                    <a:lnTo>
                      <a:pt x="176" y="132"/>
                    </a:lnTo>
                    <a:lnTo>
                      <a:pt x="198" y="142"/>
                    </a:lnTo>
                    <a:lnTo>
                      <a:pt x="210" y="150"/>
                    </a:lnTo>
                    <a:lnTo>
                      <a:pt x="220" y="154"/>
                    </a:lnTo>
                    <a:lnTo>
                      <a:pt x="230" y="150"/>
                    </a:lnTo>
                    <a:lnTo>
                      <a:pt x="234" y="152"/>
                    </a:lnTo>
                    <a:lnTo>
                      <a:pt x="238" y="152"/>
                    </a:lnTo>
                    <a:lnTo>
                      <a:pt x="244" y="158"/>
                    </a:lnTo>
                    <a:lnTo>
                      <a:pt x="248" y="164"/>
                    </a:lnTo>
                    <a:lnTo>
                      <a:pt x="264" y="168"/>
                    </a:lnTo>
                    <a:lnTo>
                      <a:pt x="278" y="170"/>
                    </a:lnTo>
                    <a:lnTo>
                      <a:pt x="288" y="170"/>
                    </a:lnTo>
                    <a:lnTo>
                      <a:pt x="296" y="170"/>
                    </a:lnTo>
                    <a:lnTo>
                      <a:pt x="298" y="168"/>
                    </a:lnTo>
                    <a:lnTo>
                      <a:pt x="298" y="166"/>
                    </a:lnTo>
                    <a:lnTo>
                      <a:pt x="298" y="162"/>
                    </a:lnTo>
                    <a:lnTo>
                      <a:pt x="296" y="158"/>
                    </a:lnTo>
                    <a:lnTo>
                      <a:pt x="294" y="154"/>
                    </a:lnTo>
                    <a:lnTo>
                      <a:pt x="294" y="148"/>
                    </a:lnTo>
                    <a:lnTo>
                      <a:pt x="294" y="144"/>
                    </a:lnTo>
                    <a:lnTo>
                      <a:pt x="298" y="142"/>
                    </a:lnTo>
                    <a:lnTo>
                      <a:pt x="304" y="140"/>
                    </a:lnTo>
                    <a:lnTo>
                      <a:pt x="306" y="148"/>
                    </a:lnTo>
                    <a:lnTo>
                      <a:pt x="308" y="158"/>
                    </a:lnTo>
                    <a:lnTo>
                      <a:pt x="314" y="164"/>
                    </a:lnTo>
                    <a:lnTo>
                      <a:pt x="318" y="166"/>
                    </a:lnTo>
                    <a:lnTo>
                      <a:pt x="322" y="166"/>
                    </a:lnTo>
                    <a:lnTo>
                      <a:pt x="342" y="166"/>
                    </a:lnTo>
                    <a:lnTo>
                      <a:pt x="348" y="166"/>
                    </a:lnTo>
                    <a:lnTo>
                      <a:pt x="352" y="164"/>
                    </a:lnTo>
                    <a:lnTo>
                      <a:pt x="354" y="162"/>
                    </a:lnTo>
                    <a:lnTo>
                      <a:pt x="358" y="158"/>
                    </a:lnTo>
                    <a:lnTo>
                      <a:pt x="360" y="150"/>
                    </a:lnTo>
                    <a:lnTo>
                      <a:pt x="364" y="140"/>
                    </a:lnTo>
                    <a:lnTo>
                      <a:pt x="368" y="134"/>
                    </a:lnTo>
                    <a:lnTo>
                      <a:pt x="376" y="126"/>
                    </a:lnTo>
                    <a:lnTo>
                      <a:pt x="382" y="122"/>
                    </a:lnTo>
                    <a:lnTo>
                      <a:pt x="392" y="118"/>
                    </a:lnTo>
                    <a:lnTo>
                      <a:pt x="394" y="120"/>
                    </a:lnTo>
                    <a:lnTo>
                      <a:pt x="396" y="120"/>
                    </a:lnTo>
                    <a:lnTo>
                      <a:pt x="400" y="122"/>
                    </a:lnTo>
                    <a:lnTo>
                      <a:pt x="402" y="120"/>
                    </a:lnTo>
                    <a:lnTo>
                      <a:pt x="406" y="118"/>
                    </a:lnTo>
                    <a:lnTo>
                      <a:pt x="406" y="116"/>
                    </a:lnTo>
                    <a:lnTo>
                      <a:pt x="412" y="116"/>
                    </a:lnTo>
                    <a:lnTo>
                      <a:pt x="420" y="124"/>
                    </a:lnTo>
                    <a:lnTo>
                      <a:pt x="420" y="128"/>
                    </a:lnTo>
                    <a:lnTo>
                      <a:pt x="420" y="130"/>
                    </a:lnTo>
                    <a:lnTo>
                      <a:pt x="424" y="134"/>
                    </a:lnTo>
                    <a:lnTo>
                      <a:pt x="430" y="136"/>
                    </a:lnTo>
                    <a:lnTo>
                      <a:pt x="434" y="136"/>
                    </a:lnTo>
                    <a:lnTo>
                      <a:pt x="434" y="1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7" name="işlïdê"/>
              <p:cNvSpPr/>
              <p:nvPr/>
            </p:nvSpPr>
            <p:spPr bwMode="auto">
              <a:xfrm>
                <a:off x="6751104" y="2999016"/>
                <a:ext cx="89519" cy="47636"/>
              </a:xfrm>
              <a:custGeom>
                <a:avLst/>
                <a:gdLst>
                  <a:gd name="T0" fmla="*/ 2147483647 w 50"/>
                  <a:gd name="T1" fmla="*/ 2147483647 h 28"/>
                  <a:gd name="T2" fmla="*/ 2147483647 w 50"/>
                  <a:gd name="T3" fmla="*/ 2147483647 h 28"/>
                  <a:gd name="T4" fmla="*/ 2147483647 w 50"/>
                  <a:gd name="T5" fmla="*/ 2147483647 h 28"/>
                  <a:gd name="T6" fmla="*/ 2147483647 w 50"/>
                  <a:gd name="T7" fmla="*/ 2147483647 h 28"/>
                  <a:gd name="T8" fmla="*/ 2147483647 w 50"/>
                  <a:gd name="T9" fmla="*/ 0 h 28"/>
                  <a:gd name="T10" fmla="*/ 2147483647 w 50"/>
                  <a:gd name="T11" fmla="*/ 2147483647 h 28"/>
                  <a:gd name="T12" fmla="*/ 2147483647 w 50"/>
                  <a:gd name="T13" fmla="*/ 2147483647 h 28"/>
                  <a:gd name="T14" fmla="*/ 2147483647 w 50"/>
                  <a:gd name="T15" fmla="*/ 2147483647 h 28"/>
                  <a:gd name="T16" fmla="*/ 0 w 50"/>
                  <a:gd name="T17" fmla="*/ 2147483647 h 28"/>
                  <a:gd name="T18" fmla="*/ 2147483647 w 50"/>
                  <a:gd name="T19" fmla="*/ 2147483647 h 28"/>
                  <a:gd name="T20" fmla="*/ 2147483647 w 50"/>
                  <a:gd name="T21" fmla="*/ 2147483647 h 28"/>
                  <a:gd name="T22" fmla="*/ 2147483647 w 50"/>
                  <a:gd name="T23" fmla="*/ 2147483647 h 28"/>
                  <a:gd name="T24" fmla="*/ 2147483647 w 50"/>
                  <a:gd name="T25" fmla="*/ 2147483647 h 28"/>
                  <a:gd name="T26" fmla="*/ 2147483647 w 50"/>
                  <a:gd name="T27" fmla="*/ 2147483647 h 28"/>
                  <a:gd name="T28" fmla="*/ 2147483647 w 50"/>
                  <a:gd name="T29" fmla="*/ 2147483647 h 28"/>
                  <a:gd name="T30" fmla="*/ 2147483647 w 50"/>
                  <a:gd name="T31" fmla="*/ 2147483647 h 28"/>
                  <a:gd name="T32" fmla="*/ 2147483647 w 50"/>
                  <a:gd name="T33" fmla="*/ 2147483647 h 28"/>
                  <a:gd name="T34" fmla="*/ 2147483647 w 50"/>
                  <a:gd name="T35" fmla="*/ 2147483647 h 2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0"/>
                  <a:gd name="T55" fmla="*/ 0 h 28"/>
                  <a:gd name="T56" fmla="*/ 50 w 50"/>
                  <a:gd name="T57" fmla="*/ 28 h 2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0" h="28">
                    <a:moveTo>
                      <a:pt x="50" y="20"/>
                    </a:moveTo>
                    <a:lnTo>
                      <a:pt x="46" y="14"/>
                    </a:lnTo>
                    <a:lnTo>
                      <a:pt x="36" y="6"/>
                    </a:lnTo>
                    <a:lnTo>
                      <a:pt x="26" y="2"/>
                    </a:lnTo>
                    <a:lnTo>
                      <a:pt x="16" y="0"/>
                    </a:lnTo>
                    <a:lnTo>
                      <a:pt x="12" y="2"/>
                    </a:lnTo>
                    <a:lnTo>
                      <a:pt x="8" y="4"/>
                    </a:lnTo>
                    <a:lnTo>
                      <a:pt x="4" y="10"/>
                    </a:lnTo>
                    <a:lnTo>
                      <a:pt x="0" y="14"/>
                    </a:lnTo>
                    <a:lnTo>
                      <a:pt x="2" y="18"/>
                    </a:lnTo>
                    <a:lnTo>
                      <a:pt x="2" y="20"/>
                    </a:lnTo>
                    <a:lnTo>
                      <a:pt x="10" y="28"/>
                    </a:lnTo>
                    <a:lnTo>
                      <a:pt x="16" y="28"/>
                    </a:lnTo>
                    <a:lnTo>
                      <a:pt x="36" y="28"/>
                    </a:lnTo>
                    <a:lnTo>
                      <a:pt x="42" y="28"/>
                    </a:lnTo>
                    <a:lnTo>
                      <a:pt x="46" y="26"/>
                    </a:lnTo>
                    <a:lnTo>
                      <a:pt x="50" y="22"/>
                    </a:lnTo>
                    <a:lnTo>
                      <a:pt x="50" y="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8" name="îsľídè"/>
              <p:cNvSpPr/>
              <p:nvPr/>
            </p:nvSpPr>
            <p:spPr bwMode="auto">
              <a:xfrm>
                <a:off x="6508715" y="2935969"/>
                <a:ext cx="229996" cy="116288"/>
              </a:xfrm>
              <a:custGeom>
                <a:avLst/>
                <a:gdLst>
                  <a:gd name="T0" fmla="*/ 2147483647 w 132"/>
                  <a:gd name="T1" fmla="*/ 2147483647 h 70"/>
                  <a:gd name="T2" fmla="*/ 2147483647 w 132"/>
                  <a:gd name="T3" fmla="*/ 2147483647 h 70"/>
                  <a:gd name="T4" fmla="*/ 2147483647 w 132"/>
                  <a:gd name="T5" fmla="*/ 2147483647 h 70"/>
                  <a:gd name="T6" fmla="*/ 2147483647 w 132"/>
                  <a:gd name="T7" fmla="*/ 2147483647 h 70"/>
                  <a:gd name="T8" fmla="*/ 2147483647 w 132"/>
                  <a:gd name="T9" fmla="*/ 2147483647 h 70"/>
                  <a:gd name="T10" fmla="*/ 2147483647 w 132"/>
                  <a:gd name="T11" fmla="*/ 2147483647 h 70"/>
                  <a:gd name="T12" fmla="*/ 2147483647 w 132"/>
                  <a:gd name="T13" fmla="*/ 2147483647 h 70"/>
                  <a:gd name="T14" fmla="*/ 2147483647 w 132"/>
                  <a:gd name="T15" fmla="*/ 2147483647 h 70"/>
                  <a:gd name="T16" fmla="*/ 2147483647 w 132"/>
                  <a:gd name="T17" fmla="*/ 2147483647 h 70"/>
                  <a:gd name="T18" fmla="*/ 2147483647 w 132"/>
                  <a:gd name="T19" fmla="*/ 2147483647 h 70"/>
                  <a:gd name="T20" fmla="*/ 2147483647 w 132"/>
                  <a:gd name="T21" fmla="*/ 2147483647 h 70"/>
                  <a:gd name="T22" fmla="*/ 2147483647 w 132"/>
                  <a:gd name="T23" fmla="*/ 2147483647 h 70"/>
                  <a:gd name="T24" fmla="*/ 2147483647 w 132"/>
                  <a:gd name="T25" fmla="*/ 2147483647 h 70"/>
                  <a:gd name="T26" fmla="*/ 2147483647 w 132"/>
                  <a:gd name="T27" fmla="*/ 2147483647 h 70"/>
                  <a:gd name="T28" fmla="*/ 2147483647 w 132"/>
                  <a:gd name="T29" fmla="*/ 2147483647 h 70"/>
                  <a:gd name="T30" fmla="*/ 2147483647 w 132"/>
                  <a:gd name="T31" fmla="*/ 0 h 70"/>
                  <a:gd name="T32" fmla="*/ 2147483647 w 132"/>
                  <a:gd name="T33" fmla="*/ 0 h 70"/>
                  <a:gd name="T34" fmla="*/ 2147483647 w 132"/>
                  <a:gd name="T35" fmla="*/ 2147483647 h 70"/>
                  <a:gd name="T36" fmla="*/ 2147483647 w 132"/>
                  <a:gd name="T37" fmla="*/ 2147483647 h 70"/>
                  <a:gd name="T38" fmla="*/ 2147483647 w 132"/>
                  <a:gd name="T39" fmla="*/ 2147483647 h 70"/>
                  <a:gd name="T40" fmla="*/ 2147483647 w 132"/>
                  <a:gd name="T41" fmla="*/ 2147483647 h 70"/>
                  <a:gd name="T42" fmla="*/ 2147483647 w 132"/>
                  <a:gd name="T43" fmla="*/ 2147483647 h 70"/>
                  <a:gd name="T44" fmla="*/ 0 w 132"/>
                  <a:gd name="T45" fmla="*/ 2147483647 h 70"/>
                  <a:gd name="T46" fmla="*/ 2147483647 w 132"/>
                  <a:gd name="T47" fmla="*/ 2147483647 h 70"/>
                  <a:gd name="T48" fmla="*/ 2147483647 w 132"/>
                  <a:gd name="T49" fmla="*/ 2147483647 h 70"/>
                  <a:gd name="T50" fmla="*/ 2147483647 w 132"/>
                  <a:gd name="T51" fmla="*/ 2147483647 h 70"/>
                  <a:gd name="T52" fmla="*/ 2147483647 w 132"/>
                  <a:gd name="T53" fmla="*/ 2147483647 h 70"/>
                  <a:gd name="T54" fmla="*/ 2147483647 w 132"/>
                  <a:gd name="T55" fmla="*/ 2147483647 h 70"/>
                  <a:gd name="T56" fmla="*/ 2147483647 w 132"/>
                  <a:gd name="T57" fmla="*/ 2147483647 h 70"/>
                  <a:gd name="T58" fmla="*/ 2147483647 w 132"/>
                  <a:gd name="T59" fmla="*/ 2147483647 h 70"/>
                  <a:gd name="T60" fmla="*/ 2147483647 w 132"/>
                  <a:gd name="T61" fmla="*/ 2147483647 h 70"/>
                  <a:gd name="T62" fmla="*/ 2147483647 w 132"/>
                  <a:gd name="T63" fmla="*/ 2147483647 h 70"/>
                  <a:gd name="T64" fmla="*/ 2147483647 w 132"/>
                  <a:gd name="T65" fmla="*/ 2147483647 h 70"/>
                  <a:gd name="T66" fmla="*/ 2147483647 w 132"/>
                  <a:gd name="T67" fmla="*/ 2147483647 h 70"/>
                  <a:gd name="T68" fmla="*/ 2147483647 w 132"/>
                  <a:gd name="T69" fmla="*/ 2147483647 h 70"/>
                  <a:gd name="T70" fmla="*/ 2147483647 w 132"/>
                  <a:gd name="T71" fmla="*/ 2147483647 h 70"/>
                  <a:gd name="T72" fmla="*/ 2147483647 w 132"/>
                  <a:gd name="T73" fmla="*/ 2147483647 h 70"/>
                  <a:gd name="T74" fmla="*/ 2147483647 w 132"/>
                  <a:gd name="T75" fmla="*/ 2147483647 h 70"/>
                  <a:gd name="T76" fmla="*/ 2147483647 w 132"/>
                  <a:gd name="T77" fmla="*/ 2147483647 h 70"/>
                  <a:gd name="T78" fmla="*/ 2147483647 w 132"/>
                  <a:gd name="T79" fmla="*/ 2147483647 h 70"/>
                  <a:gd name="T80" fmla="*/ 2147483647 w 132"/>
                  <a:gd name="T81" fmla="*/ 2147483647 h 70"/>
                  <a:gd name="T82" fmla="*/ 2147483647 w 132"/>
                  <a:gd name="T83" fmla="*/ 2147483647 h 70"/>
                  <a:gd name="T84" fmla="*/ 2147483647 w 132"/>
                  <a:gd name="T85" fmla="*/ 2147483647 h 70"/>
                  <a:gd name="T86" fmla="*/ 2147483647 w 132"/>
                  <a:gd name="T87" fmla="*/ 2147483647 h 70"/>
                  <a:gd name="T88" fmla="*/ 2147483647 w 132"/>
                  <a:gd name="T89" fmla="*/ 2147483647 h 7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2"/>
                  <a:gd name="T136" fmla="*/ 0 h 70"/>
                  <a:gd name="T137" fmla="*/ 132 w 132"/>
                  <a:gd name="T138" fmla="*/ 70 h 7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2" h="70">
                    <a:moveTo>
                      <a:pt x="128" y="46"/>
                    </a:moveTo>
                    <a:lnTo>
                      <a:pt x="110" y="46"/>
                    </a:lnTo>
                    <a:lnTo>
                      <a:pt x="104" y="44"/>
                    </a:lnTo>
                    <a:lnTo>
                      <a:pt x="98" y="40"/>
                    </a:lnTo>
                    <a:lnTo>
                      <a:pt x="96" y="40"/>
                    </a:lnTo>
                    <a:lnTo>
                      <a:pt x="94" y="40"/>
                    </a:lnTo>
                    <a:lnTo>
                      <a:pt x="90" y="40"/>
                    </a:lnTo>
                    <a:lnTo>
                      <a:pt x="84" y="38"/>
                    </a:lnTo>
                    <a:lnTo>
                      <a:pt x="80" y="36"/>
                    </a:lnTo>
                    <a:lnTo>
                      <a:pt x="76" y="32"/>
                    </a:lnTo>
                    <a:lnTo>
                      <a:pt x="74" y="30"/>
                    </a:lnTo>
                    <a:lnTo>
                      <a:pt x="62" y="26"/>
                    </a:lnTo>
                    <a:lnTo>
                      <a:pt x="52" y="22"/>
                    </a:lnTo>
                    <a:lnTo>
                      <a:pt x="44" y="16"/>
                    </a:lnTo>
                    <a:lnTo>
                      <a:pt x="34" y="8"/>
                    </a:lnTo>
                    <a:lnTo>
                      <a:pt x="22" y="0"/>
                    </a:lnTo>
                    <a:lnTo>
                      <a:pt x="20" y="0"/>
                    </a:lnTo>
                    <a:lnTo>
                      <a:pt x="18" y="2"/>
                    </a:lnTo>
                    <a:lnTo>
                      <a:pt x="16" y="4"/>
                    </a:lnTo>
                    <a:lnTo>
                      <a:pt x="12" y="4"/>
                    </a:lnTo>
                    <a:lnTo>
                      <a:pt x="6" y="4"/>
                    </a:lnTo>
                    <a:lnTo>
                      <a:pt x="2" y="12"/>
                    </a:lnTo>
                    <a:lnTo>
                      <a:pt x="0" y="22"/>
                    </a:lnTo>
                    <a:lnTo>
                      <a:pt x="2" y="26"/>
                    </a:lnTo>
                    <a:lnTo>
                      <a:pt x="4" y="28"/>
                    </a:lnTo>
                    <a:lnTo>
                      <a:pt x="10" y="32"/>
                    </a:lnTo>
                    <a:lnTo>
                      <a:pt x="32" y="42"/>
                    </a:lnTo>
                    <a:lnTo>
                      <a:pt x="44" y="50"/>
                    </a:lnTo>
                    <a:lnTo>
                      <a:pt x="54" y="54"/>
                    </a:lnTo>
                    <a:lnTo>
                      <a:pt x="64" y="50"/>
                    </a:lnTo>
                    <a:lnTo>
                      <a:pt x="68" y="52"/>
                    </a:lnTo>
                    <a:lnTo>
                      <a:pt x="72" y="52"/>
                    </a:lnTo>
                    <a:lnTo>
                      <a:pt x="78" y="58"/>
                    </a:lnTo>
                    <a:lnTo>
                      <a:pt x="82" y="64"/>
                    </a:lnTo>
                    <a:lnTo>
                      <a:pt x="98" y="68"/>
                    </a:lnTo>
                    <a:lnTo>
                      <a:pt x="112" y="70"/>
                    </a:lnTo>
                    <a:lnTo>
                      <a:pt x="122" y="70"/>
                    </a:lnTo>
                    <a:lnTo>
                      <a:pt x="130" y="70"/>
                    </a:lnTo>
                    <a:lnTo>
                      <a:pt x="132" y="68"/>
                    </a:lnTo>
                    <a:lnTo>
                      <a:pt x="132" y="66"/>
                    </a:lnTo>
                    <a:lnTo>
                      <a:pt x="132" y="62"/>
                    </a:lnTo>
                    <a:lnTo>
                      <a:pt x="130" y="58"/>
                    </a:lnTo>
                    <a:lnTo>
                      <a:pt x="128" y="54"/>
                    </a:lnTo>
                    <a:lnTo>
                      <a:pt x="128" y="48"/>
                    </a:lnTo>
                    <a:lnTo>
                      <a:pt x="128" y="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19" name="îsḻiḍê"/>
              <p:cNvSpPr/>
              <p:nvPr/>
            </p:nvSpPr>
            <p:spPr bwMode="auto">
              <a:xfrm>
                <a:off x="5979863" y="2732816"/>
                <a:ext cx="420050" cy="403504"/>
              </a:xfrm>
              <a:custGeom>
                <a:avLst/>
                <a:gdLst>
                  <a:gd name="T0" fmla="*/ 2147483647 w 240"/>
                  <a:gd name="T1" fmla="*/ 2147483647 h 242"/>
                  <a:gd name="T2" fmla="*/ 2147483647 w 240"/>
                  <a:gd name="T3" fmla="*/ 2147483647 h 242"/>
                  <a:gd name="T4" fmla="*/ 2147483647 w 240"/>
                  <a:gd name="T5" fmla="*/ 2147483647 h 242"/>
                  <a:gd name="T6" fmla="*/ 2147483647 w 240"/>
                  <a:gd name="T7" fmla="*/ 2147483647 h 242"/>
                  <a:gd name="T8" fmla="*/ 2147483647 w 240"/>
                  <a:gd name="T9" fmla="*/ 2147483647 h 242"/>
                  <a:gd name="T10" fmla="*/ 2147483647 w 240"/>
                  <a:gd name="T11" fmla="*/ 2147483647 h 242"/>
                  <a:gd name="T12" fmla="*/ 2147483647 w 240"/>
                  <a:gd name="T13" fmla="*/ 2147483647 h 242"/>
                  <a:gd name="T14" fmla="*/ 2147483647 w 240"/>
                  <a:gd name="T15" fmla="*/ 2147483647 h 242"/>
                  <a:gd name="T16" fmla="*/ 2147483647 w 240"/>
                  <a:gd name="T17" fmla="*/ 2147483647 h 242"/>
                  <a:gd name="T18" fmla="*/ 2147483647 w 240"/>
                  <a:gd name="T19" fmla="*/ 2147483647 h 242"/>
                  <a:gd name="T20" fmla="*/ 2147483647 w 240"/>
                  <a:gd name="T21" fmla="*/ 2147483647 h 242"/>
                  <a:gd name="T22" fmla="*/ 2147483647 w 240"/>
                  <a:gd name="T23" fmla="*/ 2147483647 h 242"/>
                  <a:gd name="T24" fmla="*/ 2147483647 w 240"/>
                  <a:gd name="T25" fmla="*/ 2147483647 h 242"/>
                  <a:gd name="T26" fmla="*/ 2147483647 w 240"/>
                  <a:gd name="T27" fmla="*/ 2147483647 h 242"/>
                  <a:gd name="T28" fmla="*/ 2147483647 w 240"/>
                  <a:gd name="T29" fmla="*/ 2147483647 h 242"/>
                  <a:gd name="T30" fmla="*/ 2147483647 w 240"/>
                  <a:gd name="T31" fmla="*/ 2147483647 h 242"/>
                  <a:gd name="T32" fmla="*/ 2147483647 w 240"/>
                  <a:gd name="T33" fmla="*/ 2147483647 h 242"/>
                  <a:gd name="T34" fmla="*/ 2147483647 w 240"/>
                  <a:gd name="T35" fmla="*/ 2147483647 h 242"/>
                  <a:gd name="T36" fmla="*/ 0 w 240"/>
                  <a:gd name="T37" fmla="*/ 2147483647 h 242"/>
                  <a:gd name="T38" fmla="*/ 2147483647 w 240"/>
                  <a:gd name="T39" fmla="*/ 2147483647 h 242"/>
                  <a:gd name="T40" fmla="*/ 2147483647 w 240"/>
                  <a:gd name="T41" fmla="*/ 2147483647 h 242"/>
                  <a:gd name="T42" fmla="*/ 2147483647 w 240"/>
                  <a:gd name="T43" fmla="*/ 2147483647 h 242"/>
                  <a:gd name="T44" fmla="*/ 2147483647 w 240"/>
                  <a:gd name="T45" fmla="*/ 2147483647 h 242"/>
                  <a:gd name="T46" fmla="*/ 2147483647 w 240"/>
                  <a:gd name="T47" fmla="*/ 2147483647 h 242"/>
                  <a:gd name="T48" fmla="*/ 2147483647 w 240"/>
                  <a:gd name="T49" fmla="*/ 2147483647 h 242"/>
                  <a:gd name="T50" fmla="*/ 2147483647 w 240"/>
                  <a:gd name="T51" fmla="*/ 2147483647 h 242"/>
                  <a:gd name="T52" fmla="*/ 2147483647 w 240"/>
                  <a:gd name="T53" fmla="*/ 2147483647 h 242"/>
                  <a:gd name="T54" fmla="*/ 2147483647 w 240"/>
                  <a:gd name="T55" fmla="*/ 2147483647 h 242"/>
                  <a:gd name="T56" fmla="*/ 2147483647 w 240"/>
                  <a:gd name="T57" fmla="*/ 2147483647 h 242"/>
                  <a:gd name="T58" fmla="*/ 2147483647 w 240"/>
                  <a:gd name="T59" fmla="*/ 2147483647 h 242"/>
                  <a:gd name="T60" fmla="*/ 2147483647 w 240"/>
                  <a:gd name="T61" fmla="*/ 2147483647 h 242"/>
                  <a:gd name="T62" fmla="*/ 2147483647 w 240"/>
                  <a:gd name="T63" fmla="*/ 2147483647 h 242"/>
                  <a:gd name="T64" fmla="*/ 2147483647 w 240"/>
                  <a:gd name="T65" fmla="*/ 2147483647 h 242"/>
                  <a:gd name="T66" fmla="*/ 2147483647 w 240"/>
                  <a:gd name="T67" fmla="*/ 2147483647 h 242"/>
                  <a:gd name="T68" fmla="*/ 2147483647 w 240"/>
                  <a:gd name="T69" fmla="*/ 2147483647 h 242"/>
                  <a:gd name="T70" fmla="*/ 2147483647 w 240"/>
                  <a:gd name="T71" fmla="*/ 2147483647 h 242"/>
                  <a:gd name="T72" fmla="*/ 2147483647 w 240"/>
                  <a:gd name="T73" fmla="*/ 2147483647 h 242"/>
                  <a:gd name="T74" fmla="*/ 2147483647 w 240"/>
                  <a:gd name="T75" fmla="*/ 2147483647 h 242"/>
                  <a:gd name="T76" fmla="*/ 2147483647 w 240"/>
                  <a:gd name="T77" fmla="*/ 2147483647 h 242"/>
                  <a:gd name="T78" fmla="*/ 2147483647 w 240"/>
                  <a:gd name="T79" fmla="*/ 2147483647 h 242"/>
                  <a:gd name="T80" fmla="*/ 2147483647 w 240"/>
                  <a:gd name="T81" fmla="*/ 2147483647 h 242"/>
                  <a:gd name="T82" fmla="*/ 2147483647 w 240"/>
                  <a:gd name="T83" fmla="*/ 2147483647 h 242"/>
                  <a:gd name="T84" fmla="*/ 2147483647 w 240"/>
                  <a:gd name="T85" fmla="*/ 2147483647 h 242"/>
                  <a:gd name="T86" fmla="*/ 2147483647 w 240"/>
                  <a:gd name="T87" fmla="*/ 2147483647 h 242"/>
                  <a:gd name="T88" fmla="*/ 2147483647 w 240"/>
                  <a:gd name="T89" fmla="*/ 2147483647 h 242"/>
                  <a:gd name="T90" fmla="*/ 2147483647 w 240"/>
                  <a:gd name="T91" fmla="*/ 2147483647 h 242"/>
                  <a:gd name="T92" fmla="*/ 2147483647 w 240"/>
                  <a:gd name="T93" fmla="*/ 2147483647 h 242"/>
                  <a:gd name="T94" fmla="*/ 2147483647 w 240"/>
                  <a:gd name="T95" fmla="*/ 2147483647 h 24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40"/>
                  <a:gd name="T145" fmla="*/ 0 h 242"/>
                  <a:gd name="T146" fmla="*/ 240 w 240"/>
                  <a:gd name="T147" fmla="*/ 242 h 24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40" h="242">
                    <a:moveTo>
                      <a:pt x="238" y="28"/>
                    </a:moveTo>
                    <a:lnTo>
                      <a:pt x="234" y="26"/>
                    </a:lnTo>
                    <a:lnTo>
                      <a:pt x="230" y="26"/>
                    </a:lnTo>
                    <a:lnTo>
                      <a:pt x="224" y="24"/>
                    </a:lnTo>
                    <a:lnTo>
                      <a:pt x="218" y="24"/>
                    </a:lnTo>
                    <a:lnTo>
                      <a:pt x="214" y="22"/>
                    </a:lnTo>
                    <a:lnTo>
                      <a:pt x="210" y="18"/>
                    </a:lnTo>
                    <a:lnTo>
                      <a:pt x="206" y="10"/>
                    </a:lnTo>
                    <a:lnTo>
                      <a:pt x="200" y="4"/>
                    </a:lnTo>
                    <a:lnTo>
                      <a:pt x="192" y="0"/>
                    </a:lnTo>
                    <a:lnTo>
                      <a:pt x="184" y="0"/>
                    </a:lnTo>
                    <a:lnTo>
                      <a:pt x="174" y="2"/>
                    </a:lnTo>
                    <a:lnTo>
                      <a:pt x="164" y="2"/>
                    </a:lnTo>
                    <a:lnTo>
                      <a:pt x="154" y="4"/>
                    </a:lnTo>
                    <a:lnTo>
                      <a:pt x="148" y="6"/>
                    </a:lnTo>
                    <a:lnTo>
                      <a:pt x="142" y="8"/>
                    </a:lnTo>
                    <a:lnTo>
                      <a:pt x="140" y="12"/>
                    </a:lnTo>
                    <a:lnTo>
                      <a:pt x="138" y="16"/>
                    </a:lnTo>
                    <a:lnTo>
                      <a:pt x="140" y="20"/>
                    </a:lnTo>
                    <a:lnTo>
                      <a:pt x="142" y="24"/>
                    </a:lnTo>
                    <a:lnTo>
                      <a:pt x="146" y="28"/>
                    </a:lnTo>
                    <a:lnTo>
                      <a:pt x="148" y="34"/>
                    </a:lnTo>
                    <a:lnTo>
                      <a:pt x="146" y="40"/>
                    </a:lnTo>
                    <a:lnTo>
                      <a:pt x="140" y="48"/>
                    </a:lnTo>
                    <a:lnTo>
                      <a:pt x="136" y="54"/>
                    </a:lnTo>
                    <a:lnTo>
                      <a:pt x="132" y="60"/>
                    </a:lnTo>
                    <a:lnTo>
                      <a:pt x="132" y="64"/>
                    </a:lnTo>
                    <a:lnTo>
                      <a:pt x="132" y="68"/>
                    </a:lnTo>
                    <a:lnTo>
                      <a:pt x="132" y="70"/>
                    </a:lnTo>
                    <a:lnTo>
                      <a:pt x="126" y="76"/>
                    </a:lnTo>
                    <a:lnTo>
                      <a:pt x="124" y="80"/>
                    </a:lnTo>
                    <a:lnTo>
                      <a:pt x="122" y="84"/>
                    </a:lnTo>
                    <a:lnTo>
                      <a:pt x="122" y="88"/>
                    </a:lnTo>
                    <a:lnTo>
                      <a:pt x="126" y="90"/>
                    </a:lnTo>
                    <a:lnTo>
                      <a:pt x="124" y="94"/>
                    </a:lnTo>
                    <a:lnTo>
                      <a:pt x="120" y="96"/>
                    </a:lnTo>
                    <a:lnTo>
                      <a:pt x="114" y="96"/>
                    </a:lnTo>
                    <a:lnTo>
                      <a:pt x="106" y="96"/>
                    </a:lnTo>
                    <a:lnTo>
                      <a:pt x="104" y="100"/>
                    </a:lnTo>
                    <a:lnTo>
                      <a:pt x="100" y="104"/>
                    </a:lnTo>
                    <a:lnTo>
                      <a:pt x="98" y="106"/>
                    </a:lnTo>
                    <a:lnTo>
                      <a:pt x="96" y="108"/>
                    </a:lnTo>
                    <a:lnTo>
                      <a:pt x="90" y="108"/>
                    </a:lnTo>
                    <a:lnTo>
                      <a:pt x="86" y="108"/>
                    </a:lnTo>
                    <a:lnTo>
                      <a:pt x="82" y="112"/>
                    </a:lnTo>
                    <a:lnTo>
                      <a:pt x="80" y="116"/>
                    </a:lnTo>
                    <a:lnTo>
                      <a:pt x="82" y="120"/>
                    </a:lnTo>
                    <a:lnTo>
                      <a:pt x="84" y="126"/>
                    </a:lnTo>
                    <a:lnTo>
                      <a:pt x="84" y="128"/>
                    </a:lnTo>
                    <a:lnTo>
                      <a:pt x="80" y="132"/>
                    </a:lnTo>
                    <a:lnTo>
                      <a:pt x="68" y="136"/>
                    </a:lnTo>
                    <a:lnTo>
                      <a:pt x="54" y="138"/>
                    </a:lnTo>
                    <a:lnTo>
                      <a:pt x="44" y="138"/>
                    </a:lnTo>
                    <a:lnTo>
                      <a:pt x="34" y="138"/>
                    </a:lnTo>
                    <a:lnTo>
                      <a:pt x="24" y="136"/>
                    </a:lnTo>
                    <a:lnTo>
                      <a:pt x="12" y="136"/>
                    </a:lnTo>
                    <a:lnTo>
                      <a:pt x="0" y="134"/>
                    </a:lnTo>
                    <a:lnTo>
                      <a:pt x="6" y="136"/>
                    </a:lnTo>
                    <a:lnTo>
                      <a:pt x="12" y="140"/>
                    </a:lnTo>
                    <a:lnTo>
                      <a:pt x="18" y="148"/>
                    </a:lnTo>
                    <a:lnTo>
                      <a:pt x="24" y="154"/>
                    </a:lnTo>
                    <a:lnTo>
                      <a:pt x="28" y="154"/>
                    </a:lnTo>
                    <a:lnTo>
                      <a:pt x="32" y="156"/>
                    </a:lnTo>
                    <a:lnTo>
                      <a:pt x="34" y="162"/>
                    </a:lnTo>
                    <a:lnTo>
                      <a:pt x="36" y="170"/>
                    </a:lnTo>
                    <a:lnTo>
                      <a:pt x="42" y="174"/>
                    </a:lnTo>
                    <a:lnTo>
                      <a:pt x="46" y="178"/>
                    </a:lnTo>
                    <a:lnTo>
                      <a:pt x="44" y="182"/>
                    </a:lnTo>
                    <a:lnTo>
                      <a:pt x="40" y="184"/>
                    </a:lnTo>
                    <a:lnTo>
                      <a:pt x="30" y="190"/>
                    </a:lnTo>
                    <a:lnTo>
                      <a:pt x="26" y="192"/>
                    </a:lnTo>
                    <a:lnTo>
                      <a:pt x="24" y="198"/>
                    </a:lnTo>
                    <a:lnTo>
                      <a:pt x="22" y="202"/>
                    </a:lnTo>
                    <a:lnTo>
                      <a:pt x="22" y="210"/>
                    </a:lnTo>
                    <a:lnTo>
                      <a:pt x="30" y="216"/>
                    </a:lnTo>
                    <a:lnTo>
                      <a:pt x="34" y="216"/>
                    </a:lnTo>
                    <a:lnTo>
                      <a:pt x="42" y="218"/>
                    </a:lnTo>
                    <a:lnTo>
                      <a:pt x="72" y="218"/>
                    </a:lnTo>
                    <a:lnTo>
                      <a:pt x="80" y="216"/>
                    </a:lnTo>
                    <a:lnTo>
                      <a:pt x="88" y="214"/>
                    </a:lnTo>
                    <a:lnTo>
                      <a:pt x="104" y="208"/>
                    </a:lnTo>
                    <a:lnTo>
                      <a:pt x="108" y="220"/>
                    </a:lnTo>
                    <a:lnTo>
                      <a:pt x="114" y="230"/>
                    </a:lnTo>
                    <a:lnTo>
                      <a:pt x="118" y="234"/>
                    </a:lnTo>
                    <a:lnTo>
                      <a:pt x="122" y="238"/>
                    </a:lnTo>
                    <a:lnTo>
                      <a:pt x="128" y="240"/>
                    </a:lnTo>
                    <a:lnTo>
                      <a:pt x="136" y="242"/>
                    </a:lnTo>
                    <a:lnTo>
                      <a:pt x="136" y="236"/>
                    </a:lnTo>
                    <a:lnTo>
                      <a:pt x="138" y="234"/>
                    </a:lnTo>
                    <a:lnTo>
                      <a:pt x="140" y="232"/>
                    </a:lnTo>
                    <a:lnTo>
                      <a:pt x="144" y="232"/>
                    </a:lnTo>
                    <a:lnTo>
                      <a:pt x="148" y="232"/>
                    </a:lnTo>
                    <a:lnTo>
                      <a:pt x="152" y="234"/>
                    </a:lnTo>
                    <a:lnTo>
                      <a:pt x="156" y="236"/>
                    </a:lnTo>
                    <a:lnTo>
                      <a:pt x="166" y="234"/>
                    </a:lnTo>
                    <a:lnTo>
                      <a:pt x="172" y="230"/>
                    </a:lnTo>
                    <a:lnTo>
                      <a:pt x="174" y="226"/>
                    </a:lnTo>
                    <a:lnTo>
                      <a:pt x="172" y="218"/>
                    </a:lnTo>
                    <a:lnTo>
                      <a:pt x="168" y="214"/>
                    </a:lnTo>
                    <a:lnTo>
                      <a:pt x="160" y="206"/>
                    </a:lnTo>
                    <a:lnTo>
                      <a:pt x="158" y="204"/>
                    </a:lnTo>
                    <a:lnTo>
                      <a:pt x="156" y="200"/>
                    </a:lnTo>
                    <a:lnTo>
                      <a:pt x="156" y="192"/>
                    </a:lnTo>
                    <a:lnTo>
                      <a:pt x="154" y="190"/>
                    </a:lnTo>
                    <a:lnTo>
                      <a:pt x="150" y="190"/>
                    </a:lnTo>
                    <a:lnTo>
                      <a:pt x="146" y="186"/>
                    </a:lnTo>
                    <a:lnTo>
                      <a:pt x="144" y="182"/>
                    </a:lnTo>
                    <a:lnTo>
                      <a:pt x="146" y="178"/>
                    </a:lnTo>
                    <a:lnTo>
                      <a:pt x="150" y="172"/>
                    </a:lnTo>
                    <a:lnTo>
                      <a:pt x="154" y="166"/>
                    </a:lnTo>
                    <a:lnTo>
                      <a:pt x="158" y="164"/>
                    </a:lnTo>
                    <a:lnTo>
                      <a:pt x="162" y="166"/>
                    </a:lnTo>
                    <a:lnTo>
                      <a:pt x="166" y="168"/>
                    </a:lnTo>
                    <a:lnTo>
                      <a:pt x="170" y="168"/>
                    </a:lnTo>
                    <a:lnTo>
                      <a:pt x="174" y="164"/>
                    </a:lnTo>
                    <a:lnTo>
                      <a:pt x="180" y="158"/>
                    </a:lnTo>
                    <a:lnTo>
                      <a:pt x="188" y="146"/>
                    </a:lnTo>
                    <a:lnTo>
                      <a:pt x="192" y="140"/>
                    </a:lnTo>
                    <a:lnTo>
                      <a:pt x="194" y="132"/>
                    </a:lnTo>
                    <a:lnTo>
                      <a:pt x="198" y="126"/>
                    </a:lnTo>
                    <a:lnTo>
                      <a:pt x="202" y="120"/>
                    </a:lnTo>
                    <a:lnTo>
                      <a:pt x="204" y="114"/>
                    </a:lnTo>
                    <a:lnTo>
                      <a:pt x="208" y="110"/>
                    </a:lnTo>
                    <a:lnTo>
                      <a:pt x="208" y="96"/>
                    </a:lnTo>
                    <a:lnTo>
                      <a:pt x="210" y="92"/>
                    </a:lnTo>
                    <a:lnTo>
                      <a:pt x="214" y="90"/>
                    </a:lnTo>
                    <a:lnTo>
                      <a:pt x="214" y="88"/>
                    </a:lnTo>
                    <a:lnTo>
                      <a:pt x="216" y="84"/>
                    </a:lnTo>
                    <a:lnTo>
                      <a:pt x="208" y="80"/>
                    </a:lnTo>
                    <a:lnTo>
                      <a:pt x="198" y="72"/>
                    </a:lnTo>
                    <a:lnTo>
                      <a:pt x="190" y="60"/>
                    </a:lnTo>
                    <a:lnTo>
                      <a:pt x="188" y="56"/>
                    </a:lnTo>
                    <a:lnTo>
                      <a:pt x="188" y="52"/>
                    </a:lnTo>
                    <a:lnTo>
                      <a:pt x="186" y="50"/>
                    </a:lnTo>
                    <a:lnTo>
                      <a:pt x="190" y="44"/>
                    </a:lnTo>
                    <a:lnTo>
                      <a:pt x="194" y="40"/>
                    </a:lnTo>
                    <a:lnTo>
                      <a:pt x="198" y="42"/>
                    </a:lnTo>
                    <a:lnTo>
                      <a:pt x="202" y="44"/>
                    </a:lnTo>
                    <a:lnTo>
                      <a:pt x="204" y="44"/>
                    </a:lnTo>
                    <a:lnTo>
                      <a:pt x="208" y="46"/>
                    </a:lnTo>
                    <a:lnTo>
                      <a:pt x="216" y="44"/>
                    </a:lnTo>
                    <a:lnTo>
                      <a:pt x="224" y="40"/>
                    </a:lnTo>
                    <a:lnTo>
                      <a:pt x="240" y="28"/>
                    </a:lnTo>
                    <a:lnTo>
                      <a:pt x="238"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0" name="íṧļíḍé"/>
              <p:cNvSpPr/>
              <p:nvPr/>
            </p:nvSpPr>
            <p:spPr bwMode="auto">
              <a:xfrm>
                <a:off x="5952319" y="2680977"/>
                <a:ext cx="349813" cy="281612"/>
              </a:xfrm>
              <a:custGeom>
                <a:avLst/>
                <a:gdLst>
                  <a:gd name="T0" fmla="*/ 2147483647 w 200"/>
                  <a:gd name="T1" fmla="*/ 2147483647 h 168"/>
                  <a:gd name="T2" fmla="*/ 2147483647 w 200"/>
                  <a:gd name="T3" fmla="*/ 2147483647 h 168"/>
                  <a:gd name="T4" fmla="*/ 2147483647 w 200"/>
                  <a:gd name="T5" fmla="*/ 2147483647 h 168"/>
                  <a:gd name="T6" fmla="*/ 2147483647 w 200"/>
                  <a:gd name="T7" fmla="*/ 2147483647 h 168"/>
                  <a:gd name="T8" fmla="*/ 2147483647 w 200"/>
                  <a:gd name="T9" fmla="*/ 0 h 168"/>
                  <a:gd name="T10" fmla="*/ 2147483647 w 200"/>
                  <a:gd name="T11" fmla="*/ 2147483647 h 168"/>
                  <a:gd name="T12" fmla="*/ 2147483647 w 200"/>
                  <a:gd name="T13" fmla="*/ 2147483647 h 168"/>
                  <a:gd name="T14" fmla="*/ 2147483647 w 200"/>
                  <a:gd name="T15" fmla="*/ 2147483647 h 168"/>
                  <a:gd name="T16" fmla="*/ 2147483647 w 200"/>
                  <a:gd name="T17" fmla="*/ 2147483647 h 168"/>
                  <a:gd name="T18" fmla="*/ 2147483647 w 200"/>
                  <a:gd name="T19" fmla="*/ 2147483647 h 168"/>
                  <a:gd name="T20" fmla="*/ 2147483647 w 200"/>
                  <a:gd name="T21" fmla="*/ 2147483647 h 168"/>
                  <a:gd name="T22" fmla="*/ 2147483647 w 200"/>
                  <a:gd name="T23" fmla="*/ 2147483647 h 168"/>
                  <a:gd name="T24" fmla="*/ 2147483647 w 200"/>
                  <a:gd name="T25" fmla="*/ 2147483647 h 168"/>
                  <a:gd name="T26" fmla="*/ 2147483647 w 200"/>
                  <a:gd name="T27" fmla="*/ 2147483647 h 168"/>
                  <a:gd name="T28" fmla="*/ 0 w 200"/>
                  <a:gd name="T29" fmla="*/ 2147483647 h 168"/>
                  <a:gd name="T30" fmla="*/ 2147483647 w 200"/>
                  <a:gd name="T31" fmla="*/ 2147483647 h 168"/>
                  <a:gd name="T32" fmla="*/ 2147483647 w 200"/>
                  <a:gd name="T33" fmla="*/ 2147483647 h 168"/>
                  <a:gd name="T34" fmla="*/ 2147483647 w 200"/>
                  <a:gd name="T35" fmla="*/ 2147483647 h 168"/>
                  <a:gd name="T36" fmla="*/ 2147483647 w 200"/>
                  <a:gd name="T37" fmla="*/ 2147483647 h 168"/>
                  <a:gd name="T38" fmla="*/ 2147483647 w 200"/>
                  <a:gd name="T39" fmla="*/ 2147483647 h 168"/>
                  <a:gd name="T40" fmla="*/ 2147483647 w 200"/>
                  <a:gd name="T41" fmla="*/ 2147483647 h 168"/>
                  <a:gd name="T42" fmla="*/ 2147483647 w 200"/>
                  <a:gd name="T43" fmla="*/ 2147483647 h 168"/>
                  <a:gd name="T44" fmla="*/ 2147483647 w 200"/>
                  <a:gd name="T45" fmla="*/ 2147483647 h 168"/>
                  <a:gd name="T46" fmla="*/ 2147483647 w 200"/>
                  <a:gd name="T47" fmla="*/ 2147483647 h 168"/>
                  <a:gd name="T48" fmla="*/ 2147483647 w 200"/>
                  <a:gd name="T49" fmla="*/ 2147483647 h 168"/>
                  <a:gd name="T50" fmla="*/ 2147483647 w 200"/>
                  <a:gd name="T51" fmla="*/ 2147483647 h 168"/>
                  <a:gd name="T52" fmla="*/ 2147483647 w 200"/>
                  <a:gd name="T53" fmla="*/ 2147483647 h 168"/>
                  <a:gd name="T54" fmla="*/ 2147483647 w 200"/>
                  <a:gd name="T55" fmla="*/ 2147483647 h 168"/>
                  <a:gd name="T56" fmla="*/ 2147483647 w 200"/>
                  <a:gd name="T57" fmla="*/ 2147483647 h 168"/>
                  <a:gd name="T58" fmla="*/ 2147483647 w 200"/>
                  <a:gd name="T59" fmla="*/ 2147483647 h 168"/>
                  <a:gd name="T60" fmla="*/ 2147483647 w 200"/>
                  <a:gd name="T61" fmla="*/ 2147483647 h 168"/>
                  <a:gd name="T62" fmla="*/ 2147483647 w 200"/>
                  <a:gd name="T63" fmla="*/ 2147483647 h 168"/>
                  <a:gd name="T64" fmla="*/ 2147483647 w 200"/>
                  <a:gd name="T65" fmla="*/ 2147483647 h 168"/>
                  <a:gd name="T66" fmla="*/ 2147483647 w 200"/>
                  <a:gd name="T67" fmla="*/ 2147483647 h 168"/>
                  <a:gd name="T68" fmla="*/ 2147483647 w 200"/>
                  <a:gd name="T69" fmla="*/ 2147483647 h 168"/>
                  <a:gd name="T70" fmla="*/ 2147483647 w 200"/>
                  <a:gd name="T71" fmla="*/ 2147483647 h 168"/>
                  <a:gd name="T72" fmla="*/ 2147483647 w 200"/>
                  <a:gd name="T73" fmla="*/ 2147483647 h 168"/>
                  <a:gd name="T74" fmla="*/ 2147483647 w 200"/>
                  <a:gd name="T75" fmla="*/ 2147483647 h 168"/>
                  <a:gd name="T76" fmla="*/ 2147483647 w 200"/>
                  <a:gd name="T77" fmla="*/ 2147483647 h 168"/>
                  <a:gd name="T78" fmla="*/ 2147483647 w 200"/>
                  <a:gd name="T79" fmla="*/ 2147483647 h 168"/>
                  <a:gd name="T80" fmla="*/ 2147483647 w 200"/>
                  <a:gd name="T81" fmla="*/ 2147483647 h 168"/>
                  <a:gd name="T82" fmla="*/ 2147483647 w 200"/>
                  <a:gd name="T83" fmla="*/ 2147483647 h 168"/>
                  <a:gd name="T84" fmla="*/ 2147483647 w 200"/>
                  <a:gd name="T85" fmla="*/ 2147483647 h 168"/>
                  <a:gd name="T86" fmla="*/ 2147483647 w 200"/>
                  <a:gd name="T87" fmla="*/ 2147483647 h 168"/>
                  <a:gd name="T88" fmla="*/ 2147483647 w 200"/>
                  <a:gd name="T89" fmla="*/ 2147483647 h 168"/>
                  <a:gd name="T90" fmla="*/ 2147483647 w 200"/>
                  <a:gd name="T91" fmla="*/ 2147483647 h 168"/>
                  <a:gd name="T92" fmla="*/ 2147483647 w 200"/>
                  <a:gd name="T93" fmla="*/ 2147483647 h 16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00"/>
                  <a:gd name="T142" fmla="*/ 0 h 168"/>
                  <a:gd name="T143" fmla="*/ 200 w 200"/>
                  <a:gd name="T144" fmla="*/ 168 h 16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00" h="168">
                    <a:moveTo>
                      <a:pt x="184" y="22"/>
                    </a:moveTo>
                    <a:lnTo>
                      <a:pt x="174" y="26"/>
                    </a:lnTo>
                    <a:lnTo>
                      <a:pt x="168" y="26"/>
                    </a:lnTo>
                    <a:lnTo>
                      <a:pt x="160" y="28"/>
                    </a:lnTo>
                    <a:lnTo>
                      <a:pt x="156" y="26"/>
                    </a:lnTo>
                    <a:lnTo>
                      <a:pt x="152" y="24"/>
                    </a:lnTo>
                    <a:lnTo>
                      <a:pt x="148" y="18"/>
                    </a:lnTo>
                    <a:lnTo>
                      <a:pt x="144" y="8"/>
                    </a:lnTo>
                    <a:lnTo>
                      <a:pt x="142" y="0"/>
                    </a:lnTo>
                    <a:lnTo>
                      <a:pt x="136" y="0"/>
                    </a:lnTo>
                    <a:lnTo>
                      <a:pt x="130" y="6"/>
                    </a:lnTo>
                    <a:lnTo>
                      <a:pt x="122" y="16"/>
                    </a:lnTo>
                    <a:lnTo>
                      <a:pt x="114" y="24"/>
                    </a:lnTo>
                    <a:lnTo>
                      <a:pt x="108" y="26"/>
                    </a:lnTo>
                    <a:lnTo>
                      <a:pt x="102" y="28"/>
                    </a:lnTo>
                    <a:lnTo>
                      <a:pt x="74" y="28"/>
                    </a:lnTo>
                    <a:lnTo>
                      <a:pt x="60" y="20"/>
                    </a:lnTo>
                    <a:lnTo>
                      <a:pt x="46" y="42"/>
                    </a:lnTo>
                    <a:lnTo>
                      <a:pt x="40" y="50"/>
                    </a:lnTo>
                    <a:lnTo>
                      <a:pt x="36" y="54"/>
                    </a:lnTo>
                    <a:lnTo>
                      <a:pt x="30" y="56"/>
                    </a:lnTo>
                    <a:lnTo>
                      <a:pt x="24" y="58"/>
                    </a:lnTo>
                    <a:lnTo>
                      <a:pt x="16" y="56"/>
                    </a:lnTo>
                    <a:lnTo>
                      <a:pt x="12" y="56"/>
                    </a:lnTo>
                    <a:lnTo>
                      <a:pt x="10" y="56"/>
                    </a:lnTo>
                    <a:lnTo>
                      <a:pt x="4" y="58"/>
                    </a:lnTo>
                    <a:lnTo>
                      <a:pt x="4" y="50"/>
                    </a:lnTo>
                    <a:lnTo>
                      <a:pt x="4" y="56"/>
                    </a:lnTo>
                    <a:lnTo>
                      <a:pt x="0" y="72"/>
                    </a:lnTo>
                    <a:lnTo>
                      <a:pt x="0" y="84"/>
                    </a:lnTo>
                    <a:lnTo>
                      <a:pt x="0" y="92"/>
                    </a:lnTo>
                    <a:lnTo>
                      <a:pt x="4" y="104"/>
                    </a:lnTo>
                    <a:lnTo>
                      <a:pt x="8" y="116"/>
                    </a:lnTo>
                    <a:lnTo>
                      <a:pt x="10" y="122"/>
                    </a:lnTo>
                    <a:lnTo>
                      <a:pt x="12" y="126"/>
                    </a:lnTo>
                    <a:lnTo>
                      <a:pt x="18" y="130"/>
                    </a:lnTo>
                    <a:lnTo>
                      <a:pt x="26" y="132"/>
                    </a:lnTo>
                    <a:lnTo>
                      <a:pt x="26" y="136"/>
                    </a:lnTo>
                    <a:lnTo>
                      <a:pt x="24" y="138"/>
                    </a:lnTo>
                    <a:lnTo>
                      <a:pt x="18" y="146"/>
                    </a:lnTo>
                    <a:lnTo>
                      <a:pt x="14" y="152"/>
                    </a:lnTo>
                    <a:lnTo>
                      <a:pt x="12" y="156"/>
                    </a:lnTo>
                    <a:lnTo>
                      <a:pt x="12" y="160"/>
                    </a:lnTo>
                    <a:lnTo>
                      <a:pt x="12" y="162"/>
                    </a:lnTo>
                    <a:lnTo>
                      <a:pt x="16" y="164"/>
                    </a:lnTo>
                    <a:lnTo>
                      <a:pt x="28" y="166"/>
                    </a:lnTo>
                    <a:lnTo>
                      <a:pt x="40" y="166"/>
                    </a:lnTo>
                    <a:lnTo>
                      <a:pt x="50" y="168"/>
                    </a:lnTo>
                    <a:lnTo>
                      <a:pt x="60" y="168"/>
                    </a:lnTo>
                    <a:lnTo>
                      <a:pt x="70" y="168"/>
                    </a:lnTo>
                    <a:lnTo>
                      <a:pt x="84" y="166"/>
                    </a:lnTo>
                    <a:lnTo>
                      <a:pt x="96" y="162"/>
                    </a:lnTo>
                    <a:lnTo>
                      <a:pt x="100" y="158"/>
                    </a:lnTo>
                    <a:lnTo>
                      <a:pt x="100" y="156"/>
                    </a:lnTo>
                    <a:lnTo>
                      <a:pt x="98" y="150"/>
                    </a:lnTo>
                    <a:lnTo>
                      <a:pt x="96" y="146"/>
                    </a:lnTo>
                    <a:lnTo>
                      <a:pt x="98" y="142"/>
                    </a:lnTo>
                    <a:lnTo>
                      <a:pt x="102" y="138"/>
                    </a:lnTo>
                    <a:lnTo>
                      <a:pt x="106" y="138"/>
                    </a:lnTo>
                    <a:lnTo>
                      <a:pt x="112" y="138"/>
                    </a:lnTo>
                    <a:lnTo>
                      <a:pt x="114" y="136"/>
                    </a:lnTo>
                    <a:lnTo>
                      <a:pt x="116" y="134"/>
                    </a:lnTo>
                    <a:lnTo>
                      <a:pt x="120" y="130"/>
                    </a:lnTo>
                    <a:lnTo>
                      <a:pt x="122" y="126"/>
                    </a:lnTo>
                    <a:lnTo>
                      <a:pt x="130" y="126"/>
                    </a:lnTo>
                    <a:lnTo>
                      <a:pt x="136" y="126"/>
                    </a:lnTo>
                    <a:lnTo>
                      <a:pt x="140" y="124"/>
                    </a:lnTo>
                    <a:lnTo>
                      <a:pt x="142" y="120"/>
                    </a:lnTo>
                    <a:lnTo>
                      <a:pt x="138" y="118"/>
                    </a:lnTo>
                    <a:lnTo>
                      <a:pt x="138" y="114"/>
                    </a:lnTo>
                    <a:lnTo>
                      <a:pt x="140" y="110"/>
                    </a:lnTo>
                    <a:lnTo>
                      <a:pt x="142" y="106"/>
                    </a:lnTo>
                    <a:lnTo>
                      <a:pt x="148" y="100"/>
                    </a:lnTo>
                    <a:lnTo>
                      <a:pt x="148" y="98"/>
                    </a:lnTo>
                    <a:lnTo>
                      <a:pt x="148" y="94"/>
                    </a:lnTo>
                    <a:lnTo>
                      <a:pt x="148" y="90"/>
                    </a:lnTo>
                    <a:lnTo>
                      <a:pt x="152" y="84"/>
                    </a:lnTo>
                    <a:lnTo>
                      <a:pt x="156" y="78"/>
                    </a:lnTo>
                    <a:lnTo>
                      <a:pt x="162" y="70"/>
                    </a:lnTo>
                    <a:lnTo>
                      <a:pt x="164" y="64"/>
                    </a:lnTo>
                    <a:lnTo>
                      <a:pt x="162" y="58"/>
                    </a:lnTo>
                    <a:lnTo>
                      <a:pt x="158" y="54"/>
                    </a:lnTo>
                    <a:lnTo>
                      <a:pt x="156" y="50"/>
                    </a:lnTo>
                    <a:lnTo>
                      <a:pt x="154" y="46"/>
                    </a:lnTo>
                    <a:lnTo>
                      <a:pt x="156" y="42"/>
                    </a:lnTo>
                    <a:lnTo>
                      <a:pt x="158" y="38"/>
                    </a:lnTo>
                    <a:lnTo>
                      <a:pt x="164" y="36"/>
                    </a:lnTo>
                    <a:lnTo>
                      <a:pt x="170" y="34"/>
                    </a:lnTo>
                    <a:lnTo>
                      <a:pt x="180" y="32"/>
                    </a:lnTo>
                    <a:lnTo>
                      <a:pt x="190" y="32"/>
                    </a:lnTo>
                    <a:lnTo>
                      <a:pt x="200" y="30"/>
                    </a:lnTo>
                    <a:lnTo>
                      <a:pt x="200" y="28"/>
                    </a:lnTo>
                    <a:lnTo>
                      <a:pt x="192" y="26"/>
                    </a:lnTo>
                    <a:lnTo>
                      <a:pt x="184"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1" name="i$ḷîḓè"/>
              <p:cNvSpPr/>
              <p:nvPr/>
            </p:nvSpPr>
            <p:spPr bwMode="auto">
              <a:xfrm>
                <a:off x="6486679" y="2277473"/>
                <a:ext cx="841479" cy="311036"/>
              </a:xfrm>
              <a:custGeom>
                <a:avLst/>
                <a:gdLst>
                  <a:gd name="T0" fmla="*/ 2147483647 w 482"/>
                  <a:gd name="T1" fmla="*/ 2147483647 h 186"/>
                  <a:gd name="T2" fmla="*/ 2147483647 w 482"/>
                  <a:gd name="T3" fmla="*/ 2147483647 h 186"/>
                  <a:gd name="T4" fmla="*/ 2147483647 w 482"/>
                  <a:gd name="T5" fmla="*/ 2147483647 h 186"/>
                  <a:gd name="T6" fmla="*/ 2147483647 w 482"/>
                  <a:gd name="T7" fmla="*/ 2147483647 h 186"/>
                  <a:gd name="T8" fmla="*/ 2147483647 w 482"/>
                  <a:gd name="T9" fmla="*/ 2147483647 h 186"/>
                  <a:gd name="T10" fmla="*/ 2147483647 w 482"/>
                  <a:gd name="T11" fmla="*/ 2147483647 h 186"/>
                  <a:gd name="T12" fmla="*/ 2147483647 w 482"/>
                  <a:gd name="T13" fmla="*/ 2147483647 h 186"/>
                  <a:gd name="T14" fmla="*/ 2147483647 w 482"/>
                  <a:gd name="T15" fmla="*/ 2147483647 h 186"/>
                  <a:gd name="T16" fmla="*/ 2147483647 w 482"/>
                  <a:gd name="T17" fmla="*/ 2147483647 h 186"/>
                  <a:gd name="T18" fmla="*/ 2147483647 w 482"/>
                  <a:gd name="T19" fmla="*/ 2147483647 h 186"/>
                  <a:gd name="T20" fmla="*/ 2147483647 w 482"/>
                  <a:gd name="T21" fmla="*/ 2147483647 h 186"/>
                  <a:gd name="T22" fmla="*/ 2147483647 w 482"/>
                  <a:gd name="T23" fmla="*/ 2147483647 h 186"/>
                  <a:gd name="T24" fmla="*/ 2147483647 w 482"/>
                  <a:gd name="T25" fmla="*/ 2147483647 h 186"/>
                  <a:gd name="T26" fmla="*/ 2147483647 w 482"/>
                  <a:gd name="T27" fmla="*/ 2147483647 h 186"/>
                  <a:gd name="T28" fmla="*/ 2147483647 w 482"/>
                  <a:gd name="T29" fmla="*/ 2147483647 h 186"/>
                  <a:gd name="T30" fmla="*/ 2147483647 w 482"/>
                  <a:gd name="T31" fmla="*/ 2147483647 h 186"/>
                  <a:gd name="T32" fmla="*/ 2147483647 w 482"/>
                  <a:gd name="T33" fmla="*/ 2147483647 h 186"/>
                  <a:gd name="T34" fmla="*/ 2147483647 w 482"/>
                  <a:gd name="T35" fmla="*/ 2147483647 h 186"/>
                  <a:gd name="T36" fmla="*/ 2147483647 w 482"/>
                  <a:gd name="T37" fmla="*/ 2147483647 h 186"/>
                  <a:gd name="T38" fmla="*/ 2147483647 w 482"/>
                  <a:gd name="T39" fmla="*/ 2147483647 h 186"/>
                  <a:gd name="T40" fmla="*/ 2147483647 w 482"/>
                  <a:gd name="T41" fmla="*/ 2147483647 h 186"/>
                  <a:gd name="T42" fmla="*/ 2147483647 w 482"/>
                  <a:gd name="T43" fmla="*/ 2147483647 h 186"/>
                  <a:gd name="T44" fmla="*/ 2147483647 w 482"/>
                  <a:gd name="T45" fmla="*/ 2147483647 h 186"/>
                  <a:gd name="T46" fmla="*/ 2147483647 w 482"/>
                  <a:gd name="T47" fmla="*/ 2147483647 h 186"/>
                  <a:gd name="T48" fmla="*/ 2147483647 w 482"/>
                  <a:gd name="T49" fmla="*/ 2147483647 h 186"/>
                  <a:gd name="T50" fmla="*/ 2147483647 w 482"/>
                  <a:gd name="T51" fmla="*/ 2147483647 h 186"/>
                  <a:gd name="T52" fmla="*/ 2147483647 w 482"/>
                  <a:gd name="T53" fmla="*/ 2147483647 h 186"/>
                  <a:gd name="T54" fmla="*/ 2147483647 w 482"/>
                  <a:gd name="T55" fmla="*/ 2147483647 h 186"/>
                  <a:gd name="T56" fmla="*/ 2147483647 w 482"/>
                  <a:gd name="T57" fmla="*/ 2147483647 h 186"/>
                  <a:gd name="T58" fmla="*/ 2147483647 w 482"/>
                  <a:gd name="T59" fmla="*/ 2147483647 h 186"/>
                  <a:gd name="T60" fmla="*/ 2147483647 w 482"/>
                  <a:gd name="T61" fmla="*/ 2147483647 h 186"/>
                  <a:gd name="T62" fmla="*/ 2147483647 w 482"/>
                  <a:gd name="T63" fmla="*/ 2147483647 h 186"/>
                  <a:gd name="T64" fmla="*/ 2147483647 w 482"/>
                  <a:gd name="T65" fmla="*/ 2147483647 h 186"/>
                  <a:gd name="T66" fmla="*/ 2147483647 w 482"/>
                  <a:gd name="T67" fmla="*/ 2147483647 h 186"/>
                  <a:gd name="T68" fmla="*/ 2147483647 w 482"/>
                  <a:gd name="T69" fmla="*/ 2147483647 h 186"/>
                  <a:gd name="T70" fmla="*/ 2147483647 w 482"/>
                  <a:gd name="T71" fmla="*/ 2147483647 h 186"/>
                  <a:gd name="T72" fmla="*/ 2147483647 w 482"/>
                  <a:gd name="T73" fmla="*/ 2147483647 h 186"/>
                  <a:gd name="T74" fmla="*/ 2147483647 w 482"/>
                  <a:gd name="T75" fmla="*/ 2147483647 h 186"/>
                  <a:gd name="T76" fmla="*/ 2147483647 w 482"/>
                  <a:gd name="T77" fmla="*/ 2147483647 h 186"/>
                  <a:gd name="T78" fmla="*/ 2147483647 w 482"/>
                  <a:gd name="T79" fmla="*/ 2147483647 h 186"/>
                  <a:gd name="T80" fmla="*/ 2147483647 w 482"/>
                  <a:gd name="T81" fmla="*/ 2147483647 h 186"/>
                  <a:gd name="T82" fmla="*/ 2147483647 w 482"/>
                  <a:gd name="T83" fmla="*/ 2147483647 h 186"/>
                  <a:gd name="T84" fmla="*/ 2147483647 w 482"/>
                  <a:gd name="T85" fmla="*/ 2147483647 h 186"/>
                  <a:gd name="T86" fmla="*/ 2147483647 w 482"/>
                  <a:gd name="T87" fmla="*/ 2147483647 h 186"/>
                  <a:gd name="T88" fmla="*/ 2147483647 w 482"/>
                  <a:gd name="T89" fmla="*/ 2147483647 h 186"/>
                  <a:gd name="T90" fmla="*/ 2147483647 w 482"/>
                  <a:gd name="T91" fmla="*/ 2147483647 h 186"/>
                  <a:gd name="T92" fmla="*/ 2147483647 w 482"/>
                  <a:gd name="T93" fmla="*/ 2147483647 h 186"/>
                  <a:gd name="T94" fmla="*/ 2147483647 w 482"/>
                  <a:gd name="T95" fmla="*/ 2147483647 h 186"/>
                  <a:gd name="T96" fmla="*/ 2147483647 w 482"/>
                  <a:gd name="T97" fmla="*/ 2147483647 h 186"/>
                  <a:gd name="T98" fmla="*/ 2147483647 w 482"/>
                  <a:gd name="T99" fmla="*/ 0 h 186"/>
                  <a:gd name="T100" fmla="*/ 2147483647 w 482"/>
                  <a:gd name="T101" fmla="*/ 2147483647 h 186"/>
                  <a:gd name="T102" fmla="*/ 2147483647 w 482"/>
                  <a:gd name="T103" fmla="*/ 2147483647 h 186"/>
                  <a:gd name="T104" fmla="*/ 2147483647 w 482"/>
                  <a:gd name="T105" fmla="*/ 2147483647 h 186"/>
                  <a:gd name="T106" fmla="*/ 2147483647 w 482"/>
                  <a:gd name="T107" fmla="*/ 2147483647 h 186"/>
                  <a:gd name="T108" fmla="*/ 2147483647 w 482"/>
                  <a:gd name="T109" fmla="*/ 2147483647 h 186"/>
                  <a:gd name="T110" fmla="*/ 2147483647 w 482"/>
                  <a:gd name="T111" fmla="*/ 2147483647 h 186"/>
                  <a:gd name="T112" fmla="*/ 2147483647 w 482"/>
                  <a:gd name="T113" fmla="*/ 2147483647 h 186"/>
                  <a:gd name="T114" fmla="*/ 2147483647 w 482"/>
                  <a:gd name="T115" fmla="*/ 2147483647 h 186"/>
                  <a:gd name="T116" fmla="*/ 2147483647 w 482"/>
                  <a:gd name="T117" fmla="*/ 2147483647 h 186"/>
                  <a:gd name="T118" fmla="*/ 2147483647 w 482"/>
                  <a:gd name="T119" fmla="*/ 2147483647 h 186"/>
                  <a:gd name="T120" fmla="*/ 2147483647 w 482"/>
                  <a:gd name="T121" fmla="*/ 2147483647 h 186"/>
                  <a:gd name="T122" fmla="*/ 2147483647 w 482"/>
                  <a:gd name="T123" fmla="*/ 2147483647 h 186"/>
                  <a:gd name="T124" fmla="*/ 0 w 482"/>
                  <a:gd name="T125" fmla="*/ 2147483647 h 1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82"/>
                  <a:gd name="T190" fmla="*/ 0 h 186"/>
                  <a:gd name="T191" fmla="*/ 482 w 482"/>
                  <a:gd name="T192" fmla="*/ 186 h 1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82" h="186">
                    <a:moveTo>
                      <a:pt x="0" y="50"/>
                    </a:moveTo>
                    <a:lnTo>
                      <a:pt x="4" y="56"/>
                    </a:lnTo>
                    <a:lnTo>
                      <a:pt x="6" y="60"/>
                    </a:lnTo>
                    <a:lnTo>
                      <a:pt x="12" y="64"/>
                    </a:lnTo>
                    <a:lnTo>
                      <a:pt x="20" y="66"/>
                    </a:lnTo>
                    <a:lnTo>
                      <a:pt x="34" y="72"/>
                    </a:lnTo>
                    <a:lnTo>
                      <a:pt x="40" y="74"/>
                    </a:lnTo>
                    <a:lnTo>
                      <a:pt x="48" y="78"/>
                    </a:lnTo>
                    <a:lnTo>
                      <a:pt x="60" y="86"/>
                    </a:lnTo>
                    <a:lnTo>
                      <a:pt x="64" y="92"/>
                    </a:lnTo>
                    <a:lnTo>
                      <a:pt x="68" y="100"/>
                    </a:lnTo>
                    <a:lnTo>
                      <a:pt x="72" y="114"/>
                    </a:lnTo>
                    <a:lnTo>
                      <a:pt x="76" y="120"/>
                    </a:lnTo>
                    <a:lnTo>
                      <a:pt x="80" y="126"/>
                    </a:lnTo>
                    <a:lnTo>
                      <a:pt x="110" y="126"/>
                    </a:lnTo>
                    <a:lnTo>
                      <a:pt x="118" y="130"/>
                    </a:lnTo>
                    <a:lnTo>
                      <a:pt x="128" y="134"/>
                    </a:lnTo>
                    <a:lnTo>
                      <a:pt x="138" y="134"/>
                    </a:lnTo>
                    <a:lnTo>
                      <a:pt x="146" y="140"/>
                    </a:lnTo>
                    <a:lnTo>
                      <a:pt x="156" y="146"/>
                    </a:lnTo>
                    <a:lnTo>
                      <a:pt x="164" y="154"/>
                    </a:lnTo>
                    <a:lnTo>
                      <a:pt x="172" y="162"/>
                    </a:lnTo>
                    <a:lnTo>
                      <a:pt x="180" y="166"/>
                    </a:lnTo>
                    <a:lnTo>
                      <a:pt x="214" y="166"/>
                    </a:lnTo>
                    <a:lnTo>
                      <a:pt x="214" y="168"/>
                    </a:lnTo>
                    <a:lnTo>
                      <a:pt x="258" y="168"/>
                    </a:lnTo>
                    <a:lnTo>
                      <a:pt x="268" y="174"/>
                    </a:lnTo>
                    <a:lnTo>
                      <a:pt x="280" y="180"/>
                    </a:lnTo>
                    <a:lnTo>
                      <a:pt x="296" y="184"/>
                    </a:lnTo>
                    <a:lnTo>
                      <a:pt x="310" y="186"/>
                    </a:lnTo>
                    <a:lnTo>
                      <a:pt x="318" y="184"/>
                    </a:lnTo>
                    <a:lnTo>
                      <a:pt x="324" y="180"/>
                    </a:lnTo>
                    <a:lnTo>
                      <a:pt x="334" y="172"/>
                    </a:lnTo>
                    <a:lnTo>
                      <a:pt x="362" y="172"/>
                    </a:lnTo>
                    <a:lnTo>
                      <a:pt x="374" y="168"/>
                    </a:lnTo>
                    <a:lnTo>
                      <a:pt x="384" y="162"/>
                    </a:lnTo>
                    <a:lnTo>
                      <a:pt x="392" y="156"/>
                    </a:lnTo>
                    <a:lnTo>
                      <a:pt x="396" y="150"/>
                    </a:lnTo>
                    <a:lnTo>
                      <a:pt x="396" y="146"/>
                    </a:lnTo>
                    <a:lnTo>
                      <a:pt x="396" y="142"/>
                    </a:lnTo>
                    <a:lnTo>
                      <a:pt x="394" y="140"/>
                    </a:lnTo>
                    <a:lnTo>
                      <a:pt x="390" y="138"/>
                    </a:lnTo>
                    <a:lnTo>
                      <a:pt x="384" y="134"/>
                    </a:lnTo>
                    <a:lnTo>
                      <a:pt x="382" y="134"/>
                    </a:lnTo>
                    <a:lnTo>
                      <a:pt x="382" y="130"/>
                    </a:lnTo>
                    <a:lnTo>
                      <a:pt x="384" y="126"/>
                    </a:lnTo>
                    <a:lnTo>
                      <a:pt x="388" y="124"/>
                    </a:lnTo>
                    <a:lnTo>
                      <a:pt x="390" y="124"/>
                    </a:lnTo>
                    <a:lnTo>
                      <a:pt x="394" y="126"/>
                    </a:lnTo>
                    <a:lnTo>
                      <a:pt x="398" y="128"/>
                    </a:lnTo>
                    <a:lnTo>
                      <a:pt x="404" y="128"/>
                    </a:lnTo>
                    <a:lnTo>
                      <a:pt x="410" y="126"/>
                    </a:lnTo>
                    <a:lnTo>
                      <a:pt x="416" y="124"/>
                    </a:lnTo>
                    <a:lnTo>
                      <a:pt x="418" y="120"/>
                    </a:lnTo>
                    <a:lnTo>
                      <a:pt x="422" y="118"/>
                    </a:lnTo>
                    <a:lnTo>
                      <a:pt x="432" y="116"/>
                    </a:lnTo>
                    <a:lnTo>
                      <a:pt x="436" y="116"/>
                    </a:lnTo>
                    <a:lnTo>
                      <a:pt x="440" y="114"/>
                    </a:lnTo>
                    <a:lnTo>
                      <a:pt x="440" y="108"/>
                    </a:lnTo>
                    <a:lnTo>
                      <a:pt x="442" y="106"/>
                    </a:lnTo>
                    <a:lnTo>
                      <a:pt x="442" y="102"/>
                    </a:lnTo>
                    <a:lnTo>
                      <a:pt x="444" y="98"/>
                    </a:lnTo>
                    <a:lnTo>
                      <a:pt x="462" y="96"/>
                    </a:lnTo>
                    <a:lnTo>
                      <a:pt x="482" y="94"/>
                    </a:lnTo>
                    <a:lnTo>
                      <a:pt x="476" y="86"/>
                    </a:lnTo>
                    <a:lnTo>
                      <a:pt x="468" y="80"/>
                    </a:lnTo>
                    <a:lnTo>
                      <a:pt x="458" y="74"/>
                    </a:lnTo>
                    <a:lnTo>
                      <a:pt x="448" y="72"/>
                    </a:lnTo>
                    <a:lnTo>
                      <a:pt x="442" y="74"/>
                    </a:lnTo>
                    <a:lnTo>
                      <a:pt x="434" y="76"/>
                    </a:lnTo>
                    <a:lnTo>
                      <a:pt x="416" y="76"/>
                    </a:lnTo>
                    <a:lnTo>
                      <a:pt x="410" y="76"/>
                    </a:lnTo>
                    <a:lnTo>
                      <a:pt x="408" y="72"/>
                    </a:lnTo>
                    <a:lnTo>
                      <a:pt x="404" y="68"/>
                    </a:lnTo>
                    <a:lnTo>
                      <a:pt x="404" y="62"/>
                    </a:lnTo>
                    <a:lnTo>
                      <a:pt x="402" y="40"/>
                    </a:lnTo>
                    <a:lnTo>
                      <a:pt x="384" y="32"/>
                    </a:lnTo>
                    <a:lnTo>
                      <a:pt x="374" y="30"/>
                    </a:lnTo>
                    <a:lnTo>
                      <a:pt x="368" y="30"/>
                    </a:lnTo>
                    <a:lnTo>
                      <a:pt x="362" y="30"/>
                    </a:lnTo>
                    <a:lnTo>
                      <a:pt x="356" y="32"/>
                    </a:lnTo>
                    <a:lnTo>
                      <a:pt x="344" y="40"/>
                    </a:lnTo>
                    <a:lnTo>
                      <a:pt x="334" y="48"/>
                    </a:lnTo>
                    <a:lnTo>
                      <a:pt x="326" y="50"/>
                    </a:lnTo>
                    <a:lnTo>
                      <a:pt x="318" y="50"/>
                    </a:lnTo>
                    <a:lnTo>
                      <a:pt x="304" y="48"/>
                    </a:lnTo>
                    <a:lnTo>
                      <a:pt x="290" y="46"/>
                    </a:lnTo>
                    <a:lnTo>
                      <a:pt x="264" y="34"/>
                    </a:lnTo>
                    <a:lnTo>
                      <a:pt x="252" y="28"/>
                    </a:lnTo>
                    <a:lnTo>
                      <a:pt x="240" y="26"/>
                    </a:lnTo>
                    <a:lnTo>
                      <a:pt x="226" y="24"/>
                    </a:lnTo>
                    <a:lnTo>
                      <a:pt x="212" y="26"/>
                    </a:lnTo>
                    <a:lnTo>
                      <a:pt x="204" y="28"/>
                    </a:lnTo>
                    <a:lnTo>
                      <a:pt x="198" y="26"/>
                    </a:lnTo>
                    <a:lnTo>
                      <a:pt x="196" y="24"/>
                    </a:lnTo>
                    <a:lnTo>
                      <a:pt x="192" y="22"/>
                    </a:lnTo>
                    <a:lnTo>
                      <a:pt x="186" y="14"/>
                    </a:lnTo>
                    <a:lnTo>
                      <a:pt x="180" y="8"/>
                    </a:lnTo>
                    <a:lnTo>
                      <a:pt x="170" y="4"/>
                    </a:lnTo>
                    <a:lnTo>
                      <a:pt x="152" y="0"/>
                    </a:lnTo>
                    <a:lnTo>
                      <a:pt x="134" y="0"/>
                    </a:lnTo>
                    <a:lnTo>
                      <a:pt x="128" y="2"/>
                    </a:lnTo>
                    <a:lnTo>
                      <a:pt x="126" y="2"/>
                    </a:lnTo>
                    <a:lnTo>
                      <a:pt x="124" y="4"/>
                    </a:lnTo>
                    <a:lnTo>
                      <a:pt x="126" y="8"/>
                    </a:lnTo>
                    <a:lnTo>
                      <a:pt x="128" y="12"/>
                    </a:lnTo>
                    <a:lnTo>
                      <a:pt x="132" y="18"/>
                    </a:lnTo>
                    <a:lnTo>
                      <a:pt x="138" y="24"/>
                    </a:lnTo>
                    <a:lnTo>
                      <a:pt x="140" y="26"/>
                    </a:lnTo>
                    <a:lnTo>
                      <a:pt x="140" y="30"/>
                    </a:lnTo>
                    <a:lnTo>
                      <a:pt x="138" y="34"/>
                    </a:lnTo>
                    <a:lnTo>
                      <a:pt x="134" y="36"/>
                    </a:lnTo>
                    <a:lnTo>
                      <a:pt x="130" y="38"/>
                    </a:lnTo>
                    <a:lnTo>
                      <a:pt x="124" y="38"/>
                    </a:lnTo>
                    <a:lnTo>
                      <a:pt x="114" y="38"/>
                    </a:lnTo>
                    <a:lnTo>
                      <a:pt x="104" y="36"/>
                    </a:lnTo>
                    <a:lnTo>
                      <a:pt x="86" y="30"/>
                    </a:lnTo>
                    <a:lnTo>
                      <a:pt x="68" y="24"/>
                    </a:lnTo>
                    <a:lnTo>
                      <a:pt x="62" y="24"/>
                    </a:lnTo>
                    <a:lnTo>
                      <a:pt x="54" y="22"/>
                    </a:lnTo>
                    <a:lnTo>
                      <a:pt x="46" y="24"/>
                    </a:lnTo>
                    <a:lnTo>
                      <a:pt x="38" y="24"/>
                    </a:lnTo>
                    <a:lnTo>
                      <a:pt x="24" y="30"/>
                    </a:lnTo>
                    <a:lnTo>
                      <a:pt x="10" y="42"/>
                    </a:lnTo>
                    <a:lnTo>
                      <a:pt x="0" y="52"/>
                    </a:lnTo>
                    <a:lnTo>
                      <a:pt x="0" y="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2" name="îŝḷide"/>
              <p:cNvSpPr/>
              <p:nvPr/>
            </p:nvSpPr>
            <p:spPr bwMode="auto">
              <a:xfrm>
                <a:off x="7559530" y="2545074"/>
                <a:ext cx="132212" cy="152715"/>
              </a:xfrm>
              <a:custGeom>
                <a:avLst/>
                <a:gdLst>
                  <a:gd name="T0" fmla="*/ 2147483647 w 76"/>
                  <a:gd name="T1" fmla="*/ 2147483647 h 92"/>
                  <a:gd name="T2" fmla="*/ 2147483647 w 76"/>
                  <a:gd name="T3" fmla="*/ 2147483647 h 92"/>
                  <a:gd name="T4" fmla="*/ 2147483647 w 76"/>
                  <a:gd name="T5" fmla="*/ 2147483647 h 92"/>
                  <a:gd name="T6" fmla="*/ 2147483647 w 76"/>
                  <a:gd name="T7" fmla="*/ 2147483647 h 92"/>
                  <a:gd name="T8" fmla="*/ 2147483647 w 76"/>
                  <a:gd name="T9" fmla="*/ 2147483647 h 92"/>
                  <a:gd name="T10" fmla="*/ 2147483647 w 76"/>
                  <a:gd name="T11" fmla="*/ 2147483647 h 92"/>
                  <a:gd name="T12" fmla="*/ 2147483647 w 76"/>
                  <a:gd name="T13" fmla="*/ 2147483647 h 92"/>
                  <a:gd name="T14" fmla="*/ 2147483647 w 76"/>
                  <a:gd name="T15" fmla="*/ 2147483647 h 92"/>
                  <a:gd name="T16" fmla="*/ 2147483647 w 76"/>
                  <a:gd name="T17" fmla="*/ 2147483647 h 92"/>
                  <a:gd name="T18" fmla="*/ 2147483647 w 76"/>
                  <a:gd name="T19" fmla="*/ 2147483647 h 92"/>
                  <a:gd name="T20" fmla="*/ 2147483647 w 76"/>
                  <a:gd name="T21" fmla="*/ 2147483647 h 92"/>
                  <a:gd name="T22" fmla="*/ 2147483647 w 76"/>
                  <a:gd name="T23" fmla="*/ 2147483647 h 92"/>
                  <a:gd name="T24" fmla="*/ 2147483647 w 76"/>
                  <a:gd name="T25" fmla="*/ 2147483647 h 92"/>
                  <a:gd name="T26" fmla="*/ 2147483647 w 76"/>
                  <a:gd name="T27" fmla="*/ 2147483647 h 92"/>
                  <a:gd name="T28" fmla="*/ 2147483647 w 76"/>
                  <a:gd name="T29" fmla="*/ 2147483647 h 92"/>
                  <a:gd name="T30" fmla="*/ 2147483647 w 76"/>
                  <a:gd name="T31" fmla="*/ 0 h 92"/>
                  <a:gd name="T32" fmla="*/ 2147483647 w 76"/>
                  <a:gd name="T33" fmla="*/ 2147483647 h 92"/>
                  <a:gd name="T34" fmla="*/ 2147483647 w 76"/>
                  <a:gd name="T35" fmla="*/ 2147483647 h 92"/>
                  <a:gd name="T36" fmla="*/ 2147483647 w 76"/>
                  <a:gd name="T37" fmla="*/ 2147483647 h 92"/>
                  <a:gd name="T38" fmla="*/ 2147483647 w 76"/>
                  <a:gd name="T39" fmla="*/ 2147483647 h 92"/>
                  <a:gd name="T40" fmla="*/ 2147483647 w 76"/>
                  <a:gd name="T41" fmla="*/ 2147483647 h 92"/>
                  <a:gd name="T42" fmla="*/ 2147483647 w 76"/>
                  <a:gd name="T43" fmla="*/ 2147483647 h 92"/>
                  <a:gd name="T44" fmla="*/ 2147483647 w 76"/>
                  <a:gd name="T45" fmla="*/ 2147483647 h 92"/>
                  <a:gd name="T46" fmla="*/ 2147483647 w 76"/>
                  <a:gd name="T47" fmla="*/ 2147483647 h 92"/>
                  <a:gd name="T48" fmla="*/ 2147483647 w 76"/>
                  <a:gd name="T49" fmla="*/ 2147483647 h 92"/>
                  <a:gd name="T50" fmla="*/ 2147483647 w 76"/>
                  <a:gd name="T51" fmla="*/ 2147483647 h 92"/>
                  <a:gd name="T52" fmla="*/ 2147483647 w 76"/>
                  <a:gd name="T53" fmla="*/ 2147483647 h 92"/>
                  <a:gd name="T54" fmla="*/ 2147483647 w 76"/>
                  <a:gd name="T55" fmla="*/ 2147483647 h 92"/>
                  <a:gd name="T56" fmla="*/ 2147483647 w 76"/>
                  <a:gd name="T57" fmla="*/ 2147483647 h 92"/>
                  <a:gd name="T58" fmla="*/ 2147483647 w 76"/>
                  <a:gd name="T59" fmla="*/ 2147483647 h 92"/>
                  <a:gd name="T60" fmla="*/ 0 w 76"/>
                  <a:gd name="T61" fmla="*/ 2147483647 h 92"/>
                  <a:gd name="T62" fmla="*/ 2147483647 w 76"/>
                  <a:gd name="T63" fmla="*/ 2147483647 h 92"/>
                  <a:gd name="T64" fmla="*/ 2147483647 w 76"/>
                  <a:gd name="T65" fmla="*/ 2147483647 h 92"/>
                  <a:gd name="T66" fmla="*/ 2147483647 w 76"/>
                  <a:gd name="T67" fmla="*/ 2147483647 h 92"/>
                  <a:gd name="T68" fmla="*/ 2147483647 w 76"/>
                  <a:gd name="T69" fmla="*/ 2147483647 h 92"/>
                  <a:gd name="T70" fmla="*/ 2147483647 w 76"/>
                  <a:gd name="T71" fmla="*/ 2147483647 h 92"/>
                  <a:gd name="T72" fmla="*/ 2147483647 w 76"/>
                  <a:gd name="T73" fmla="*/ 2147483647 h 92"/>
                  <a:gd name="T74" fmla="*/ 2147483647 w 76"/>
                  <a:gd name="T75" fmla="*/ 2147483647 h 92"/>
                  <a:gd name="T76" fmla="*/ 2147483647 w 76"/>
                  <a:gd name="T77" fmla="*/ 2147483647 h 92"/>
                  <a:gd name="T78" fmla="*/ 2147483647 w 76"/>
                  <a:gd name="T79" fmla="*/ 2147483647 h 92"/>
                  <a:gd name="T80" fmla="*/ 2147483647 w 76"/>
                  <a:gd name="T81" fmla="*/ 2147483647 h 92"/>
                  <a:gd name="T82" fmla="*/ 2147483647 w 76"/>
                  <a:gd name="T83" fmla="*/ 2147483647 h 92"/>
                  <a:gd name="T84" fmla="*/ 2147483647 w 76"/>
                  <a:gd name="T85" fmla="*/ 2147483647 h 92"/>
                  <a:gd name="T86" fmla="*/ 2147483647 w 76"/>
                  <a:gd name="T87" fmla="*/ 2147483647 h 92"/>
                  <a:gd name="T88" fmla="*/ 2147483647 w 76"/>
                  <a:gd name="T89" fmla="*/ 2147483647 h 92"/>
                  <a:gd name="T90" fmla="*/ 2147483647 w 76"/>
                  <a:gd name="T91" fmla="*/ 2147483647 h 92"/>
                  <a:gd name="T92" fmla="*/ 2147483647 w 76"/>
                  <a:gd name="T93" fmla="*/ 2147483647 h 9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6"/>
                  <a:gd name="T142" fmla="*/ 0 h 92"/>
                  <a:gd name="T143" fmla="*/ 76 w 76"/>
                  <a:gd name="T144" fmla="*/ 92 h 9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6" h="92">
                    <a:moveTo>
                      <a:pt x="70" y="78"/>
                    </a:moveTo>
                    <a:lnTo>
                      <a:pt x="62" y="70"/>
                    </a:lnTo>
                    <a:lnTo>
                      <a:pt x="54" y="64"/>
                    </a:lnTo>
                    <a:lnTo>
                      <a:pt x="56" y="60"/>
                    </a:lnTo>
                    <a:lnTo>
                      <a:pt x="58" y="58"/>
                    </a:lnTo>
                    <a:lnTo>
                      <a:pt x="66" y="54"/>
                    </a:lnTo>
                    <a:lnTo>
                      <a:pt x="74" y="50"/>
                    </a:lnTo>
                    <a:lnTo>
                      <a:pt x="76" y="46"/>
                    </a:lnTo>
                    <a:lnTo>
                      <a:pt x="76" y="42"/>
                    </a:lnTo>
                    <a:lnTo>
                      <a:pt x="76" y="36"/>
                    </a:lnTo>
                    <a:lnTo>
                      <a:pt x="74" y="32"/>
                    </a:lnTo>
                    <a:lnTo>
                      <a:pt x="70" y="28"/>
                    </a:lnTo>
                    <a:lnTo>
                      <a:pt x="70" y="24"/>
                    </a:lnTo>
                    <a:lnTo>
                      <a:pt x="70" y="16"/>
                    </a:lnTo>
                    <a:lnTo>
                      <a:pt x="74" y="8"/>
                    </a:lnTo>
                    <a:lnTo>
                      <a:pt x="70" y="0"/>
                    </a:lnTo>
                    <a:lnTo>
                      <a:pt x="70" y="2"/>
                    </a:lnTo>
                    <a:lnTo>
                      <a:pt x="66" y="4"/>
                    </a:lnTo>
                    <a:lnTo>
                      <a:pt x="62" y="6"/>
                    </a:lnTo>
                    <a:lnTo>
                      <a:pt x="58" y="4"/>
                    </a:lnTo>
                    <a:lnTo>
                      <a:pt x="54" y="2"/>
                    </a:lnTo>
                    <a:lnTo>
                      <a:pt x="48" y="12"/>
                    </a:lnTo>
                    <a:lnTo>
                      <a:pt x="44" y="18"/>
                    </a:lnTo>
                    <a:lnTo>
                      <a:pt x="42" y="22"/>
                    </a:lnTo>
                    <a:lnTo>
                      <a:pt x="44" y="28"/>
                    </a:lnTo>
                    <a:lnTo>
                      <a:pt x="32" y="28"/>
                    </a:lnTo>
                    <a:lnTo>
                      <a:pt x="26" y="26"/>
                    </a:lnTo>
                    <a:lnTo>
                      <a:pt x="22" y="24"/>
                    </a:lnTo>
                    <a:lnTo>
                      <a:pt x="12" y="36"/>
                    </a:lnTo>
                    <a:lnTo>
                      <a:pt x="4" y="48"/>
                    </a:lnTo>
                    <a:lnTo>
                      <a:pt x="0" y="56"/>
                    </a:lnTo>
                    <a:lnTo>
                      <a:pt x="10" y="56"/>
                    </a:lnTo>
                    <a:lnTo>
                      <a:pt x="18" y="60"/>
                    </a:lnTo>
                    <a:lnTo>
                      <a:pt x="24" y="70"/>
                    </a:lnTo>
                    <a:lnTo>
                      <a:pt x="28" y="80"/>
                    </a:lnTo>
                    <a:lnTo>
                      <a:pt x="24" y="84"/>
                    </a:lnTo>
                    <a:lnTo>
                      <a:pt x="24" y="86"/>
                    </a:lnTo>
                    <a:lnTo>
                      <a:pt x="26" y="88"/>
                    </a:lnTo>
                    <a:lnTo>
                      <a:pt x="32" y="90"/>
                    </a:lnTo>
                    <a:lnTo>
                      <a:pt x="46" y="90"/>
                    </a:lnTo>
                    <a:lnTo>
                      <a:pt x="56" y="92"/>
                    </a:lnTo>
                    <a:lnTo>
                      <a:pt x="56" y="88"/>
                    </a:lnTo>
                    <a:lnTo>
                      <a:pt x="68" y="88"/>
                    </a:lnTo>
                    <a:lnTo>
                      <a:pt x="72" y="86"/>
                    </a:lnTo>
                    <a:lnTo>
                      <a:pt x="74" y="84"/>
                    </a:lnTo>
                    <a:lnTo>
                      <a:pt x="74" y="80"/>
                    </a:lnTo>
                    <a:lnTo>
                      <a:pt x="70" y="7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3" name="í$ľïdê"/>
              <p:cNvSpPr/>
              <p:nvPr/>
            </p:nvSpPr>
            <p:spPr bwMode="auto">
              <a:xfrm>
                <a:off x="7655935" y="2678176"/>
                <a:ext cx="112932" cy="127496"/>
              </a:xfrm>
              <a:custGeom>
                <a:avLst/>
                <a:gdLst>
                  <a:gd name="T0" fmla="*/ 2147483647 w 64"/>
                  <a:gd name="T1" fmla="*/ 0 h 76"/>
                  <a:gd name="T2" fmla="*/ 2147483647 w 64"/>
                  <a:gd name="T3" fmla="*/ 2147483647 h 76"/>
                  <a:gd name="T4" fmla="*/ 2147483647 w 64"/>
                  <a:gd name="T5" fmla="*/ 2147483647 h 76"/>
                  <a:gd name="T6" fmla="*/ 2147483647 w 64"/>
                  <a:gd name="T7" fmla="*/ 2147483647 h 76"/>
                  <a:gd name="T8" fmla="*/ 2147483647 w 64"/>
                  <a:gd name="T9" fmla="*/ 2147483647 h 76"/>
                  <a:gd name="T10" fmla="*/ 0 w 64"/>
                  <a:gd name="T11" fmla="*/ 2147483647 h 76"/>
                  <a:gd name="T12" fmla="*/ 0 w 64"/>
                  <a:gd name="T13" fmla="*/ 2147483647 h 76"/>
                  <a:gd name="T14" fmla="*/ 2147483647 w 64"/>
                  <a:gd name="T15" fmla="*/ 2147483647 h 76"/>
                  <a:gd name="T16" fmla="*/ 2147483647 w 64"/>
                  <a:gd name="T17" fmla="*/ 2147483647 h 76"/>
                  <a:gd name="T18" fmla="*/ 2147483647 w 64"/>
                  <a:gd name="T19" fmla="*/ 2147483647 h 76"/>
                  <a:gd name="T20" fmla="*/ 2147483647 w 64"/>
                  <a:gd name="T21" fmla="*/ 2147483647 h 76"/>
                  <a:gd name="T22" fmla="*/ 2147483647 w 64"/>
                  <a:gd name="T23" fmla="*/ 2147483647 h 76"/>
                  <a:gd name="T24" fmla="*/ 2147483647 w 64"/>
                  <a:gd name="T25" fmla="*/ 2147483647 h 76"/>
                  <a:gd name="T26" fmla="*/ 2147483647 w 64"/>
                  <a:gd name="T27" fmla="*/ 2147483647 h 76"/>
                  <a:gd name="T28" fmla="*/ 2147483647 w 64"/>
                  <a:gd name="T29" fmla="*/ 2147483647 h 76"/>
                  <a:gd name="T30" fmla="*/ 2147483647 w 64"/>
                  <a:gd name="T31" fmla="*/ 2147483647 h 76"/>
                  <a:gd name="T32" fmla="*/ 2147483647 w 64"/>
                  <a:gd name="T33" fmla="*/ 2147483647 h 76"/>
                  <a:gd name="T34" fmla="*/ 2147483647 w 64"/>
                  <a:gd name="T35" fmla="*/ 2147483647 h 76"/>
                  <a:gd name="T36" fmla="*/ 2147483647 w 64"/>
                  <a:gd name="T37" fmla="*/ 2147483647 h 76"/>
                  <a:gd name="T38" fmla="*/ 2147483647 w 64"/>
                  <a:gd name="T39" fmla="*/ 2147483647 h 76"/>
                  <a:gd name="T40" fmla="*/ 2147483647 w 64"/>
                  <a:gd name="T41" fmla="*/ 2147483647 h 76"/>
                  <a:gd name="T42" fmla="*/ 2147483647 w 64"/>
                  <a:gd name="T43" fmla="*/ 2147483647 h 76"/>
                  <a:gd name="T44" fmla="*/ 2147483647 w 64"/>
                  <a:gd name="T45" fmla="*/ 2147483647 h 76"/>
                  <a:gd name="T46" fmla="*/ 2147483647 w 64"/>
                  <a:gd name="T47" fmla="*/ 2147483647 h 76"/>
                  <a:gd name="T48" fmla="*/ 2147483647 w 64"/>
                  <a:gd name="T49" fmla="*/ 0 h 7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6"/>
                  <a:gd name="T77" fmla="*/ 64 w 64"/>
                  <a:gd name="T78" fmla="*/ 76 h 7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6">
                    <a:moveTo>
                      <a:pt x="18" y="0"/>
                    </a:moveTo>
                    <a:lnTo>
                      <a:pt x="18" y="2"/>
                    </a:lnTo>
                    <a:lnTo>
                      <a:pt x="18" y="4"/>
                    </a:lnTo>
                    <a:lnTo>
                      <a:pt x="16" y="6"/>
                    </a:lnTo>
                    <a:lnTo>
                      <a:pt x="12" y="8"/>
                    </a:lnTo>
                    <a:lnTo>
                      <a:pt x="0" y="8"/>
                    </a:lnTo>
                    <a:lnTo>
                      <a:pt x="0" y="12"/>
                    </a:lnTo>
                    <a:lnTo>
                      <a:pt x="2" y="16"/>
                    </a:lnTo>
                    <a:lnTo>
                      <a:pt x="4" y="20"/>
                    </a:lnTo>
                    <a:lnTo>
                      <a:pt x="6" y="28"/>
                    </a:lnTo>
                    <a:lnTo>
                      <a:pt x="8" y="40"/>
                    </a:lnTo>
                    <a:lnTo>
                      <a:pt x="14" y="56"/>
                    </a:lnTo>
                    <a:lnTo>
                      <a:pt x="20" y="70"/>
                    </a:lnTo>
                    <a:lnTo>
                      <a:pt x="24" y="74"/>
                    </a:lnTo>
                    <a:lnTo>
                      <a:pt x="30" y="76"/>
                    </a:lnTo>
                    <a:lnTo>
                      <a:pt x="40" y="74"/>
                    </a:lnTo>
                    <a:lnTo>
                      <a:pt x="50" y="70"/>
                    </a:lnTo>
                    <a:lnTo>
                      <a:pt x="60" y="64"/>
                    </a:lnTo>
                    <a:lnTo>
                      <a:pt x="64" y="60"/>
                    </a:lnTo>
                    <a:lnTo>
                      <a:pt x="64" y="58"/>
                    </a:lnTo>
                    <a:lnTo>
                      <a:pt x="64" y="50"/>
                    </a:lnTo>
                    <a:lnTo>
                      <a:pt x="58" y="42"/>
                    </a:lnTo>
                    <a:lnTo>
                      <a:pt x="52" y="32"/>
                    </a:lnTo>
                    <a:lnTo>
                      <a:pt x="46" y="26"/>
                    </a:lnTo>
                    <a:lnTo>
                      <a:pt x="1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4" name="išļïḓê"/>
              <p:cNvSpPr/>
              <p:nvPr/>
            </p:nvSpPr>
            <p:spPr bwMode="auto">
              <a:xfrm>
                <a:off x="4945574" y="3161539"/>
                <a:ext cx="461368" cy="591247"/>
              </a:xfrm>
              <a:custGeom>
                <a:avLst/>
                <a:gdLst>
                  <a:gd name="T0" fmla="*/ 2147483647 w 264"/>
                  <a:gd name="T1" fmla="*/ 2147483647 h 354"/>
                  <a:gd name="T2" fmla="*/ 2147483647 w 264"/>
                  <a:gd name="T3" fmla="*/ 2147483647 h 354"/>
                  <a:gd name="T4" fmla="*/ 2147483647 w 264"/>
                  <a:gd name="T5" fmla="*/ 2147483647 h 354"/>
                  <a:gd name="T6" fmla="*/ 2147483647 w 264"/>
                  <a:gd name="T7" fmla="*/ 2147483647 h 354"/>
                  <a:gd name="T8" fmla="*/ 2147483647 w 264"/>
                  <a:gd name="T9" fmla="*/ 2147483647 h 354"/>
                  <a:gd name="T10" fmla="*/ 2147483647 w 264"/>
                  <a:gd name="T11" fmla="*/ 2147483647 h 354"/>
                  <a:gd name="T12" fmla="*/ 2147483647 w 264"/>
                  <a:gd name="T13" fmla="*/ 2147483647 h 354"/>
                  <a:gd name="T14" fmla="*/ 2147483647 w 264"/>
                  <a:gd name="T15" fmla="*/ 2147483647 h 354"/>
                  <a:gd name="T16" fmla="*/ 2147483647 w 264"/>
                  <a:gd name="T17" fmla="*/ 2147483647 h 354"/>
                  <a:gd name="T18" fmla="*/ 2147483647 w 264"/>
                  <a:gd name="T19" fmla="*/ 2147483647 h 354"/>
                  <a:gd name="T20" fmla="*/ 2147483647 w 264"/>
                  <a:gd name="T21" fmla="*/ 2147483647 h 354"/>
                  <a:gd name="T22" fmla="*/ 2147483647 w 264"/>
                  <a:gd name="T23" fmla="*/ 2147483647 h 354"/>
                  <a:gd name="T24" fmla="*/ 2147483647 w 264"/>
                  <a:gd name="T25" fmla="*/ 2147483647 h 354"/>
                  <a:gd name="T26" fmla="*/ 2147483647 w 264"/>
                  <a:gd name="T27" fmla="*/ 2147483647 h 354"/>
                  <a:gd name="T28" fmla="*/ 2147483647 w 264"/>
                  <a:gd name="T29" fmla="*/ 2147483647 h 354"/>
                  <a:gd name="T30" fmla="*/ 2147483647 w 264"/>
                  <a:gd name="T31" fmla="*/ 2147483647 h 354"/>
                  <a:gd name="T32" fmla="*/ 2147483647 w 264"/>
                  <a:gd name="T33" fmla="*/ 2147483647 h 354"/>
                  <a:gd name="T34" fmla="*/ 2147483647 w 264"/>
                  <a:gd name="T35" fmla="*/ 2147483647 h 354"/>
                  <a:gd name="T36" fmla="*/ 2147483647 w 264"/>
                  <a:gd name="T37" fmla="*/ 2147483647 h 354"/>
                  <a:gd name="T38" fmla="*/ 2147483647 w 264"/>
                  <a:gd name="T39" fmla="*/ 2147483647 h 354"/>
                  <a:gd name="T40" fmla="*/ 2147483647 w 264"/>
                  <a:gd name="T41" fmla="*/ 2147483647 h 354"/>
                  <a:gd name="T42" fmla="*/ 2147483647 w 264"/>
                  <a:gd name="T43" fmla="*/ 2147483647 h 354"/>
                  <a:gd name="T44" fmla="*/ 2147483647 w 264"/>
                  <a:gd name="T45" fmla="*/ 2147483647 h 354"/>
                  <a:gd name="T46" fmla="*/ 2147483647 w 264"/>
                  <a:gd name="T47" fmla="*/ 2147483647 h 354"/>
                  <a:gd name="T48" fmla="*/ 2147483647 w 264"/>
                  <a:gd name="T49" fmla="*/ 2147483647 h 354"/>
                  <a:gd name="T50" fmla="*/ 2147483647 w 264"/>
                  <a:gd name="T51" fmla="*/ 2147483647 h 354"/>
                  <a:gd name="T52" fmla="*/ 2147483647 w 264"/>
                  <a:gd name="T53" fmla="*/ 2147483647 h 354"/>
                  <a:gd name="T54" fmla="*/ 2147483647 w 264"/>
                  <a:gd name="T55" fmla="*/ 2147483647 h 354"/>
                  <a:gd name="T56" fmla="*/ 2147483647 w 264"/>
                  <a:gd name="T57" fmla="*/ 2147483647 h 354"/>
                  <a:gd name="T58" fmla="*/ 2147483647 w 264"/>
                  <a:gd name="T59" fmla="*/ 2147483647 h 354"/>
                  <a:gd name="T60" fmla="*/ 2147483647 w 264"/>
                  <a:gd name="T61" fmla="*/ 2147483647 h 354"/>
                  <a:gd name="T62" fmla="*/ 2147483647 w 264"/>
                  <a:gd name="T63" fmla="*/ 2147483647 h 354"/>
                  <a:gd name="T64" fmla="*/ 2147483647 w 264"/>
                  <a:gd name="T65" fmla="*/ 2147483647 h 354"/>
                  <a:gd name="T66" fmla="*/ 2147483647 w 264"/>
                  <a:gd name="T67" fmla="*/ 2147483647 h 354"/>
                  <a:gd name="T68" fmla="*/ 2147483647 w 264"/>
                  <a:gd name="T69" fmla="*/ 2147483647 h 354"/>
                  <a:gd name="T70" fmla="*/ 2147483647 w 264"/>
                  <a:gd name="T71" fmla="*/ 2147483647 h 354"/>
                  <a:gd name="T72" fmla="*/ 2147483647 w 264"/>
                  <a:gd name="T73" fmla="*/ 2147483647 h 354"/>
                  <a:gd name="T74" fmla="*/ 2147483647 w 264"/>
                  <a:gd name="T75" fmla="*/ 2147483647 h 354"/>
                  <a:gd name="T76" fmla="*/ 2147483647 w 264"/>
                  <a:gd name="T77" fmla="*/ 2147483647 h 354"/>
                  <a:gd name="T78" fmla="*/ 2147483647 w 264"/>
                  <a:gd name="T79" fmla="*/ 2147483647 h 354"/>
                  <a:gd name="T80" fmla="*/ 2147483647 w 264"/>
                  <a:gd name="T81" fmla="*/ 2147483647 h 354"/>
                  <a:gd name="T82" fmla="*/ 2147483647 w 264"/>
                  <a:gd name="T83" fmla="*/ 2147483647 h 354"/>
                  <a:gd name="T84" fmla="*/ 2147483647 w 264"/>
                  <a:gd name="T85" fmla="*/ 2147483647 h 354"/>
                  <a:gd name="T86" fmla="*/ 2147483647 w 264"/>
                  <a:gd name="T87" fmla="*/ 2147483647 h 354"/>
                  <a:gd name="T88" fmla="*/ 2147483647 w 264"/>
                  <a:gd name="T89" fmla="*/ 2147483647 h 354"/>
                  <a:gd name="T90" fmla="*/ 2147483647 w 264"/>
                  <a:gd name="T91" fmla="*/ 0 h 354"/>
                  <a:gd name="T92" fmla="*/ 2147483647 w 264"/>
                  <a:gd name="T93" fmla="*/ 2147483647 h 354"/>
                  <a:gd name="T94" fmla="*/ 2147483647 w 264"/>
                  <a:gd name="T95" fmla="*/ 2147483647 h 354"/>
                  <a:gd name="T96" fmla="*/ 2147483647 w 264"/>
                  <a:gd name="T97" fmla="*/ 2147483647 h 354"/>
                  <a:gd name="T98" fmla="*/ 2147483647 w 264"/>
                  <a:gd name="T99" fmla="*/ 2147483647 h 354"/>
                  <a:gd name="T100" fmla="*/ 2147483647 w 264"/>
                  <a:gd name="T101" fmla="*/ 2147483647 h 354"/>
                  <a:gd name="T102" fmla="*/ 2147483647 w 264"/>
                  <a:gd name="T103" fmla="*/ 2147483647 h 354"/>
                  <a:gd name="T104" fmla="*/ 2147483647 w 264"/>
                  <a:gd name="T105" fmla="*/ 2147483647 h 354"/>
                  <a:gd name="T106" fmla="*/ 2147483647 w 264"/>
                  <a:gd name="T107" fmla="*/ 2147483647 h 354"/>
                  <a:gd name="T108" fmla="*/ 2147483647 w 264"/>
                  <a:gd name="T109" fmla="*/ 2147483647 h 354"/>
                  <a:gd name="T110" fmla="*/ 0 w 264"/>
                  <a:gd name="T111" fmla="*/ 2147483647 h 354"/>
                  <a:gd name="T112" fmla="*/ 2147483647 w 264"/>
                  <a:gd name="T113" fmla="*/ 2147483647 h 354"/>
                  <a:gd name="T114" fmla="*/ 2147483647 w 264"/>
                  <a:gd name="T115" fmla="*/ 2147483647 h 354"/>
                  <a:gd name="T116" fmla="*/ 2147483647 w 264"/>
                  <a:gd name="T117" fmla="*/ 2147483647 h 3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64"/>
                  <a:gd name="T178" fmla="*/ 0 h 354"/>
                  <a:gd name="T179" fmla="*/ 264 w 264"/>
                  <a:gd name="T180" fmla="*/ 354 h 35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64" h="354">
                    <a:moveTo>
                      <a:pt x="18" y="220"/>
                    </a:moveTo>
                    <a:lnTo>
                      <a:pt x="20" y="220"/>
                    </a:lnTo>
                    <a:lnTo>
                      <a:pt x="20" y="226"/>
                    </a:lnTo>
                    <a:lnTo>
                      <a:pt x="24" y="232"/>
                    </a:lnTo>
                    <a:lnTo>
                      <a:pt x="26" y="240"/>
                    </a:lnTo>
                    <a:lnTo>
                      <a:pt x="28" y="248"/>
                    </a:lnTo>
                    <a:lnTo>
                      <a:pt x="28" y="260"/>
                    </a:lnTo>
                    <a:lnTo>
                      <a:pt x="40" y="260"/>
                    </a:lnTo>
                    <a:lnTo>
                      <a:pt x="40" y="264"/>
                    </a:lnTo>
                    <a:lnTo>
                      <a:pt x="42" y="266"/>
                    </a:lnTo>
                    <a:lnTo>
                      <a:pt x="46" y="270"/>
                    </a:lnTo>
                    <a:lnTo>
                      <a:pt x="52" y="274"/>
                    </a:lnTo>
                    <a:lnTo>
                      <a:pt x="54" y="276"/>
                    </a:lnTo>
                    <a:lnTo>
                      <a:pt x="54" y="282"/>
                    </a:lnTo>
                    <a:lnTo>
                      <a:pt x="58" y="288"/>
                    </a:lnTo>
                    <a:lnTo>
                      <a:pt x="62" y="290"/>
                    </a:lnTo>
                    <a:lnTo>
                      <a:pt x="70" y="300"/>
                    </a:lnTo>
                    <a:lnTo>
                      <a:pt x="80" y="308"/>
                    </a:lnTo>
                    <a:lnTo>
                      <a:pt x="84" y="312"/>
                    </a:lnTo>
                    <a:lnTo>
                      <a:pt x="88" y="316"/>
                    </a:lnTo>
                    <a:lnTo>
                      <a:pt x="88" y="322"/>
                    </a:lnTo>
                    <a:lnTo>
                      <a:pt x="88" y="326"/>
                    </a:lnTo>
                    <a:lnTo>
                      <a:pt x="90" y="328"/>
                    </a:lnTo>
                    <a:lnTo>
                      <a:pt x="98" y="336"/>
                    </a:lnTo>
                    <a:lnTo>
                      <a:pt x="104" y="338"/>
                    </a:lnTo>
                    <a:lnTo>
                      <a:pt x="112" y="342"/>
                    </a:lnTo>
                    <a:lnTo>
                      <a:pt x="112" y="338"/>
                    </a:lnTo>
                    <a:lnTo>
                      <a:pt x="116" y="338"/>
                    </a:lnTo>
                    <a:lnTo>
                      <a:pt x="120" y="342"/>
                    </a:lnTo>
                    <a:lnTo>
                      <a:pt x="124" y="338"/>
                    </a:lnTo>
                    <a:lnTo>
                      <a:pt x="132" y="338"/>
                    </a:lnTo>
                    <a:lnTo>
                      <a:pt x="134" y="342"/>
                    </a:lnTo>
                    <a:lnTo>
                      <a:pt x="136" y="346"/>
                    </a:lnTo>
                    <a:lnTo>
                      <a:pt x="146" y="354"/>
                    </a:lnTo>
                    <a:lnTo>
                      <a:pt x="150" y="352"/>
                    </a:lnTo>
                    <a:lnTo>
                      <a:pt x="156" y="350"/>
                    </a:lnTo>
                    <a:lnTo>
                      <a:pt x="178" y="350"/>
                    </a:lnTo>
                    <a:lnTo>
                      <a:pt x="186" y="350"/>
                    </a:lnTo>
                    <a:lnTo>
                      <a:pt x="192" y="346"/>
                    </a:lnTo>
                    <a:lnTo>
                      <a:pt x="198" y="342"/>
                    </a:lnTo>
                    <a:lnTo>
                      <a:pt x="202" y="338"/>
                    </a:lnTo>
                    <a:lnTo>
                      <a:pt x="228" y="338"/>
                    </a:lnTo>
                    <a:lnTo>
                      <a:pt x="224" y="330"/>
                    </a:lnTo>
                    <a:lnTo>
                      <a:pt x="220" y="324"/>
                    </a:lnTo>
                    <a:lnTo>
                      <a:pt x="216" y="318"/>
                    </a:lnTo>
                    <a:lnTo>
                      <a:pt x="212" y="314"/>
                    </a:lnTo>
                    <a:lnTo>
                      <a:pt x="210" y="300"/>
                    </a:lnTo>
                    <a:lnTo>
                      <a:pt x="206" y="296"/>
                    </a:lnTo>
                    <a:lnTo>
                      <a:pt x="204" y="292"/>
                    </a:lnTo>
                    <a:lnTo>
                      <a:pt x="190" y="284"/>
                    </a:lnTo>
                    <a:lnTo>
                      <a:pt x="184" y="278"/>
                    </a:lnTo>
                    <a:lnTo>
                      <a:pt x="180" y="274"/>
                    </a:lnTo>
                    <a:lnTo>
                      <a:pt x="180" y="272"/>
                    </a:lnTo>
                    <a:lnTo>
                      <a:pt x="182" y="270"/>
                    </a:lnTo>
                    <a:lnTo>
                      <a:pt x="186" y="268"/>
                    </a:lnTo>
                    <a:lnTo>
                      <a:pt x="192" y="266"/>
                    </a:lnTo>
                    <a:lnTo>
                      <a:pt x="196" y="262"/>
                    </a:lnTo>
                    <a:lnTo>
                      <a:pt x="198" y="252"/>
                    </a:lnTo>
                    <a:lnTo>
                      <a:pt x="198" y="244"/>
                    </a:lnTo>
                    <a:lnTo>
                      <a:pt x="198" y="234"/>
                    </a:lnTo>
                    <a:lnTo>
                      <a:pt x="200" y="226"/>
                    </a:lnTo>
                    <a:lnTo>
                      <a:pt x="204" y="224"/>
                    </a:lnTo>
                    <a:lnTo>
                      <a:pt x="210" y="222"/>
                    </a:lnTo>
                    <a:lnTo>
                      <a:pt x="212" y="212"/>
                    </a:lnTo>
                    <a:lnTo>
                      <a:pt x="214" y="204"/>
                    </a:lnTo>
                    <a:lnTo>
                      <a:pt x="222" y="190"/>
                    </a:lnTo>
                    <a:lnTo>
                      <a:pt x="232" y="178"/>
                    </a:lnTo>
                    <a:lnTo>
                      <a:pt x="232" y="170"/>
                    </a:lnTo>
                    <a:lnTo>
                      <a:pt x="232" y="162"/>
                    </a:lnTo>
                    <a:lnTo>
                      <a:pt x="232" y="138"/>
                    </a:lnTo>
                    <a:lnTo>
                      <a:pt x="234" y="134"/>
                    </a:lnTo>
                    <a:lnTo>
                      <a:pt x="236" y="126"/>
                    </a:lnTo>
                    <a:lnTo>
                      <a:pt x="238" y="120"/>
                    </a:lnTo>
                    <a:lnTo>
                      <a:pt x="238" y="108"/>
                    </a:lnTo>
                    <a:lnTo>
                      <a:pt x="246" y="106"/>
                    </a:lnTo>
                    <a:lnTo>
                      <a:pt x="254" y="102"/>
                    </a:lnTo>
                    <a:lnTo>
                      <a:pt x="260" y="96"/>
                    </a:lnTo>
                    <a:lnTo>
                      <a:pt x="264" y="92"/>
                    </a:lnTo>
                    <a:lnTo>
                      <a:pt x="260" y="88"/>
                    </a:lnTo>
                    <a:lnTo>
                      <a:pt x="258" y="84"/>
                    </a:lnTo>
                    <a:lnTo>
                      <a:pt x="254" y="80"/>
                    </a:lnTo>
                    <a:lnTo>
                      <a:pt x="250" y="76"/>
                    </a:lnTo>
                    <a:lnTo>
                      <a:pt x="246" y="68"/>
                    </a:lnTo>
                    <a:lnTo>
                      <a:pt x="242" y="58"/>
                    </a:lnTo>
                    <a:lnTo>
                      <a:pt x="238" y="38"/>
                    </a:lnTo>
                    <a:lnTo>
                      <a:pt x="236" y="28"/>
                    </a:lnTo>
                    <a:lnTo>
                      <a:pt x="232" y="18"/>
                    </a:lnTo>
                    <a:lnTo>
                      <a:pt x="230" y="12"/>
                    </a:lnTo>
                    <a:lnTo>
                      <a:pt x="222" y="8"/>
                    </a:lnTo>
                    <a:lnTo>
                      <a:pt x="216" y="4"/>
                    </a:lnTo>
                    <a:lnTo>
                      <a:pt x="212" y="0"/>
                    </a:lnTo>
                    <a:lnTo>
                      <a:pt x="206" y="0"/>
                    </a:lnTo>
                    <a:lnTo>
                      <a:pt x="204" y="4"/>
                    </a:lnTo>
                    <a:lnTo>
                      <a:pt x="194" y="10"/>
                    </a:lnTo>
                    <a:lnTo>
                      <a:pt x="188" y="16"/>
                    </a:lnTo>
                    <a:lnTo>
                      <a:pt x="178" y="22"/>
                    </a:lnTo>
                    <a:lnTo>
                      <a:pt x="174" y="16"/>
                    </a:lnTo>
                    <a:lnTo>
                      <a:pt x="44" y="16"/>
                    </a:lnTo>
                    <a:lnTo>
                      <a:pt x="44" y="54"/>
                    </a:lnTo>
                    <a:lnTo>
                      <a:pt x="32" y="54"/>
                    </a:lnTo>
                    <a:lnTo>
                      <a:pt x="28" y="62"/>
                    </a:lnTo>
                    <a:lnTo>
                      <a:pt x="34" y="130"/>
                    </a:lnTo>
                    <a:lnTo>
                      <a:pt x="24" y="132"/>
                    </a:lnTo>
                    <a:lnTo>
                      <a:pt x="18" y="136"/>
                    </a:lnTo>
                    <a:lnTo>
                      <a:pt x="14" y="142"/>
                    </a:lnTo>
                    <a:lnTo>
                      <a:pt x="12" y="150"/>
                    </a:lnTo>
                    <a:lnTo>
                      <a:pt x="8" y="156"/>
                    </a:lnTo>
                    <a:lnTo>
                      <a:pt x="6" y="164"/>
                    </a:lnTo>
                    <a:lnTo>
                      <a:pt x="6" y="182"/>
                    </a:lnTo>
                    <a:lnTo>
                      <a:pt x="4" y="186"/>
                    </a:lnTo>
                    <a:lnTo>
                      <a:pt x="0" y="192"/>
                    </a:lnTo>
                    <a:lnTo>
                      <a:pt x="0" y="194"/>
                    </a:lnTo>
                    <a:lnTo>
                      <a:pt x="2" y="194"/>
                    </a:lnTo>
                    <a:lnTo>
                      <a:pt x="10" y="198"/>
                    </a:lnTo>
                    <a:lnTo>
                      <a:pt x="12" y="206"/>
                    </a:lnTo>
                    <a:lnTo>
                      <a:pt x="14" y="208"/>
                    </a:lnTo>
                    <a:lnTo>
                      <a:pt x="16" y="212"/>
                    </a:lnTo>
                    <a:lnTo>
                      <a:pt x="18" y="218"/>
                    </a:lnTo>
                    <a:lnTo>
                      <a:pt x="18" y="2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5" name="íṧḻíḍé"/>
              <p:cNvSpPr/>
              <p:nvPr/>
            </p:nvSpPr>
            <p:spPr bwMode="auto">
              <a:xfrm>
                <a:off x="5488198" y="3497793"/>
                <a:ext cx="291969" cy="404906"/>
              </a:xfrm>
              <a:custGeom>
                <a:avLst/>
                <a:gdLst>
                  <a:gd name="T0" fmla="*/ 2147483647 w 168"/>
                  <a:gd name="T1" fmla="*/ 2147483647 h 244"/>
                  <a:gd name="T2" fmla="*/ 2147483647 w 168"/>
                  <a:gd name="T3" fmla="*/ 2147483647 h 244"/>
                  <a:gd name="T4" fmla="*/ 2147483647 w 168"/>
                  <a:gd name="T5" fmla="*/ 2147483647 h 244"/>
                  <a:gd name="T6" fmla="*/ 2147483647 w 168"/>
                  <a:gd name="T7" fmla="*/ 2147483647 h 244"/>
                  <a:gd name="T8" fmla="*/ 2147483647 w 168"/>
                  <a:gd name="T9" fmla="*/ 2147483647 h 244"/>
                  <a:gd name="T10" fmla="*/ 2147483647 w 168"/>
                  <a:gd name="T11" fmla="*/ 2147483647 h 244"/>
                  <a:gd name="T12" fmla="*/ 2147483647 w 168"/>
                  <a:gd name="T13" fmla="*/ 2147483647 h 244"/>
                  <a:gd name="T14" fmla="*/ 2147483647 w 168"/>
                  <a:gd name="T15" fmla="*/ 2147483647 h 244"/>
                  <a:gd name="T16" fmla="*/ 2147483647 w 168"/>
                  <a:gd name="T17" fmla="*/ 2147483647 h 244"/>
                  <a:gd name="T18" fmla="*/ 2147483647 w 168"/>
                  <a:gd name="T19" fmla="*/ 2147483647 h 244"/>
                  <a:gd name="T20" fmla="*/ 2147483647 w 168"/>
                  <a:gd name="T21" fmla="*/ 2147483647 h 244"/>
                  <a:gd name="T22" fmla="*/ 2147483647 w 168"/>
                  <a:gd name="T23" fmla="*/ 2147483647 h 244"/>
                  <a:gd name="T24" fmla="*/ 2147483647 w 168"/>
                  <a:gd name="T25" fmla="*/ 2147483647 h 244"/>
                  <a:gd name="T26" fmla="*/ 2147483647 w 168"/>
                  <a:gd name="T27" fmla="*/ 2147483647 h 244"/>
                  <a:gd name="T28" fmla="*/ 2147483647 w 168"/>
                  <a:gd name="T29" fmla="*/ 2147483647 h 244"/>
                  <a:gd name="T30" fmla="*/ 2147483647 w 168"/>
                  <a:gd name="T31" fmla="*/ 2147483647 h 244"/>
                  <a:gd name="T32" fmla="*/ 2147483647 w 168"/>
                  <a:gd name="T33" fmla="*/ 2147483647 h 244"/>
                  <a:gd name="T34" fmla="*/ 2147483647 w 168"/>
                  <a:gd name="T35" fmla="*/ 2147483647 h 244"/>
                  <a:gd name="T36" fmla="*/ 2147483647 w 168"/>
                  <a:gd name="T37" fmla="*/ 2147483647 h 244"/>
                  <a:gd name="T38" fmla="*/ 2147483647 w 168"/>
                  <a:gd name="T39" fmla="*/ 2147483647 h 244"/>
                  <a:gd name="T40" fmla="*/ 2147483647 w 168"/>
                  <a:gd name="T41" fmla="*/ 2147483647 h 244"/>
                  <a:gd name="T42" fmla="*/ 2147483647 w 168"/>
                  <a:gd name="T43" fmla="*/ 2147483647 h 244"/>
                  <a:gd name="T44" fmla="*/ 2147483647 w 168"/>
                  <a:gd name="T45" fmla="*/ 2147483647 h 244"/>
                  <a:gd name="T46" fmla="*/ 2147483647 w 168"/>
                  <a:gd name="T47" fmla="*/ 2147483647 h 244"/>
                  <a:gd name="T48" fmla="*/ 2147483647 w 168"/>
                  <a:gd name="T49" fmla="*/ 2147483647 h 244"/>
                  <a:gd name="T50" fmla="*/ 2147483647 w 168"/>
                  <a:gd name="T51" fmla="*/ 2147483647 h 244"/>
                  <a:gd name="T52" fmla="*/ 2147483647 w 168"/>
                  <a:gd name="T53" fmla="*/ 2147483647 h 244"/>
                  <a:gd name="T54" fmla="*/ 2147483647 w 168"/>
                  <a:gd name="T55" fmla="*/ 2147483647 h 244"/>
                  <a:gd name="T56" fmla="*/ 2147483647 w 168"/>
                  <a:gd name="T57" fmla="*/ 2147483647 h 244"/>
                  <a:gd name="T58" fmla="*/ 2147483647 w 168"/>
                  <a:gd name="T59" fmla="*/ 2147483647 h 244"/>
                  <a:gd name="T60" fmla="*/ 2147483647 w 168"/>
                  <a:gd name="T61" fmla="*/ 2147483647 h 244"/>
                  <a:gd name="T62" fmla="*/ 2147483647 w 168"/>
                  <a:gd name="T63" fmla="*/ 2147483647 h 244"/>
                  <a:gd name="T64" fmla="*/ 0 w 168"/>
                  <a:gd name="T65" fmla="*/ 2147483647 h 244"/>
                  <a:gd name="T66" fmla="*/ 2147483647 w 168"/>
                  <a:gd name="T67" fmla="*/ 2147483647 h 244"/>
                  <a:gd name="T68" fmla="*/ 2147483647 w 168"/>
                  <a:gd name="T69" fmla="*/ 2147483647 h 24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8"/>
                  <a:gd name="T106" fmla="*/ 0 h 244"/>
                  <a:gd name="T107" fmla="*/ 168 w 168"/>
                  <a:gd name="T108" fmla="*/ 244 h 24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8" h="244">
                    <a:moveTo>
                      <a:pt x="18" y="146"/>
                    </a:moveTo>
                    <a:lnTo>
                      <a:pt x="24" y="142"/>
                    </a:lnTo>
                    <a:lnTo>
                      <a:pt x="32" y="138"/>
                    </a:lnTo>
                    <a:lnTo>
                      <a:pt x="38" y="134"/>
                    </a:lnTo>
                    <a:lnTo>
                      <a:pt x="44" y="130"/>
                    </a:lnTo>
                    <a:lnTo>
                      <a:pt x="50" y="128"/>
                    </a:lnTo>
                    <a:lnTo>
                      <a:pt x="56" y="128"/>
                    </a:lnTo>
                    <a:lnTo>
                      <a:pt x="60" y="130"/>
                    </a:lnTo>
                    <a:lnTo>
                      <a:pt x="64" y="128"/>
                    </a:lnTo>
                    <a:lnTo>
                      <a:pt x="66" y="126"/>
                    </a:lnTo>
                    <a:lnTo>
                      <a:pt x="70" y="122"/>
                    </a:lnTo>
                    <a:lnTo>
                      <a:pt x="74" y="114"/>
                    </a:lnTo>
                    <a:lnTo>
                      <a:pt x="90" y="94"/>
                    </a:lnTo>
                    <a:lnTo>
                      <a:pt x="100" y="86"/>
                    </a:lnTo>
                    <a:lnTo>
                      <a:pt x="106" y="74"/>
                    </a:lnTo>
                    <a:lnTo>
                      <a:pt x="92" y="72"/>
                    </a:lnTo>
                    <a:lnTo>
                      <a:pt x="80" y="70"/>
                    </a:lnTo>
                    <a:lnTo>
                      <a:pt x="66" y="64"/>
                    </a:lnTo>
                    <a:lnTo>
                      <a:pt x="54" y="60"/>
                    </a:lnTo>
                    <a:lnTo>
                      <a:pt x="44" y="52"/>
                    </a:lnTo>
                    <a:lnTo>
                      <a:pt x="34" y="44"/>
                    </a:lnTo>
                    <a:lnTo>
                      <a:pt x="30" y="32"/>
                    </a:lnTo>
                    <a:lnTo>
                      <a:pt x="28" y="24"/>
                    </a:lnTo>
                    <a:lnTo>
                      <a:pt x="28" y="16"/>
                    </a:lnTo>
                    <a:lnTo>
                      <a:pt x="38" y="6"/>
                    </a:lnTo>
                    <a:lnTo>
                      <a:pt x="38" y="10"/>
                    </a:lnTo>
                    <a:lnTo>
                      <a:pt x="38" y="12"/>
                    </a:lnTo>
                    <a:lnTo>
                      <a:pt x="38" y="16"/>
                    </a:lnTo>
                    <a:lnTo>
                      <a:pt x="42" y="20"/>
                    </a:lnTo>
                    <a:lnTo>
                      <a:pt x="48" y="24"/>
                    </a:lnTo>
                    <a:lnTo>
                      <a:pt x="52" y="28"/>
                    </a:lnTo>
                    <a:lnTo>
                      <a:pt x="58" y="28"/>
                    </a:lnTo>
                    <a:lnTo>
                      <a:pt x="62" y="28"/>
                    </a:lnTo>
                    <a:lnTo>
                      <a:pt x="66" y="24"/>
                    </a:lnTo>
                    <a:lnTo>
                      <a:pt x="70" y="20"/>
                    </a:lnTo>
                    <a:lnTo>
                      <a:pt x="74" y="20"/>
                    </a:lnTo>
                    <a:lnTo>
                      <a:pt x="86" y="20"/>
                    </a:lnTo>
                    <a:lnTo>
                      <a:pt x="96" y="18"/>
                    </a:lnTo>
                    <a:lnTo>
                      <a:pt x="106" y="16"/>
                    </a:lnTo>
                    <a:lnTo>
                      <a:pt x="118" y="12"/>
                    </a:lnTo>
                    <a:lnTo>
                      <a:pt x="132" y="12"/>
                    </a:lnTo>
                    <a:lnTo>
                      <a:pt x="136" y="12"/>
                    </a:lnTo>
                    <a:lnTo>
                      <a:pt x="140" y="10"/>
                    </a:lnTo>
                    <a:lnTo>
                      <a:pt x="144" y="6"/>
                    </a:lnTo>
                    <a:lnTo>
                      <a:pt x="148" y="2"/>
                    </a:lnTo>
                    <a:lnTo>
                      <a:pt x="152" y="2"/>
                    </a:lnTo>
                    <a:lnTo>
                      <a:pt x="156" y="0"/>
                    </a:lnTo>
                    <a:lnTo>
                      <a:pt x="162" y="2"/>
                    </a:lnTo>
                    <a:lnTo>
                      <a:pt x="168" y="2"/>
                    </a:lnTo>
                    <a:lnTo>
                      <a:pt x="164" y="6"/>
                    </a:lnTo>
                    <a:lnTo>
                      <a:pt x="162" y="14"/>
                    </a:lnTo>
                    <a:lnTo>
                      <a:pt x="162" y="26"/>
                    </a:lnTo>
                    <a:lnTo>
                      <a:pt x="160" y="36"/>
                    </a:lnTo>
                    <a:lnTo>
                      <a:pt x="154" y="50"/>
                    </a:lnTo>
                    <a:lnTo>
                      <a:pt x="144" y="76"/>
                    </a:lnTo>
                    <a:lnTo>
                      <a:pt x="126" y="112"/>
                    </a:lnTo>
                    <a:lnTo>
                      <a:pt x="106" y="142"/>
                    </a:lnTo>
                    <a:lnTo>
                      <a:pt x="96" y="156"/>
                    </a:lnTo>
                    <a:lnTo>
                      <a:pt x="84" y="170"/>
                    </a:lnTo>
                    <a:lnTo>
                      <a:pt x="70" y="182"/>
                    </a:lnTo>
                    <a:lnTo>
                      <a:pt x="56" y="196"/>
                    </a:lnTo>
                    <a:lnTo>
                      <a:pt x="40" y="208"/>
                    </a:lnTo>
                    <a:lnTo>
                      <a:pt x="32" y="218"/>
                    </a:lnTo>
                    <a:lnTo>
                      <a:pt x="10" y="244"/>
                    </a:lnTo>
                    <a:lnTo>
                      <a:pt x="4" y="240"/>
                    </a:lnTo>
                    <a:lnTo>
                      <a:pt x="0" y="236"/>
                    </a:lnTo>
                    <a:lnTo>
                      <a:pt x="0" y="170"/>
                    </a:lnTo>
                    <a:lnTo>
                      <a:pt x="8" y="152"/>
                    </a:lnTo>
                    <a:lnTo>
                      <a:pt x="14" y="148"/>
                    </a:lnTo>
                    <a:lnTo>
                      <a:pt x="18" y="1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6" name="iṧľîḓê"/>
              <p:cNvSpPr/>
              <p:nvPr/>
            </p:nvSpPr>
            <p:spPr bwMode="auto">
              <a:xfrm>
                <a:off x="4601271" y="3793417"/>
                <a:ext cx="50957" cy="40630"/>
              </a:xfrm>
              <a:custGeom>
                <a:avLst/>
                <a:gdLst>
                  <a:gd name="T0" fmla="*/ 2147483647 w 28"/>
                  <a:gd name="T1" fmla="*/ 2147483647 h 24"/>
                  <a:gd name="T2" fmla="*/ 2147483647 w 28"/>
                  <a:gd name="T3" fmla="*/ 2147483647 h 24"/>
                  <a:gd name="T4" fmla="*/ 2147483647 w 28"/>
                  <a:gd name="T5" fmla="*/ 2147483647 h 24"/>
                  <a:gd name="T6" fmla="*/ 0 w 28"/>
                  <a:gd name="T7" fmla="*/ 2147483647 h 24"/>
                  <a:gd name="T8" fmla="*/ 2147483647 w 28"/>
                  <a:gd name="T9" fmla="*/ 2147483647 h 24"/>
                  <a:gd name="T10" fmla="*/ 2147483647 w 28"/>
                  <a:gd name="T11" fmla="*/ 2147483647 h 24"/>
                  <a:gd name="T12" fmla="*/ 2147483647 w 28"/>
                  <a:gd name="T13" fmla="*/ 0 h 24"/>
                  <a:gd name="T14" fmla="*/ 2147483647 w 28"/>
                  <a:gd name="T15" fmla="*/ 2147483647 h 2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24"/>
                  <a:gd name="T26" fmla="*/ 28 w 28"/>
                  <a:gd name="T27" fmla="*/ 24 h 2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24">
                    <a:moveTo>
                      <a:pt x="28" y="24"/>
                    </a:moveTo>
                    <a:lnTo>
                      <a:pt x="18" y="24"/>
                    </a:lnTo>
                    <a:lnTo>
                      <a:pt x="12" y="24"/>
                    </a:lnTo>
                    <a:lnTo>
                      <a:pt x="0" y="22"/>
                    </a:lnTo>
                    <a:lnTo>
                      <a:pt x="6" y="2"/>
                    </a:lnTo>
                    <a:lnTo>
                      <a:pt x="28" y="4"/>
                    </a:lnTo>
                    <a:lnTo>
                      <a:pt x="28" y="0"/>
                    </a:lnTo>
                    <a:lnTo>
                      <a:pt x="28"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7" name="isľiḓè"/>
              <p:cNvSpPr/>
              <p:nvPr/>
            </p:nvSpPr>
            <p:spPr bwMode="auto">
              <a:xfrm>
                <a:off x="5525382" y="4229145"/>
                <a:ext cx="216223" cy="416114"/>
              </a:xfrm>
              <a:custGeom>
                <a:avLst/>
                <a:gdLst>
                  <a:gd name="T0" fmla="*/ 2147483647 w 124"/>
                  <a:gd name="T1" fmla="*/ 2147483647 h 250"/>
                  <a:gd name="T2" fmla="*/ 2147483647 w 124"/>
                  <a:gd name="T3" fmla="*/ 2147483647 h 250"/>
                  <a:gd name="T4" fmla="*/ 2147483647 w 124"/>
                  <a:gd name="T5" fmla="*/ 2147483647 h 250"/>
                  <a:gd name="T6" fmla="*/ 2147483647 w 124"/>
                  <a:gd name="T7" fmla="*/ 2147483647 h 250"/>
                  <a:gd name="T8" fmla="*/ 2147483647 w 124"/>
                  <a:gd name="T9" fmla="*/ 2147483647 h 250"/>
                  <a:gd name="T10" fmla="*/ 2147483647 w 124"/>
                  <a:gd name="T11" fmla="*/ 2147483647 h 250"/>
                  <a:gd name="T12" fmla="*/ 2147483647 w 124"/>
                  <a:gd name="T13" fmla="*/ 2147483647 h 250"/>
                  <a:gd name="T14" fmla="*/ 2147483647 w 124"/>
                  <a:gd name="T15" fmla="*/ 2147483647 h 250"/>
                  <a:gd name="T16" fmla="*/ 2147483647 w 124"/>
                  <a:gd name="T17" fmla="*/ 2147483647 h 250"/>
                  <a:gd name="T18" fmla="*/ 2147483647 w 124"/>
                  <a:gd name="T19" fmla="*/ 0 h 250"/>
                  <a:gd name="T20" fmla="*/ 2147483647 w 124"/>
                  <a:gd name="T21" fmla="*/ 2147483647 h 250"/>
                  <a:gd name="T22" fmla="*/ 2147483647 w 124"/>
                  <a:gd name="T23" fmla="*/ 2147483647 h 250"/>
                  <a:gd name="T24" fmla="*/ 2147483647 w 124"/>
                  <a:gd name="T25" fmla="*/ 2147483647 h 250"/>
                  <a:gd name="T26" fmla="*/ 2147483647 w 124"/>
                  <a:gd name="T27" fmla="*/ 2147483647 h 250"/>
                  <a:gd name="T28" fmla="*/ 2147483647 w 124"/>
                  <a:gd name="T29" fmla="*/ 2147483647 h 250"/>
                  <a:gd name="T30" fmla="*/ 2147483647 w 124"/>
                  <a:gd name="T31" fmla="*/ 2147483647 h 250"/>
                  <a:gd name="T32" fmla="*/ 2147483647 w 124"/>
                  <a:gd name="T33" fmla="*/ 2147483647 h 250"/>
                  <a:gd name="T34" fmla="*/ 2147483647 w 124"/>
                  <a:gd name="T35" fmla="*/ 2147483647 h 250"/>
                  <a:gd name="T36" fmla="*/ 2147483647 w 124"/>
                  <a:gd name="T37" fmla="*/ 2147483647 h 250"/>
                  <a:gd name="T38" fmla="*/ 2147483647 w 124"/>
                  <a:gd name="T39" fmla="*/ 2147483647 h 250"/>
                  <a:gd name="T40" fmla="*/ 2147483647 w 124"/>
                  <a:gd name="T41" fmla="*/ 2147483647 h 250"/>
                  <a:gd name="T42" fmla="*/ 2147483647 w 124"/>
                  <a:gd name="T43" fmla="*/ 2147483647 h 250"/>
                  <a:gd name="T44" fmla="*/ 2147483647 w 124"/>
                  <a:gd name="T45" fmla="*/ 2147483647 h 250"/>
                  <a:gd name="T46" fmla="*/ 2147483647 w 124"/>
                  <a:gd name="T47" fmla="*/ 2147483647 h 250"/>
                  <a:gd name="T48" fmla="*/ 2147483647 w 124"/>
                  <a:gd name="T49" fmla="*/ 2147483647 h 250"/>
                  <a:gd name="T50" fmla="*/ 2147483647 w 124"/>
                  <a:gd name="T51" fmla="*/ 2147483647 h 250"/>
                  <a:gd name="T52" fmla="*/ 2147483647 w 124"/>
                  <a:gd name="T53" fmla="*/ 2147483647 h 250"/>
                  <a:gd name="T54" fmla="*/ 2147483647 w 124"/>
                  <a:gd name="T55" fmla="*/ 2147483647 h 250"/>
                  <a:gd name="T56" fmla="*/ 0 w 124"/>
                  <a:gd name="T57" fmla="*/ 2147483647 h 250"/>
                  <a:gd name="T58" fmla="*/ 2147483647 w 124"/>
                  <a:gd name="T59" fmla="*/ 2147483647 h 250"/>
                  <a:gd name="T60" fmla="*/ 2147483647 w 124"/>
                  <a:gd name="T61" fmla="*/ 2147483647 h 250"/>
                  <a:gd name="T62" fmla="*/ 2147483647 w 124"/>
                  <a:gd name="T63" fmla="*/ 2147483647 h 250"/>
                  <a:gd name="T64" fmla="*/ 2147483647 w 124"/>
                  <a:gd name="T65" fmla="*/ 2147483647 h 250"/>
                  <a:gd name="T66" fmla="*/ 2147483647 w 124"/>
                  <a:gd name="T67" fmla="*/ 2147483647 h 250"/>
                  <a:gd name="T68" fmla="*/ 2147483647 w 124"/>
                  <a:gd name="T69" fmla="*/ 2147483647 h 2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4"/>
                  <a:gd name="T106" fmla="*/ 0 h 250"/>
                  <a:gd name="T107" fmla="*/ 124 w 124"/>
                  <a:gd name="T108" fmla="*/ 250 h 2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4" h="250">
                    <a:moveTo>
                      <a:pt x="26" y="84"/>
                    </a:moveTo>
                    <a:lnTo>
                      <a:pt x="30" y="84"/>
                    </a:lnTo>
                    <a:lnTo>
                      <a:pt x="32" y="82"/>
                    </a:lnTo>
                    <a:lnTo>
                      <a:pt x="38" y="76"/>
                    </a:lnTo>
                    <a:lnTo>
                      <a:pt x="40" y="70"/>
                    </a:lnTo>
                    <a:lnTo>
                      <a:pt x="44" y="68"/>
                    </a:lnTo>
                    <a:lnTo>
                      <a:pt x="48" y="68"/>
                    </a:lnTo>
                    <a:lnTo>
                      <a:pt x="56" y="68"/>
                    </a:lnTo>
                    <a:lnTo>
                      <a:pt x="62" y="66"/>
                    </a:lnTo>
                    <a:lnTo>
                      <a:pt x="64" y="64"/>
                    </a:lnTo>
                    <a:lnTo>
                      <a:pt x="74" y="56"/>
                    </a:lnTo>
                    <a:lnTo>
                      <a:pt x="88" y="32"/>
                    </a:lnTo>
                    <a:lnTo>
                      <a:pt x="90" y="30"/>
                    </a:lnTo>
                    <a:lnTo>
                      <a:pt x="92" y="28"/>
                    </a:lnTo>
                    <a:lnTo>
                      <a:pt x="96" y="26"/>
                    </a:lnTo>
                    <a:lnTo>
                      <a:pt x="100" y="26"/>
                    </a:lnTo>
                    <a:lnTo>
                      <a:pt x="104" y="18"/>
                    </a:lnTo>
                    <a:lnTo>
                      <a:pt x="104" y="12"/>
                    </a:lnTo>
                    <a:lnTo>
                      <a:pt x="106" y="6"/>
                    </a:lnTo>
                    <a:lnTo>
                      <a:pt x="110" y="0"/>
                    </a:lnTo>
                    <a:lnTo>
                      <a:pt x="110" y="8"/>
                    </a:lnTo>
                    <a:lnTo>
                      <a:pt x="112" y="16"/>
                    </a:lnTo>
                    <a:lnTo>
                      <a:pt x="118" y="32"/>
                    </a:lnTo>
                    <a:lnTo>
                      <a:pt x="122" y="52"/>
                    </a:lnTo>
                    <a:lnTo>
                      <a:pt x="124" y="58"/>
                    </a:lnTo>
                    <a:lnTo>
                      <a:pt x="124" y="68"/>
                    </a:lnTo>
                    <a:lnTo>
                      <a:pt x="122" y="72"/>
                    </a:lnTo>
                    <a:lnTo>
                      <a:pt x="120" y="74"/>
                    </a:lnTo>
                    <a:lnTo>
                      <a:pt x="118" y="72"/>
                    </a:lnTo>
                    <a:lnTo>
                      <a:pt x="118" y="70"/>
                    </a:lnTo>
                    <a:lnTo>
                      <a:pt x="116" y="64"/>
                    </a:lnTo>
                    <a:lnTo>
                      <a:pt x="112" y="68"/>
                    </a:lnTo>
                    <a:lnTo>
                      <a:pt x="110" y="70"/>
                    </a:lnTo>
                    <a:lnTo>
                      <a:pt x="110" y="78"/>
                    </a:lnTo>
                    <a:lnTo>
                      <a:pt x="110" y="82"/>
                    </a:lnTo>
                    <a:lnTo>
                      <a:pt x="112" y="86"/>
                    </a:lnTo>
                    <a:lnTo>
                      <a:pt x="114" y="86"/>
                    </a:lnTo>
                    <a:lnTo>
                      <a:pt x="114" y="90"/>
                    </a:lnTo>
                    <a:lnTo>
                      <a:pt x="112" y="96"/>
                    </a:lnTo>
                    <a:lnTo>
                      <a:pt x="106" y="106"/>
                    </a:lnTo>
                    <a:lnTo>
                      <a:pt x="98" y="118"/>
                    </a:lnTo>
                    <a:lnTo>
                      <a:pt x="82" y="162"/>
                    </a:lnTo>
                    <a:lnTo>
                      <a:pt x="74" y="182"/>
                    </a:lnTo>
                    <a:lnTo>
                      <a:pt x="70" y="206"/>
                    </a:lnTo>
                    <a:lnTo>
                      <a:pt x="66" y="216"/>
                    </a:lnTo>
                    <a:lnTo>
                      <a:pt x="64" y="222"/>
                    </a:lnTo>
                    <a:lnTo>
                      <a:pt x="60" y="230"/>
                    </a:lnTo>
                    <a:lnTo>
                      <a:pt x="58" y="240"/>
                    </a:lnTo>
                    <a:lnTo>
                      <a:pt x="48" y="242"/>
                    </a:lnTo>
                    <a:lnTo>
                      <a:pt x="42" y="246"/>
                    </a:lnTo>
                    <a:lnTo>
                      <a:pt x="38" y="250"/>
                    </a:lnTo>
                    <a:lnTo>
                      <a:pt x="28" y="250"/>
                    </a:lnTo>
                    <a:lnTo>
                      <a:pt x="20" y="250"/>
                    </a:lnTo>
                    <a:lnTo>
                      <a:pt x="14" y="244"/>
                    </a:lnTo>
                    <a:lnTo>
                      <a:pt x="10" y="238"/>
                    </a:lnTo>
                    <a:lnTo>
                      <a:pt x="8" y="228"/>
                    </a:lnTo>
                    <a:lnTo>
                      <a:pt x="2" y="210"/>
                    </a:lnTo>
                    <a:lnTo>
                      <a:pt x="0" y="192"/>
                    </a:lnTo>
                    <a:lnTo>
                      <a:pt x="2" y="182"/>
                    </a:lnTo>
                    <a:lnTo>
                      <a:pt x="6" y="174"/>
                    </a:lnTo>
                    <a:lnTo>
                      <a:pt x="10" y="168"/>
                    </a:lnTo>
                    <a:lnTo>
                      <a:pt x="12" y="164"/>
                    </a:lnTo>
                    <a:lnTo>
                      <a:pt x="22" y="152"/>
                    </a:lnTo>
                    <a:lnTo>
                      <a:pt x="24" y="144"/>
                    </a:lnTo>
                    <a:lnTo>
                      <a:pt x="26" y="136"/>
                    </a:lnTo>
                    <a:lnTo>
                      <a:pt x="24" y="128"/>
                    </a:lnTo>
                    <a:lnTo>
                      <a:pt x="20" y="120"/>
                    </a:lnTo>
                    <a:lnTo>
                      <a:pt x="18" y="114"/>
                    </a:lnTo>
                    <a:lnTo>
                      <a:pt x="16" y="108"/>
                    </a:lnTo>
                    <a:lnTo>
                      <a:pt x="26" y="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8" name="îṣ1ïďe"/>
              <p:cNvSpPr/>
              <p:nvPr/>
            </p:nvSpPr>
            <p:spPr bwMode="auto">
              <a:xfrm>
                <a:off x="5002041" y="2895339"/>
                <a:ext cx="316759" cy="305431"/>
              </a:xfrm>
              <a:custGeom>
                <a:avLst/>
                <a:gdLst>
                  <a:gd name="T0" fmla="*/ 2147483647 w 182"/>
                  <a:gd name="T1" fmla="*/ 2147483647 h 182"/>
                  <a:gd name="T2" fmla="*/ 2147483647 w 182"/>
                  <a:gd name="T3" fmla="*/ 2147483647 h 182"/>
                  <a:gd name="T4" fmla="*/ 2147483647 w 182"/>
                  <a:gd name="T5" fmla="*/ 2147483647 h 182"/>
                  <a:gd name="T6" fmla="*/ 2147483647 w 182"/>
                  <a:gd name="T7" fmla="*/ 2147483647 h 182"/>
                  <a:gd name="T8" fmla="*/ 2147483647 w 182"/>
                  <a:gd name="T9" fmla="*/ 2147483647 h 182"/>
                  <a:gd name="T10" fmla="*/ 2147483647 w 182"/>
                  <a:gd name="T11" fmla="*/ 2147483647 h 182"/>
                  <a:gd name="T12" fmla="*/ 0 w 182"/>
                  <a:gd name="T13" fmla="*/ 2147483647 h 182"/>
                  <a:gd name="T14" fmla="*/ 2147483647 w 182"/>
                  <a:gd name="T15" fmla="*/ 2147483647 h 182"/>
                  <a:gd name="T16" fmla="*/ 2147483647 w 182"/>
                  <a:gd name="T17" fmla="*/ 2147483647 h 182"/>
                  <a:gd name="T18" fmla="*/ 0 w 182"/>
                  <a:gd name="T19" fmla="*/ 2147483647 h 182"/>
                  <a:gd name="T20" fmla="*/ 2147483647 w 182"/>
                  <a:gd name="T21" fmla="*/ 0 h 182"/>
                  <a:gd name="T22" fmla="*/ 2147483647 w 182"/>
                  <a:gd name="T23" fmla="*/ 2147483647 h 182"/>
                  <a:gd name="T24" fmla="*/ 2147483647 w 182"/>
                  <a:gd name="T25" fmla="*/ 2147483647 h 182"/>
                  <a:gd name="T26" fmla="*/ 2147483647 w 182"/>
                  <a:gd name="T27" fmla="*/ 2147483647 h 182"/>
                  <a:gd name="T28" fmla="*/ 2147483647 w 182"/>
                  <a:gd name="T29" fmla="*/ 2147483647 h 182"/>
                  <a:gd name="T30" fmla="*/ 2147483647 w 182"/>
                  <a:gd name="T31" fmla="*/ 2147483647 h 182"/>
                  <a:gd name="T32" fmla="*/ 2147483647 w 182"/>
                  <a:gd name="T33" fmla="*/ 2147483647 h 182"/>
                  <a:gd name="T34" fmla="*/ 2147483647 w 182"/>
                  <a:gd name="T35" fmla="*/ 2147483647 h 182"/>
                  <a:gd name="T36" fmla="*/ 2147483647 w 182"/>
                  <a:gd name="T37" fmla="*/ 2147483647 h 182"/>
                  <a:gd name="T38" fmla="*/ 2147483647 w 182"/>
                  <a:gd name="T39" fmla="*/ 2147483647 h 182"/>
                  <a:gd name="T40" fmla="*/ 2147483647 w 182"/>
                  <a:gd name="T41" fmla="*/ 2147483647 h 182"/>
                  <a:gd name="T42" fmla="*/ 2147483647 w 182"/>
                  <a:gd name="T43" fmla="*/ 2147483647 h 182"/>
                  <a:gd name="T44" fmla="*/ 2147483647 w 182"/>
                  <a:gd name="T45" fmla="*/ 2147483647 h 182"/>
                  <a:gd name="T46" fmla="*/ 2147483647 w 182"/>
                  <a:gd name="T47" fmla="*/ 2147483647 h 182"/>
                  <a:gd name="T48" fmla="*/ 2147483647 w 182"/>
                  <a:gd name="T49" fmla="*/ 2147483647 h 182"/>
                  <a:gd name="T50" fmla="*/ 2147483647 w 182"/>
                  <a:gd name="T51" fmla="*/ 2147483647 h 182"/>
                  <a:gd name="T52" fmla="*/ 2147483647 w 182"/>
                  <a:gd name="T53" fmla="*/ 2147483647 h 182"/>
                  <a:gd name="T54" fmla="*/ 2147483647 w 182"/>
                  <a:gd name="T55" fmla="*/ 2147483647 h 182"/>
                  <a:gd name="T56" fmla="*/ 2147483647 w 182"/>
                  <a:gd name="T57" fmla="*/ 2147483647 h 182"/>
                  <a:gd name="T58" fmla="*/ 2147483647 w 182"/>
                  <a:gd name="T59" fmla="*/ 2147483647 h 182"/>
                  <a:gd name="T60" fmla="*/ 2147483647 w 182"/>
                  <a:gd name="T61" fmla="*/ 2147483647 h 182"/>
                  <a:gd name="T62" fmla="*/ 2147483647 w 182"/>
                  <a:gd name="T63" fmla="*/ 2147483647 h 1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
                  <a:gd name="T97" fmla="*/ 0 h 182"/>
                  <a:gd name="T98" fmla="*/ 182 w 182"/>
                  <a:gd name="T99" fmla="*/ 182 h 18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 h="182">
                    <a:moveTo>
                      <a:pt x="180" y="160"/>
                    </a:moveTo>
                    <a:lnTo>
                      <a:pt x="174" y="160"/>
                    </a:lnTo>
                    <a:lnTo>
                      <a:pt x="172" y="164"/>
                    </a:lnTo>
                    <a:lnTo>
                      <a:pt x="162" y="170"/>
                    </a:lnTo>
                    <a:lnTo>
                      <a:pt x="156" y="176"/>
                    </a:lnTo>
                    <a:lnTo>
                      <a:pt x="146" y="182"/>
                    </a:lnTo>
                    <a:lnTo>
                      <a:pt x="142" y="176"/>
                    </a:lnTo>
                    <a:lnTo>
                      <a:pt x="12" y="176"/>
                    </a:lnTo>
                    <a:lnTo>
                      <a:pt x="8" y="50"/>
                    </a:lnTo>
                    <a:lnTo>
                      <a:pt x="8" y="44"/>
                    </a:lnTo>
                    <a:lnTo>
                      <a:pt x="4" y="40"/>
                    </a:lnTo>
                    <a:lnTo>
                      <a:pt x="2" y="38"/>
                    </a:lnTo>
                    <a:lnTo>
                      <a:pt x="0" y="30"/>
                    </a:lnTo>
                    <a:lnTo>
                      <a:pt x="0" y="26"/>
                    </a:lnTo>
                    <a:lnTo>
                      <a:pt x="2" y="22"/>
                    </a:lnTo>
                    <a:lnTo>
                      <a:pt x="4" y="18"/>
                    </a:lnTo>
                    <a:lnTo>
                      <a:pt x="6" y="14"/>
                    </a:lnTo>
                    <a:lnTo>
                      <a:pt x="2" y="12"/>
                    </a:lnTo>
                    <a:lnTo>
                      <a:pt x="0" y="10"/>
                    </a:lnTo>
                    <a:lnTo>
                      <a:pt x="0" y="8"/>
                    </a:lnTo>
                    <a:lnTo>
                      <a:pt x="2" y="4"/>
                    </a:lnTo>
                    <a:lnTo>
                      <a:pt x="6" y="0"/>
                    </a:lnTo>
                    <a:lnTo>
                      <a:pt x="36" y="8"/>
                    </a:lnTo>
                    <a:lnTo>
                      <a:pt x="54" y="12"/>
                    </a:lnTo>
                    <a:lnTo>
                      <a:pt x="68" y="14"/>
                    </a:lnTo>
                    <a:lnTo>
                      <a:pt x="76" y="12"/>
                    </a:lnTo>
                    <a:lnTo>
                      <a:pt x="84" y="8"/>
                    </a:lnTo>
                    <a:lnTo>
                      <a:pt x="92" y="4"/>
                    </a:lnTo>
                    <a:lnTo>
                      <a:pt x="100" y="2"/>
                    </a:lnTo>
                    <a:lnTo>
                      <a:pt x="104" y="2"/>
                    </a:lnTo>
                    <a:lnTo>
                      <a:pt x="108" y="6"/>
                    </a:lnTo>
                    <a:lnTo>
                      <a:pt x="112" y="8"/>
                    </a:lnTo>
                    <a:lnTo>
                      <a:pt x="118" y="10"/>
                    </a:lnTo>
                    <a:lnTo>
                      <a:pt x="124" y="10"/>
                    </a:lnTo>
                    <a:lnTo>
                      <a:pt x="132" y="8"/>
                    </a:lnTo>
                    <a:lnTo>
                      <a:pt x="138" y="8"/>
                    </a:lnTo>
                    <a:lnTo>
                      <a:pt x="140" y="8"/>
                    </a:lnTo>
                    <a:lnTo>
                      <a:pt x="142" y="10"/>
                    </a:lnTo>
                    <a:lnTo>
                      <a:pt x="146" y="14"/>
                    </a:lnTo>
                    <a:lnTo>
                      <a:pt x="152" y="22"/>
                    </a:lnTo>
                    <a:lnTo>
                      <a:pt x="156" y="32"/>
                    </a:lnTo>
                    <a:lnTo>
                      <a:pt x="158" y="42"/>
                    </a:lnTo>
                    <a:lnTo>
                      <a:pt x="154" y="56"/>
                    </a:lnTo>
                    <a:lnTo>
                      <a:pt x="154" y="64"/>
                    </a:lnTo>
                    <a:lnTo>
                      <a:pt x="158" y="66"/>
                    </a:lnTo>
                    <a:lnTo>
                      <a:pt x="152" y="68"/>
                    </a:lnTo>
                    <a:lnTo>
                      <a:pt x="152" y="66"/>
                    </a:lnTo>
                    <a:lnTo>
                      <a:pt x="150" y="66"/>
                    </a:lnTo>
                    <a:lnTo>
                      <a:pt x="146" y="66"/>
                    </a:lnTo>
                    <a:lnTo>
                      <a:pt x="142" y="64"/>
                    </a:lnTo>
                    <a:lnTo>
                      <a:pt x="134" y="52"/>
                    </a:lnTo>
                    <a:lnTo>
                      <a:pt x="128" y="40"/>
                    </a:lnTo>
                    <a:lnTo>
                      <a:pt x="120" y="32"/>
                    </a:lnTo>
                    <a:lnTo>
                      <a:pt x="122" y="38"/>
                    </a:lnTo>
                    <a:lnTo>
                      <a:pt x="124" y="46"/>
                    </a:lnTo>
                    <a:lnTo>
                      <a:pt x="136" y="66"/>
                    </a:lnTo>
                    <a:lnTo>
                      <a:pt x="156" y="102"/>
                    </a:lnTo>
                    <a:lnTo>
                      <a:pt x="162" y="112"/>
                    </a:lnTo>
                    <a:lnTo>
                      <a:pt x="168" y="120"/>
                    </a:lnTo>
                    <a:lnTo>
                      <a:pt x="174" y="126"/>
                    </a:lnTo>
                    <a:lnTo>
                      <a:pt x="176" y="138"/>
                    </a:lnTo>
                    <a:lnTo>
                      <a:pt x="178" y="150"/>
                    </a:lnTo>
                    <a:lnTo>
                      <a:pt x="182" y="160"/>
                    </a:lnTo>
                    <a:lnTo>
                      <a:pt x="180" y="1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29" name="íṥḷîḍé"/>
              <p:cNvSpPr/>
              <p:nvPr/>
            </p:nvSpPr>
            <p:spPr bwMode="auto">
              <a:xfrm>
                <a:off x="4591631" y="2844901"/>
                <a:ext cx="432445" cy="420316"/>
              </a:xfrm>
              <a:custGeom>
                <a:avLst/>
                <a:gdLst>
                  <a:gd name="T0" fmla="*/ 2147483647 w 247"/>
                  <a:gd name="T1" fmla="*/ 2147483647 h 252"/>
                  <a:gd name="T2" fmla="*/ 2147483647 w 247"/>
                  <a:gd name="T3" fmla="*/ 2147483647 h 252"/>
                  <a:gd name="T4" fmla="*/ 2147483647 w 247"/>
                  <a:gd name="T5" fmla="*/ 2147483647 h 252"/>
                  <a:gd name="T6" fmla="*/ 2147483647 w 247"/>
                  <a:gd name="T7" fmla="*/ 2147483647 h 252"/>
                  <a:gd name="T8" fmla="*/ 2147483647 w 247"/>
                  <a:gd name="T9" fmla="*/ 2147483647 h 252"/>
                  <a:gd name="T10" fmla="*/ 2147483647 w 247"/>
                  <a:gd name="T11" fmla="*/ 2147483647 h 252"/>
                  <a:gd name="T12" fmla="*/ 2147483647 w 247"/>
                  <a:gd name="T13" fmla="*/ 2147483647 h 252"/>
                  <a:gd name="T14" fmla="*/ 2147483647 w 247"/>
                  <a:gd name="T15" fmla="*/ 2147483647 h 252"/>
                  <a:gd name="T16" fmla="*/ 2147483647 w 247"/>
                  <a:gd name="T17" fmla="*/ 2147483647 h 252"/>
                  <a:gd name="T18" fmla="*/ 2147483647 w 247"/>
                  <a:gd name="T19" fmla="*/ 2147483647 h 252"/>
                  <a:gd name="T20" fmla="*/ 2147483647 w 247"/>
                  <a:gd name="T21" fmla="*/ 2147483647 h 252"/>
                  <a:gd name="T22" fmla="*/ 2147483647 w 247"/>
                  <a:gd name="T23" fmla="*/ 2147483647 h 252"/>
                  <a:gd name="T24" fmla="*/ 2147483647 w 247"/>
                  <a:gd name="T25" fmla="*/ 2147483647 h 252"/>
                  <a:gd name="T26" fmla="*/ 2147483647 w 247"/>
                  <a:gd name="T27" fmla="*/ 2147483647 h 252"/>
                  <a:gd name="T28" fmla="*/ 2147483647 w 247"/>
                  <a:gd name="T29" fmla="*/ 2147483647 h 252"/>
                  <a:gd name="T30" fmla="*/ 2147483647 w 247"/>
                  <a:gd name="T31" fmla="*/ 2147483647 h 252"/>
                  <a:gd name="T32" fmla="*/ 2147483647 w 247"/>
                  <a:gd name="T33" fmla="*/ 2147483647 h 252"/>
                  <a:gd name="T34" fmla="*/ 2147483647 w 247"/>
                  <a:gd name="T35" fmla="*/ 2147483647 h 252"/>
                  <a:gd name="T36" fmla="*/ 2147483647 w 247"/>
                  <a:gd name="T37" fmla="*/ 2147483647 h 252"/>
                  <a:gd name="T38" fmla="*/ 2147483647 w 247"/>
                  <a:gd name="T39" fmla="*/ 2147483647 h 252"/>
                  <a:gd name="T40" fmla="*/ 2147483647 w 247"/>
                  <a:gd name="T41" fmla="*/ 2147483647 h 252"/>
                  <a:gd name="T42" fmla="*/ 2147483647 w 247"/>
                  <a:gd name="T43" fmla="*/ 2147483647 h 252"/>
                  <a:gd name="T44" fmla="*/ 2147483647 w 247"/>
                  <a:gd name="T45" fmla="*/ 2147483647 h 252"/>
                  <a:gd name="T46" fmla="*/ 2147483647 w 247"/>
                  <a:gd name="T47" fmla="*/ 2147483647 h 252"/>
                  <a:gd name="T48" fmla="*/ 2147483647 w 247"/>
                  <a:gd name="T49" fmla="*/ 0 h 252"/>
                  <a:gd name="T50" fmla="*/ 2147483647 w 247"/>
                  <a:gd name="T51" fmla="*/ 2147483647 h 252"/>
                  <a:gd name="T52" fmla="*/ 2147483647 w 247"/>
                  <a:gd name="T53" fmla="*/ 2147483647 h 252"/>
                  <a:gd name="T54" fmla="*/ 2147483647 w 247"/>
                  <a:gd name="T55" fmla="*/ 2147483647 h 252"/>
                  <a:gd name="T56" fmla="*/ 2147483647 w 247"/>
                  <a:gd name="T57" fmla="*/ 2147483647 h 252"/>
                  <a:gd name="T58" fmla="*/ 2147483647 w 247"/>
                  <a:gd name="T59" fmla="*/ 2147483647 h 252"/>
                  <a:gd name="T60" fmla="*/ 0 w 247"/>
                  <a:gd name="T61" fmla="*/ 2147483647 h 252"/>
                  <a:gd name="T62" fmla="*/ 2147483647 w 247"/>
                  <a:gd name="T63" fmla="*/ 2147483647 h 252"/>
                  <a:gd name="T64" fmla="*/ 2147483647 w 247"/>
                  <a:gd name="T65" fmla="*/ 2147483647 h 252"/>
                  <a:gd name="T66" fmla="*/ 2147483647 w 247"/>
                  <a:gd name="T67" fmla="*/ 2147483647 h 252"/>
                  <a:gd name="T68" fmla="*/ 2147483647 w 247"/>
                  <a:gd name="T69" fmla="*/ 2147483647 h 252"/>
                  <a:gd name="T70" fmla="*/ 2147483647 w 247"/>
                  <a:gd name="T71" fmla="*/ 2147483647 h 252"/>
                  <a:gd name="T72" fmla="*/ 2147483647 w 247"/>
                  <a:gd name="T73" fmla="*/ 2147483647 h 252"/>
                  <a:gd name="T74" fmla="*/ 2147483647 w 247"/>
                  <a:gd name="T75" fmla="*/ 2147483647 h 252"/>
                  <a:gd name="T76" fmla="*/ 2147483647 w 247"/>
                  <a:gd name="T77" fmla="*/ 2147483647 h 252"/>
                  <a:gd name="T78" fmla="*/ 2147483647 w 247"/>
                  <a:gd name="T79" fmla="*/ 2147483647 h 252"/>
                  <a:gd name="T80" fmla="*/ 2147483647 w 247"/>
                  <a:gd name="T81" fmla="*/ 2147483647 h 252"/>
                  <a:gd name="T82" fmla="*/ 2147483647 w 247"/>
                  <a:gd name="T83" fmla="*/ 2147483647 h 252"/>
                  <a:gd name="T84" fmla="*/ 2147483647 w 247"/>
                  <a:gd name="T85" fmla="*/ 2147483647 h 252"/>
                  <a:gd name="T86" fmla="*/ 2147483647 w 247"/>
                  <a:gd name="T87" fmla="*/ 2147483647 h 252"/>
                  <a:gd name="T88" fmla="*/ 2147483647 w 247"/>
                  <a:gd name="T89" fmla="*/ 2147483647 h 25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47"/>
                  <a:gd name="T136" fmla="*/ 0 h 252"/>
                  <a:gd name="T137" fmla="*/ 247 w 247"/>
                  <a:gd name="T138" fmla="*/ 252 h 25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47" h="252">
                    <a:moveTo>
                      <a:pt x="247" y="206"/>
                    </a:moveTo>
                    <a:lnTo>
                      <a:pt x="243" y="80"/>
                    </a:lnTo>
                    <a:lnTo>
                      <a:pt x="243" y="74"/>
                    </a:lnTo>
                    <a:lnTo>
                      <a:pt x="239" y="70"/>
                    </a:lnTo>
                    <a:lnTo>
                      <a:pt x="237" y="68"/>
                    </a:lnTo>
                    <a:lnTo>
                      <a:pt x="235" y="60"/>
                    </a:lnTo>
                    <a:lnTo>
                      <a:pt x="235" y="56"/>
                    </a:lnTo>
                    <a:lnTo>
                      <a:pt x="237" y="52"/>
                    </a:lnTo>
                    <a:lnTo>
                      <a:pt x="239" y="48"/>
                    </a:lnTo>
                    <a:lnTo>
                      <a:pt x="241" y="44"/>
                    </a:lnTo>
                    <a:lnTo>
                      <a:pt x="237" y="42"/>
                    </a:lnTo>
                    <a:lnTo>
                      <a:pt x="235" y="40"/>
                    </a:lnTo>
                    <a:lnTo>
                      <a:pt x="235" y="38"/>
                    </a:lnTo>
                    <a:lnTo>
                      <a:pt x="237" y="34"/>
                    </a:lnTo>
                    <a:lnTo>
                      <a:pt x="241" y="30"/>
                    </a:lnTo>
                    <a:lnTo>
                      <a:pt x="215" y="20"/>
                    </a:lnTo>
                    <a:lnTo>
                      <a:pt x="209" y="16"/>
                    </a:lnTo>
                    <a:lnTo>
                      <a:pt x="203" y="12"/>
                    </a:lnTo>
                    <a:lnTo>
                      <a:pt x="197" y="6"/>
                    </a:lnTo>
                    <a:lnTo>
                      <a:pt x="193" y="4"/>
                    </a:lnTo>
                    <a:lnTo>
                      <a:pt x="189" y="4"/>
                    </a:lnTo>
                    <a:lnTo>
                      <a:pt x="181" y="6"/>
                    </a:lnTo>
                    <a:lnTo>
                      <a:pt x="171" y="12"/>
                    </a:lnTo>
                    <a:lnTo>
                      <a:pt x="163" y="20"/>
                    </a:lnTo>
                    <a:lnTo>
                      <a:pt x="163" y="24"/>
                    </a:lnTo>
                    <a:lnTo>
                      <a:pt x="161" y="28"/>
                    </a:lnTo>
                    <a:lnTo>
                      <a:pt x="163" y="36"/>
                    </a:lnTo>
                    <a:lnTo>
                      <a:pt x="163" y="38"/>
                    </a:lnTo>
                    <a:lnTo>
                      <a:pt x="165" y="40"/>
                    </a:lnTo>
                    <a:lnTo>
                      <a:pt x="163" y="44"/>
                    </a:lnTo>
                    <a:lnTo>
                      <a:pt x="161" y="48"/>
                    </a:lnTo>
                    <a:lnTo>
                      <a:pt x="157" y="52"/>
                    </a:lnTo>
                    <a:lnTo>
                      <a:pt x="149" y="54"/>
                    </a:lnTo>
                    <a:lnTo>
                      <a:pt x="145" y="54"/>
                    </a:lnTo>
                    <a:lnTo>
                      <a:pt x="139" y="52"/>
                    </a:lnTo>
                    <a:lnTo>
                      <a:pt x="133" y="46"/>
                    </a:lnTo>
                    <a:lnTo>
                      <a:pt x="125" y="40"/>
                    </a:lnTo>
                    <a:lnTo>
                      <a:pt x="115" y="38"/>
                    </a:lnTo>
                    <a:lnTo>
                      <a:pt x="111" y="36"/>
                    </a:lnTo>
                    <a:lnTo>
                      <a:pt x="107" y="36"/>
                    </a:lnTo>
                    <a:lnTo>
                      <a:pt x="103" y="36"/>
                    </a:lnTo>
                    <a:lnTo>
                      <a:pt x="99" y="34"/>
                    </a:lnTo>
                    <a:lnTo>
                      <a:pt x="93" y="30"/>
                    </a:lnTo>
                    <a:lnTo>
                      <a:pt x="89" y="24"/>
                    </a:lnTo>
                    <a:lnTo>
                      <a:pt x="85" y="18"/>
                    </a:lnTo>
                    <a:lnTo>
                      <a:pt x="81" y="16"/>
                    </a:lnTo>
                    <a:lnTo>
                      <a:pt x="77" y="14"/>
                    </a:lnTo>
                    <a:lnTo>
                      <a:pt x="53" y="10"/>
                    </a:lnTo>
                    <a:lnTo>
                      <a:pt x="42" y="6"/>
                    </a:lnTo>
                    <a:lnTo>
                      <a:pt x="30" y="0"/>
                    </a:lnTo>
                    <a:lnTo>
                      <a:pt x="26" y="4"/>
                    </a:lnTo>
                    <a:lnTo>
                      <a:pt x="26" y="10"/>
                    </a:lnTo>
                    <a:lnTo>
                      <a:pt x="26" y="12"/>
                    </a:lnTo>
                    <a:lnTo>
                      <a:pt x="26" y="18"/>
                    </a:lnTo>
                    <a:lnTo>
                      <a:pt x="18" y="24"/>
                    </a:lnTo>
                    <a:lnTo>
                      <a:pt x="12" y="30"/>
                    </a:lnTo>
                    <a:lnTo>
                      <a:pt x="8" y="36"/>
                    </a:lnTo>
                    <a:lnTo>
                      <a:pt x="8" y="40"/>
                    </a:lnTo>
                    <a:lnTo>
                      <a:pt x="10" y="40"/>
                    </a:lnTo>
                    <a:lnTo>
                      <a:pt x="4" y="52"/>
                    </a:lnTo>
                    <a:lnTo>
                      <a:pt x="0" y="56"/>
                    </a:lnTo>
                    <a:lnTo>
                      <a:pt x="0" y="62"/>
                    </a:lnTo>
                    <a:lnTo>
                      <a:pt x="0" y="68"/>
                    </a:lnTo>
                    <a:lnTo>
                      <a:pt x="2" y="74"/>
                    </a:lnTo>
                    <a:lnTo>
                      <a:pt x="4" y="80"/>
                    </a:lnTo>
                    <a:lnTo>
                      <a:pt x="4" y="88"/>
                    </a:lnTo>
                    <a:lnTo>
                      <a:pt x="6" y="120"/>
                    </a:lnTo>
                    <a:lnTo>
                      <a:pt x="2" y="124"/>
                    </a:lnTo>
                    <a:lnTo>
                      <a:pt x="0" y="132"/>
                    </a:lnTo>
                    <a:lnTo>
                      <a:pt x="2" y="136"/>
                    </a:lnTo>
                    <a:lnTo>
                      <a:pt x="4" y="140"/>
                    </a:lnTo>
                    <a:lnTo>
                      <a:pt x="10" y="152"/>
                    </a:lnTo>
                    <a:lnTo>
                      <a:pt x="12" y="158"/>
                    </a:lnTo>
                    <a:lnTo>
                      <a:pt x="18" y="162"/>
                    </a:lnTo>
                    <a:lnTo>
                      <a:pt x="28" y="166"/>
                    </a:lnTo>
                    <a:lnTo>
                      <a:pt x="32" y="168"/>
                    </a:lnTo>
                    <a:lnTo>
                      <a:pt x="36" y="174"/>
                    </a:lnTo>
                    <a:lnTo>
                      <a:pt x="40" y="182"/>
                    </a:lnTo>
                    <a:lnTo>
                      <a:pt x="42" y="182"/>
                    </a:lnTo>
                    <a:lnTo>
                      <a:pt x="46" y="182"/>
                    </a:lnTo>
                    <a:lnTo>
                      <a:pt x="55" y="182"/>
                    </a:lnTo>
                    <a:lnTo>
                      <a:pt x="61" y="184"/>
                    </a:lnTo>
                    <a:lnTo>
                      <a:pt x="67" y="186"/>
                    </a:lnTo>
                    <a:lnTo>
                      <a:pt x="71" y="190"/>
                    </a:lnTo>
                    <a:lnTo>
                      <a:pt x="75" y="196"/>
                    </a:lnTo>
                    <a:lnTo>
                      <a:pt x="105" y="182"/>
                    </a:lnTo>
                    <a:lnTo>
                      <a:pt x="231" y="252"/>
                    </a:lnTo>
                    <a:lnTo>
                      <a:pt x="235" y="244"/>
                    </a:lnTo>
                    <a:lnTo>
                      <a:pt x="247" y="244"/>
                    </a:lnTo>
                    <a:lnTo>
                      <a:pt x="247" y="20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0" name="iṡľïdê"/>
              <p:cNvSpPr/>
              <p:nvPr/>
            </p:nvSpPr>
            <p:spPr bwMode="auto">
              <a:xfrm>
                <a:off x="4536542" y="2724410"/>
                <a:ext cx="107423" cy="225570"/>
              </a:xfrm>
              <a:custGeom>
                <a:avLst/>
                <a:gdLst>
                  <a:gd name="T0" fmla="*/ 2147483647 w 62"/>
                  <a:gd name="T1" fmla="*/ 2147483647 h 134"/>
                  <a:gd name="T2" fmla="*/ 2147483647 w 62"/>
                  <a:gd name="T3" fmla="*/ 2147483647 h 134"/>
                  <a:gd name="T4" fmla="*/ 2147483647 w 62"/>
                  <a:gd name="T5" fmla="*/ 2147483647 h 134"/>
                  <a:gd name="T6" fmla="*/ 2147483647 w 62"/>
                  <a:gd name="T7" fmla="*/ 2147483647 h 134"/>
                  <a:gd name="T8" fmla="*/ 2147483647 w 62"/>
                  <a:gd name="T9" fmla="*/ 2147483647 h 134"/>
                  <a:gd name="T10" fmla="*/ 2147483647 w 62"/>
                  <a:gd name="T11" fmla="*/ 2147483647 h 134"/>
                  <a:gd name="T12" fmla="*/ 2147483647 w 62"/>
                  <a:gd name="T13" fmla="*/ 2147483647 h 134"/>
                  <a:gd name="T14" fmla="*/ 2147483647 w 62"/>
                  <a:gd name="T15" fmla="*/ 2147483647 h 134"/>
                  <a:gd name="T16" fmla="*/ 2147483647 w 62"/>
                  <a:gd name="T17" fmla="*/ 2147483647 h 134"/>
                  <a:gd name="T18" fmla="*/ 0 w 62"/>
                  <a:gd name="T19" fmla="*/ 2147483647 h 134"/>
                  <a:gd name="T20" fmla="*/ 0 w 62"/>
                  <a:gd name="T21" fmla="*/ 2147483647 h 134"/>
                  <a:gd name="T22" fmla="*/ 0 w 62"/>
                  <a:gd name="T23" fmla="*/ 2147483647 h 134"/>
                  <a:gd name="T24" fmla="*/ 2147483647 w 62"/>
                  <a:gd name="T25" fmla="*/ 2147483647 h 134"/>
                  <a:gd name="T26" fmla="*/ 2147483647 w 62"/>
                  <a:gd name="T27" fmla="*/ 2147483647 h 134"/>
                  <a:gd name="T28" fmla="*/ 2147483647 w 62"/>
                  <a:gd name="T29" fmla="*/ 2147483647 h 134"/>
                  <a:gd name="T30" fmla="*/ 2147483647 w 62"/>
                  <a:gd name="T31" fmla="*/ 2147483647 h 134"/>
                  <a:gd name="T32" fmla="*/ 2147483647 w 62"/>
                  <a:gd name="T33" fmla="*/ 2147483647 h 134"/>
                  <a:gd name="T34" fmla="*/ 2147483647 w 62"/>
                  <a:gd name="T35" fmla="*/ 2147483647 h 134"/>
                  <a:gd name="T36" fmla="*/ 2147483647 w 62"/>
                  <a:gd name="T37" fmla="*/ 2147483647 h 134"/>
                  <a:gd name="T38" fmla="*/ 2147483647 w 62"/>
                  <a:gd name="T39" fmla="*/ 2147483647 h 134"/>
                  <a:gd name="T40" fmla="*/ 2147483647 w 62"/>
                  <a:gd name="T41" fmla="*/ 2147483647 h 134"/>
                  <a:gd name="T42" fmla="*/ 2147483647 w 62"/>
                  <a:gd name="T43" fmla="*/ 0 h 134"/>
                  <a:gd name="T44" fmla="*/ 2147483647 w 62"/>
                  <a:gd name="T45" fmla="*/ 0 h 134"/>
                  <a:gd name="T46" fmla="*/ 2147483647 w 62"/>
                  <a:gd name="T47" fmla="*/ 0 h 134"/>
                  <a:gd name="T48" fmla="*/ 2147483647 w 62"/>
                  <a:gd name="T49" fmla="*/ 2147483647 h 134"/>
                  <a:gd name="T50" fmla="*/ 2147483647 w 62"/>
                  <a:gd name="T51" fmla="*/ 2147483647 h 134"/>
                  <a:gd name="T52" fmla="*/ 2147483647 w 62"/>
                  <a:gd name="T53" fmla="*/ 2147483647 h 134"/>
                  <a:gd name="T54" fmla="*/ 2147483647 w 62"/>
                  <a:gd name="T55" fmla="*/ 2147483647 h 134"/>
                  <a:gd name="T56" fmla="*/ 2147483647 w 62"/>
                  <a:gd name="T57" fmla="*/ 2147483647 h 134"/>
                  <a:gd name="T58" fmla="*/ 2147483647 w 62"/>
                  <a:gd name="T59" fmla="*/ 2147483647 h 134"/>
                  <a:gd name="T60" fmla="*/ 2147483647 w 62"/>
                  <a:gd name="T61" fmla="*/ 2147483647 h 134"/>
                  <a:gd name="T62" fmla="*/ 2147483647 w 62"/>
                  <a:gd name="T63" fmla="*/ 2147483647 h 134"/>
                  <a:gd name="T64" fmla="*/ 2147483647 w 62"/>
                  <a:gd name="T65" fmla="*/ 2147483647 h 134"/>
                  <a:gd name="T66" fmla="*/ 2147483647 w 62"/>
                  <a:gd name="T67" fmla="*/ 2147483647 h 134"/>
                  <a:gd name="T68" fmla="*/ 2147483647 w 62"/>
                  <a:gd name="T69" fmla="*/ 2147483647 h 134"/>
                  <a:gd name="T70" fmla="*/ 2147483647 w 62"/>
                  <a:gd name="T71" fmla="*/ 2147483647 h 134"/>
                  <a:gd name="T72" fmla="*/ 2147483647 w 62"/>
                  <a:gd name="T73" fmla="*/ 2147483647 h 134"/>
                  <a:gd name="T74" fmla="*/ 2147483647 w 62"/>
                  <a:gd name="T75" fmla="*/ 2147483647 h 134"/>
                  <a:gd name="T76" fmla="*/ 2147483647 w 62"/>
                  <a:gd name="T77" fmla="*/ 2147483647 h 134"/>
                  <a:gd name="T78" fmla="*/ 2147483647 w 62"/>
                  <a:gd name="T79" fmla="*/ 2147483647 h 134"/>
                  <a:gd name="T80" fmla="*/ 2147483647 w 62"/>
                  <a:gd name="T81" fmla="*/ 2147483647 h 134"/>
                  <a:gd name="T82" fmla="*/ 2147483647 w 62"/>
                  <a:gd name="T83" fmla="*/ 2147483647 h 134"/>
                  <a:gd name="T84" fmla="*/ 2147483647 w 62"/>
                  <a:gd name="T85" fmla="*/ 2147483647 h 134"/>
                  <a:gd name="T86" fmla="*/ 2147483647 w 62"/>
                  <a:gd name="T87" fmla="*/ 2147483647 h 134"/>
                  <a:gd name="T88" fmla="*/ 2147483647 w 62"/>
                  <a:gd name="T89" fmla="*/ 2147483647 h 134"/>
                  <a:gd name="T90" fmla="*/ 2147483647 w 62"/>
                  <a:gd name="T91" fmla="*/ 2147483647 h 134"/>
                  <a:gd name="T92" fmla="*/ 2147483647 w 62"/>
                  <a:gd name="T93" fmla="*/ 2147483647 h 134"/>
                  <a:gd name="T94" fmla="*/ 2147483647 w 62"/>
                  <a:gd name="T95" fmla="*/ 2147483647 h 134"/>
                  <a:gd name="T96" fmla="*/ 2147483647 w 62"/>
                  <a:gd name="T97" fmla="*/ 2147483647 h 134"/>
                  <a:gd name="T98" fmla="*/ 2147483647 w 62"/>
                  <a:gd name="T99" fmla="*/ 2147483647 h 134"/>
                  <a:gd name="T100" fmla="*/ 2147483647 w 62"/>
                  <a:gd name="T101" fmla="*/ 2147483647 h 134"/>
                  <a:gd name="T102" fmla="*/ 2147483647 w 62"/>
                  <a:gd name="T103" fmla="*/ 2147483647 h 134"/>
                  <a:gd name="T104" fmla="*/ 2147483647 w 62"/>
                  <a:gd name="T105" fmla="*/ 2147483647 h 134"/>
                  <a:gd name="T106" fmla="*/ 2147483647 w 62"/>
                  <a:gd name="T107" fmla="*/ 2147483647 h 134"/>
                  <a:gd name="T108" fmla="*/ 2147483647 w 62"/>
                  <a:gd name="T109" fmla="*/ 2147483647 h 134"/>
                  <a:gd name="T110" fmla="*/ 2147483647 w 62"/>
                  <a:gd name="T111" fmla="*/ 2147483647 h 13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2"/>
                  <a:gd name="T169" fmla="*/ 0 h 134"/>
                  <a:gd name="T170" fmla="*/ 62 w 62"/>
                  <a:gd name="T171" fmla="*/ 134 h 13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2" h="134">
                    <a:moveTo>
                      <a:pt x="30" y="128"/>
                    </a:moveTo>
                    <a:lnTo>
                      <a:pt x="30" y="130"/>
                    </a:lnTo>
                    <a:lnTo>
                      <a:pt x="26" y="104"/>
                    </a:lnTo>
                    <a:lnTo>
                      <a:pt x="22" y="98"/>
                    </a:lnTo>
                    <a:lnTo>
                      <a:pt x="18" y="92"/>
                    </a:lnTo>
                    <a:lnTo>
                      <a:pt x="14" y="86"/>
                    </a:lnTo>
                    <a:lnTo>
                      <a:pt x="10" y="82"/>
                    </a:lnTo>
                    <a:lnTo>
                      <a:pt x="8" y="78"/>
                    </a:lnTo>
                    <a:lnTo>
                      <a:pt x="4" y="74"/>
                    </a:lnTo>
                    <a:lnTo>
                      <a:pt x="0" y="68"/>
                    </a:lnTo>
                    <a:lnTo>
                      <a:pt x="0" y="62"/>
                    </a:lnTo>
                    <a:lnTo>
                      <a:pt x="0" y="58"/>
                    </a:lnTo>
                    <a:lnTo>
                      <a:pt x="2" y="56"/>
                    </a:lnTo>
                    <a:lnTo>
                      <a:pt x="6" y="54"/>
                    </a:lnTo>
                    <a:lnTo>
                      <a:pt x="8" y="50"/>
                    </a:lnTo>
                    <a:lnTo>
                      <a:pt x="10" y="42"/>
                    </a:lnTo>
                    <a:lnTo>
                      <a:pt x="10" y="36"/>
                    </a:lnTo>
                    <a:lnTo>
                      <a:pt x="10" y="24"/>
                    </a:lnTo>
                    <a:lnTo>
                      <a:pt x="12" y="14"/>
                    </a:lnTo>
                    <a:lnTo>
                      <a:pt x="14" y="4"/>
                    </a:lnTo>
                    <a:lnTo>
                      <a:pt x="14" y="2"/>
                    </a:lnTo>
                    <a:lnTo>
                      <a:pt x="20" y="0"/>
                    </a:lnTo>
                    <a:lnTo>
                      <a:pt x="30" y="0"/>
                    </a:lnTo>
                    <a:lnTo>
                      <a:pt x="34" y="0"/>
                    </a:lnTo>
                    <a:lnTo>
                      <a:pt x="38" y="2"/>
                    </a:lnTo>
                    <a:lnTo>
                      <a:pt x="42" y="2"/>
                    </a:lnTo>
                    <a:lnTo>
                      <a:pt x="48" y="4"/>
                    </a:lnTo>
                    <a:lnTo>
                      <a:pt x="46" y="8"/>
                    </a:lnTo>
                    <a:lnTo>
                      <a:pt x="44" y="12"/>
                    </a:lnTo>
                    <a:lnTo>
                      <a:pt x="44" y="16"/>
                    </a:lnTo>
                    <a:lnTo>
                      <a:pt x="42" y="20"/>
                    </a:lnTo>
                    <a:lnTo>
                      <a:pt x="44" y="24"/>
                    </a:lnTo>
                    <a:lnTo>
                      <a:pt x="46" y="28"/>
                    </a:lnTo>
                    <a:lnTo>
                      <a:pt x="50" y="30"/>
                    </a:lnTo>
                    <a:lnTo>
                      <a:pt x="52" y="32"/>
                    </a:lnTo>
                    <a:lnTo>
                      <a:pt x="50" y="42"/>
                    </a:lnTo>
                    <a:lnTo>
                      <a:pt x="46" y="46"/>
                    </a:lnTo>
                    <a:lnTo>
                      <a:pt x="42" y="52"/>
                    </a:lnTo>
                    <a:lnTo>
                      <a:pt x="40" y="58"/>
                    </a:lnTo>
                    <a:lnTo>
                      <a:pt x="42" y="60"/>
                    </a:lnTo>
                    <a:lnTo>
                      <a:pt x="46" y="64"/>
                    </a:lnTo>
                    <a:lnTo>
                      <a:pt x="54" y="66"/>
                    </a:lnTo>
                    <a:lnTo>
                      <a:pt x="62" y="72"/>
                    </a:lnTo>
                    <a:lnTo>
                      <a:pt x="58" y="76"/>
                    </a:lnTo>
                    <a:lnTo>
                      <a:pt x="58" y="82"/>
                    </a:lnTo>
                    <a:lnTo>
                      <a:pt x="58" y="84"/>
                    </a:lnTo>
                    <a:lnTo>
                      <a:pt x="58" y="90"/>
                    </a:lnTo>
                    <a:lnTo>
                      <a:pt x="50" y="96"/>
                    </a:lnTo>
                    <a:lnTo>
                      <a:pt x="44" y="102"/>
                    </a:lnTo>
                    <a:lnTo>
                      <a:pt x="40" y="108"/>
                    </a:lnTo>
                    <a:lnTo>
                      <a:pt x="40" y="112"/>
                    </a:lnTo>
                    <a:lnTo>
                      <a:pt x="42" y="112"/>
                    </a:lnTo>
                    <a:lnTo>
                      <a:pt x="36" y="124"/>
                    </a:lnTo>
                    <a:lnTo>
                      <a:pt x="32" y="128"/>
                    </a:lnTo>
                    <a:lnTo>
                      <a:pt x="32" y="134"/>
                    </a:lnTo>
                    <a:lnTo>
                      <a:pt x="30" y="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1" name="îṡľiďe"/>
              <p:cNvSpPr/>
              <p:nvPr/>
            </p:nvSpPr>
            <p:spPr bwMode="auto">
              <a:xfrm>
                <a:off x="4105474" y="2730013"/>
                <a:ext cx="556395" cy="552017"/>
              </a:xfrm>
              <a:custGeom>
                <a:avLst/>
                <a:gdLst>
                  <a:gd name="T0" fmla="*/ 2147483647 w 318"/>
                  <a:gd name="T1" fmla="*/ 2147483647 h 332"/>
                  <a:gd name="T2" fmla="*/ 2147483647 w 318"/>
                  <a:gd name="T3" fmla="*/ 2147483647 h 332"/>
                  <a:gd name="T4" fmla="*/ 2147483647 w 318"/>
                  <a:gd name="T5" fmla="*/ 2147483647 h 332"/>
                  <a:gd name="T6" fmla="*/ 2147483647 w 318"/>
                  <a:gd name="T7" fmla="*/ 2147483647 h 332"/>
                  <a:gd name="T8" fmla="*/ 2147483647 w 318"/>
                  <a:gd name="T9" fmla="*/ 2147483647 h 332"/>
                  <a:gd name="T10" fmla="*/ 2147483647 w 318"/>
                  <a:gd name="T11" fmla="*/ 2147483647 h 332"/>
                  <a:gd name="T12" fmla="*/ 2147483647 w 318"/>
                  <a:gd name="T13" fmla="*/ 2147483647 h 332"/>
                  <a:gd name="T14" fmla="*/ 2147483647 w 318"/>
                  <a:gd name="T15" fmla="*/ 2147483647 h 332"/>
                  <a:gd name="T16" fmla="*/ 2147483647 w 318"/>
                  <a:gd name="T17" fmla="*/ 0 h 332"/>
                  <a:gd name="T18" fmla="*/ 2147483647 w 318"/>
                  <a:gd name="T19" fmla="*/ 2147483647 h 332"/>
                  <a:gd name="T20" fmla="*/ 2147483647 w 318"/>
                  <a:gd name="T21" fmla="*/ 2147483647 h 332"/>
                  <a:gd name="T22" fmla="*/ 2147483647 w 318"/>
                  <a:gd name="T23" fmla="*/ 2147483647 h 332"/>
                  <a:gd name="T24" fmla="*/ 2147483647 w 318"/>
                  <a:gd name="T25" fmla="*/ 2147483647 h 332"/>
                  <a:gd name="T26" fmla="*/ 2147483647 w 318"/>
                  <a:gd name="T27" fmla="*/ 2147483647 h 332"/>
                  <a:gd name="T28" fmla="*/ 2147483647 w 318"/>
                  <a:gd name="T29" fmla="*/ 2147483647 h 332"/>
                  <a:gd name="T30" fmla="*/ 2147483647 w 318"/>
                  <a:gd name="T31" fmla="*/ 2147483647 h 332"/>
                  <a:gd name="T32" fmla="*/ 2147483647 w 318"/>
                  <a:gd name="T33" fmla="*/ 2147483647 h 332"/>
                  <a:gd name="T34" fmla="*/ 2147483647 w 318"/>
                  <a:gd name="T35" fmla="*/ 2147483647 h 332"/>
                  <a:gd name="T36" fmla="*/ 2147483647 w 318"/>
                  <a:gd name="T37" fmla="*/ 2147483647 h 332"/>
                  <a:gd name="T38" fmla="*/ 2147483647 w 318"/>
                  <a:gd name="T39" fmla="*/ 2147483647 h 332"/>
                  <a:gd name="T40" fmla="*/ 2147483647 w 318"/>
                  <a:gd name="T41" fmla="*/ 2147483647 h 332"/>
                  <a:gd name="T42" fmla="*/ 2147483647 w 318"/>
                  <a:gd name="T43" fmla="*/ 2147483647 h 332"/>
                  <a:gd name="T44" fmla="*/ 2147483647 w 318"/>
                  <a:gd name="T45" fmla="*/ 2147483647 h 332"/>
                  <a:gd name="T46" fmla="*/ 2147483647 w 318"/>
                  <a:gd name="T47" fmla="*/ 2147483647 h 332"/>
                  <a:gd name="T48" fmla="*/ 2147483647 w 318"/>
                  <a:gd name="T49" fmla="*/ 2147483647 h 332"/>
                  <a:gd name="T50" fmla="*/ 2147483647 w 318"/>
                  <a:gd name="T51" fmla="*/ 2147483647 h 332"/>
                  <a:gd name="T52" fmla="*/ 2147483647 w 318"/>
                  <a:gd name="T53" fmla="*/ 2147483647 h 332"/>
                  <a:gd name="T54" fmla="*/ 2147483647 w 318"/>
                  <a:gd name="T55" fmla="*/ 2147483647 h 332"/>
                  <a:gd name="T56" fmla="*/ 2147483647 w 318"/>
                  <a:gd name="T57" fmla="*/ 2147483647 h 332"/>
                  <a:gd name="T58" fmla="*/ 2147483647 w 318"/>
                  <a:gd name="T59" fmla="*/ 2147483647 h 332"/>
                  <a:gd name="T60" fmla="*/ 2147483647 w 318"/>
                  <a:gd name="T61" fmla="*/ 2147483647 h 332"/>
                  <a:gd name="T62" fmla="*/ 2147483647 w 318"/>
                  <a:gd name="T63" fmla="*/ 2147483647 h 332"/>
                  <a:gd name="T64" fmla="*/ 0 w 318"/>
                  <a:gd name="T65" fmla="*/ 2147483647 h 332"/>
                  <a:gd name="T66" fmla="*/ 2147483647 w 318"/>
                  <a:gd name="T67" fmla="*/ 2147483647 h 332"/>
                  <a:gd name="T68" fmla="*/ 2147483647 w 318"/>
                  <a:gd name="T69" fmla="*/ 2147483647 h 332"/>
                  <a:gd name="T70" fmla="*/ 2147483647 w 318"/>
                  <a:gd name="T71" fmla="*/ 2147483647 h 332"/>
                  <a:gd name="T72" fmla="*/ 2147483647 w 318"/>
                  <a:gd name="T73" fmla="*/ 2147483647 h 332"/>
                  <a:gd name="T74" fmla="*/ 2147483647 w 318"/>
                  <a:gd name="T75" fmla="*/ 2147483647 h 332"/>
                  <a:gd name="T76" fmla="*/ 2147483647 w 318"/>
                  <a:gd name="T77" fmla="*/ 2147483647 h 332"/>
                  <a:gd name="T78" fmla="*/ 2147483647 w 318"/>
                  <a:gd name="T79" fmla="*/ 2147483647 h 332"/>
                  <a:gd name="T80" fmla="*/ 2147483647 w 318"/>
                  <a:gd name="T81" fmla="*/ 2147483647 h 332"/>
                  <a:gd name="T82" fmla="*/ 2147483647 w 318"/>
                  <a:gd name="T83" fmla="*/ 2147483647 h 332"/>
                  <a:gd name="T84" fmla="*/ 2147483647 w 318"/>
                  <a:gd name="T85" fmla="*/ 2147483647 h 332"/>
                  <a:gd name="T86" fmla="*/ 2147483647 w 318"/>
                  <a:gd name="T87" fmla="*/ 2147483647 h 3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8"/>
                  <a:gd name="T133" fmla="*/ 0 h 332"/>
                  <a:gd name="T134" fmla="*/ 318 w 318"/>
                  <a:gd name="T135" fmla="*/ 332 h 3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8" h="332">
                    <a:moveTo>
                      <a:pt x="98" y="36"/>
                    </a:moveTo>
                    <a:lnTo>
                      <a:pt x="110" y="34"/>
                    </a:lnTo>
                    <a:lnTo>
                      <a:pt x="116" y="30"/>
                    </a:lnTo>
                    <a:lnTo>
                      <a:pt x="124" y="26"/>
                    </a:lnTo>
                    <a:lnTo>
                      <a:pt x="132" y="20"/>
                    </a:lnTo>
                    <a:lnTo>
                      <a:pt x="146" y="14"/>
                    </a:lnTo>
                    <a:lnTo>
                      <a:pt x="166" y="8"/>
                    </a:lnTo>
                    <a:lnTo>
                      <a:pt x="186" y="4"/>
                    </a:lnTo>
                    <a:lnTo>
                      <a:pt x="198" y="4"/>
                    </a:lnTo>
                    <a:lnTo>
                      <a:pt x="202" y="4"/>
                    </a:lnTo>
                    <a:lnTo>
                      <a:pt x="206" y="6"/>
                    </a:lnTo>
                    <a:lnTo>
                      <a:pt x="210" y="8"/>
                    </a:lnTo>
                    <a:lnTo>
                      <a:pt x="214" y="8"/>
                    </a:lnTo>
                    <a:lnTo>
                      <a:pt x="220" y="6"/>
                    </a:lnTo>
                    <a:lnTo>
                      <a:pt x="222" y="4"/>
                    </a:lnTo>
                    <a:lnTo>
                      <a:pt x="224" y="2"/>
                    </a:lnTo>
                    <a:lnTo>
                      <a:pt x="230" y="0"/>
                    </a:lnTo>
                    <a:lnTo>
                      <a:pt x="248" y="0"/>
                    </a:lnTo>
                    <a:lnTo>
                      <a:pt x="260" y="0"/>
                    </a:lnTo>
                    <a:lnTo>
                      <a:pt x="258" y="10"/>
                    </a:lnTo>
                    <a:lnTo>
                      <a:pt x="256" y="22"/>
                    </a:lnTo>
                    <a:lnTo>
                      <a:pt x="256" y="34"/>
                    </a:lnTo>
                    <a:lnTo>
                      <a:pt x="256" y="40"/>
                    </a:lnTo>
                    <a:lnTo>
                      <a:pt x="254" y="48"/>
                    </a:lnTo>
                    <a:lnTo>
                      <a:pt x="252" y="52"/>
                    </a:lnTo>
                    <a:lnTo>
                      <a:pt x="248" y="54"/>
                    </a:lnTo>
                    <a:lnTo>
                      <a:pt x="246" y="56"/>
                    </a:lnTo>
                    <a:lnTo>
                      <a:pt x="246" y="60"/>
                    </a:lnTo>
                    <a:lnTo>
                      <a:pt x="246" y="66"/>
                    </a:lnTo>
                    <a:lnTo>
                      <a:pt x="250" y="72"/>
                    </a:lnTo>
                    <a:lnTo>
                      <a:pt x="254" y="76"/>
                    </a:lnTo>
                    <a:lnTo>
                      <a:pt x="256" y="80"/>
                    </a:lnTo>
                    <a:lnTo>
                      <a:pt x="260" y="84"/>
                    </a:lnTo>
                    <a:lnTo>
                      <a:pt x="264" y="90"/>
                    </a:lnTo>
                    <a:lnTo>
                      <a:pt x="268" y="96"/>
                    </a:lnTo>
                    <a:lnTo>
                      <a:pt x="272" y="102"/>
                    </a:lnTo>
                    <a:lnTo>
                      <a:pt x="276" y="128"/>
                    </a:lnTo>
                    <a:lnTo>
                      <a:pt x="276" y="126"/>
                    </a:lnTo>
                    <a:lnTo>
                      <a:pt x="278" y="132"/>
                    </a:lnTo>
                    <a:lnTo>
                      <a:pt x="278" y="138"/>
                    </a:lnTo>
                    <a:lnTo>
                      <a:pt x="280" y="144"/>
                    </a:lnTo>
                    <a:lnTo>
                      <a:pt x="282" y="150"/>
                    </a:lnTo>
                    <a:lnTo>
                      <a:pt x="282" y="158"/>
                    </a:lnTo>
                    <a:lnTo>
                      <a:pt x="284" y="190"/>
                    </a:lnTo>
                    <a:lnTo>
                      <a:pt x="280" y="194"/>
                    </a:lnTo>
                    <a:lnTo>
                      <a:pt x="278" y="202"/>
                    </a:lnTo>
                    <a:lnTo>
                      <a:pt x="280" y="206"/>
                    </a:lnTo>
                    <a:lnTo>
                      <a:pt x="282" y="210"/>
                    </a:lnTo>
                    <a:lnTo>
                      <a:pt x="288" y="222"/>
                    </a:lnTo>
                    <a:lnTo>
                      <a:pt x="290" y="228"/>
                    </a:lnTo>
                    <a:lnTo>
                      <a:pt x="296" y="232"/>
                    </a:lnTo>
                    <a:lnTo>
                      <a:pt x="306" y="236"/>
                    </a:lnTo>
                    <a:lnTo>
                      <a:pt x="310" y="238"/>
                    </a:lnTo>
                    <a:lnTo>
                      <a:pt x="314" y="244"/>
                    </a:lnTo>
                    <a:lnTo>
                      <a:pt x="318" y="252"/>
                    </a:lnTo>
                    <a:lnTo>
                      <a:pt x="248" y="300"/>
                    </a:lnTo>
                    <a:lnTo>
                      <a:pt x="220" y="328"/>
                    </a:lnTo>
                    <a:lnTo>
                      <a:pt x="182" y="332"/>
                    </a:lnTo>
                    <a:lnTo>
                      <a:pt x="182" y="318"/>
                    </a:lnTo>
                    <a:lnTo>
                      <a:pt x="170" y="314"/>
                    </a:lnTo>
                    <a:lnTo>
                      <a:pt x="160" y="310"/>
                    </a:lnTo>
                    <a:lnTo>
                      <a:pt x="152" y="302"/>
                    </a:lnTo>
                    <a:lnTo>
                      <a:pt x="148" y="298"/>
                    </a:lnTo>
                    <a:lnTo>
                      <a:pt x="148" y="294"/>
                    </a:lnTo>
                    <a:lnTo>
                      <a:pt x="0" y="182"/>
                    </a:lnTo>
                    <a:lnTo>
                      <a:pt x="0" y="160"/>
                    </a:lnTo>
                    <a:lnTo>
                      <a:pt x="8" y="148"/>
                    </a:lnTo>
                    <a:lnTo>
                      <a:pt x="18" y="144"/>
                    </a:lnTo>
                    <a:lnTo>
                      <a:pt x="32" y="138"/>
                    </a:lnTo>
                    <a:lnTo>
                      <a:pt x="48" y="132"/>
                    </a:lnTo>
                    <a:lnTo>
                      <a:pt x="54" y="128"/>
                    </a:lnTo>
                    <a:lnTo>
                      <a:pt x="56" y="124"/>
                    </a:lnTo>
                    <a:lnTo>
                      <a:pt x="60" y="118"/>
                    </a:lnTo>
                    <a:lnTo>
                      <a:pt x="66" y="116"/>
                    </a:lnTo>
                    <a:lnTo>
                      <a:pt x="70" y="114"/>
                    </a:lnTo>
                    <a:lnTo>
                      <a:pt x="72" y="112"/>
                    </a:lnTo>
                    <a:lnTo>
                      <a:pt x="72" y="110"/>
                    </a:lnTo>
                    <a:lnTo>
                      <a:pt x="72" y="102"/>
                    </a:lnTo>
                    <a:lnTo>
                      <a:pt x="80" y="100"/>
                    </a:lnTo>
                    <a:lnTo>
                      <a:pt x="84" y="96"/>
                    </a:lnTo>
                    <a:lnTo>
                      <a:pt x="90" y="92"/>
                    </a:lnTo>
                    <a:lnTo>
                      <a:pt x="96" y="92"/>
                    </a:lnTo>
                    <a:lnTo>
                      <a:pt x="106" y="92"/>
                    </a:lnTo>
                    <a:lnTo>
                      <a:pt x="110" y="92"/>
                    </a:lnTo>
                    <a:lnTo>
                      <a:pt x="112" y="90"/>
                    </a:lnTo>
                    <a:lnTo>
                      <a:pt x="112" y="86"/>
                    </a:lnTo>
                    <a:lnTo>
                      <a:pt x="104" y="60"/>
                    </a:lnTo>
                    <a:lnTo>
                      <a:pt x="96" y="36"/>
                    </a:lnTo>
                    <a:lnTo>
                      <a:pt x="98" y="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2" name="îṧľîḑê"/>
              <p:cNvSpPr/>
              <p:nvPr/>
            </p:nvSpPr>
            <p:spPr bwMode="auto">
              <a:xfrm>
                <a:off x="3988411" y="2769244"/>
                <a:ext cx="314005" cy="256394"/>
              </a:xfrm>
              <a:custGeom>
                <a:avLst/>
                <a:gdLst>
                  <a:gd name="T0" fmla="*/ 2147483647 w 180"/>
                  <a:gd name="T1" fmla="*/ 2147483647 h 154"/>
                  <a:gd name="T2" fmla="*/ 2147483647 w 180"/>
                  <a:gd name="T3" fmla="*/ 2147483647 h 154"/>
                  <a:gd name="T4" fmla="*/ 2147483647 w 180"/>
                  <a:gd name="T5" fmla="*/ 2147483647 h 154"/>
                  <a:gd name="T6" fmla="*/ 2147483647 w 180"/>
                  <a:gd name="T7" fmla="*/ 2147483647 h 154"/>
                  <a:gd name="T8" fmla="*/ 2147483647 w 180"/>
                  <a:gd name="T9" fmla="*/ 2147483647 h 154"/>
                  <a:gd name="T10" fmla="*/ 2147483647 w 180"/>
                  <a:gd name="T11" fmla="*/ 2147483647 h 154"/>
                  <a:gd name="T12" fmla="*/ 2147483647 w 180"/>
                  <a:gd name="T13" fmla="*/ 2147483647 h 154"/>
                  <a:gd name="T14" fmla="*/ 2147483647 w 180"/>
                  <a:gd name="T15" fmla="*/ 2147483647 h 154"/>
                  <a:gd name="T16" fmla="*/ 2147483647 w 180"/>
                  <a:gd name="T17" fmla="*/ 2147483647 h 154"/>
                  <a:gd name="T18" fmla="*/ 2147483647 w 180"/>
                  <a:gd name="T19" fmla="*/ 2147483647 h 154"/>
                  <a:gd name="T20" fmla="*/ 2147483647 w 180"/>
                  <a:gd name="T21" fmla="*/ 2147483647 h 154"/>
                  <a:gd name="T22" fmla="*/ 2147483647 w 180"/>
                  <a:gd name="T23" fmla="*/ 2147483647 h 154"/>
                  <a:gd name="T24" fmla="*/ 2147483647 w 180"/>
                  <a:gd name="T25" fmla="*/ 2147483647 h 154"/>
                  <a:gd name="T26" fmla="*/ 2147483647 w 180"/>
                  <a:gd name="T27" fmla="*/ 2147483647 h 154"/>
                  <a:gd name="T28" fmla="*/ 2147483647 w 180"/>
                  <a:gd name="T29" fmla="*/ 2147483647 h 154"/>
                  <a:gd name="T30" fmla="*/ 2147483647 w 180"/>
                  <a:gd name="T31" fmla="*/ 2147483647 h 154"/>
                  <a:gd name="T32" fmla="*/ 2147483647 w 180"/>
                  <a:gd name="T33" fmla="*/ 2147483647 h 154"/>
                  <a:gd name="T34" fmla="*/ 2147483647 w 180"/>
                  <a:gd name="T35" fmla="*/ 2147483647 h 154"/>
                  <a:gd name="T36" fmla="*/ 2147483647 w 180"/>
                  <a:gd name="T37" fmla="*/ 2147483647 h 154"/>
                  <a:gd name="T38" fmla="*/ 2147483647 w 180"/>
                  <a:gd name="T39" fmla="*/ 2147483647 h 154"/>
                  <a:gd name="T40" fmla="*/ 2147483647 w 180"/>
                  <a:gd name="T41" fmla="*/ 2147483647 h 154"/>
                  <a:gd name="T42" fmla="*/ 2147483647 w 180"/>
                  <a:gd name="T43" fmla="*/ 2147483647 h 154"/>
                  <a:gd name="T44" fmla="*/ 2147483647 w 180"/>
                  <a:gd name="T45" fmla="*/ 2147483647 h 154"/>
                  <a:gd name="T46" fmla="*/ 2147483647 w 180"/>
                  <a:gd name="T47" fmla="*/ 2147483647 h 154"/>
                  <a:gd name="T48" fmla="*/ 2147483647 w 180"/>
                  <a:gd name="T49" fmla="*/ 2147483647 h 154"/>
                  <a:gd name="T50" fmla="*/ 2147483647 w 180"/>
                  <a:gd name="T51" fmla="*/ 2147483647 h 154"/>
                  <a:gd name="T52" fmla="*/ 2147483647 w 180"/>
                  <a:gd name="T53" fmla="*/ 2147483647 h 154"/>
                  <a:gd name="T54" fmla="*/ 2147483647 w 180"/>
                  <a:gd name="T55" fmla="*/ 2147483647 h 154"/>
                  <a:gd name="T56" fmla="*/ 2147483647 w 180"/>
                  <a:gd name="T57" fmla="*/ 2147483647 h 154"/>
                  <a:gd name="T58" fmla="*/ 2147483647 w 180"/>
                  <a:gd name="T59" fmla="*/ 2147483647 h 154"/>
                  <a:gd name="T60" fmla="*/ 2147483647 w 180"/>
                  <a:gd name="T61" fmla="*/ 2147483647 h 154"/>
                  <a:gd name="T62" fmla="*/ 2147483647 w 180"/>
                  <a:gd name="T63" fmla="*/ 0 h 154"/>
                  <a:gd name="T64" fmla="*/ 2147483647 w 180"/>
                  <a:gd name="T65" fmla="*/ 2147483647 h 154"/>
                  <a:gd name="T66" fmla="*/ 2147483647 w 180"/>
                  <a:gd name="T67" fmla="*/ 2147483647 h 154"/>
                  <a:gd name="T68" fmla="*/ 2147483647 w 180"/>
                  <a:gd name="T69" fmla="*/ 2147483647 h 154"/>
                  <a:gd name="T70" fmla="*/ 2147483647 w 180"/>
                  <a:gd name="T71" fmla="*/ 2147483647 h 154"/>
                  <a:gd name="T72" fmla="*/ 2147483647 w 180"/>
                  <a:gd name="T73" fmla="*/ 2147483647 h 154"/>
                  <a:gd name="T74" fmla="*/ 2147483647 w 180"/>
                  <a:gd name="T75" fmla="*/ 2147483647 h 154"/>
                  <a:gd name="T76" fmla="*/ 2147483647 w 180"/>
                  <a:gd name="T77" fmla="*/ 2147483647 h 154"/>
                  <a:gd name="T78" fmla="*/ 2147483647 w 180"/>
                  <a:gd name="T79" fmla="*/ 2147483647 h 154"/>
                  <a:gd name="T80" fmla="*/ 2147483647 w 180"/>
                  <a:gd name="T81" fmla="*/ 2147483647 h 154"/>
                  <a:gd name="T82" fmla="*/ 2147483647 w 180"/>
                  <a:gd name="T83" fmla="*/ 2147483647 h 154"/>
                  <a:gd name="T84" fmla="*/ 2147483647 w 180"/>
                  <a:gd name="T85" fmla="*/ 2147483647 h 154"/>
                  <a:gd name="T86" fmla="*/ 2147483647 w 180"/>
                  <a:gd name="T87" fmla="*/ 2147483647 h 154"/>
                  <a:gd name="T88" fmla="*/ 2147483647 w 180"/>
                  <a:gd name="T89" fmla="*/ 2147483647 h 154"/>
                  <a:gd name="T90" fmla="*/ 2147483647 w 180"/>
                  <a:gd name="T91" fmla="*/ 2147483647 h 154"/>
                  <a:gd name="T92" fmla="*/ 2147483647 w 180"/>
                  <a:gd name="T93" fmla="*/ 2147483647 h 154"/>
                  <a:gd name="T94" fmla="*/ 2147483647 w 180"/>
                  <a:gd name="T95" fmla="*/ 2147483647 h 154"/>
                  <a:gd name="T96" fmla="*/ 2147483647 w 180"/>
                  <a:gd name="T97" fmla="*/ 2147483647 h 154"/>
                  <a:gd name="T98" fmla="*/ 2147483647 w 180"/>
                  <a:gd name="T99" fmla="*/ 2147483647 h 154"/>
                  <a:gd name="T100" fmla="*/ 2147483647 w 180"/>
                  <a:gd name="T101" fmla="*/ 2147483647 h 154"/>
                  <a:gd name="T102" fmla="*/ 2147483647 w 180"/>
                  <a:gd name="T103" fmla="*/ 2147483647 h 154"/>
                  <a:gd name="T104" fmla="*/ 2147483647 w 180"/>
                  <a:gd name="T105" fmla="*/ 2147483647 h 154"/>
                  <a:gd name="T106" fmla="*/ 0 w 180"/>
                  <a:gd name="T107" fmla="*/ 2147483647 h 154"/>
                  <a:gd name="T108" fmla="*/ 2147483647 w 180"/>
                  <a:gd name="T109" fmla="*/ 2147483647 h 15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0"/>
                  <a:gd name="T166" fmla="*/ 0 h 154"/>
                  <a:gd name="T167" fmla="*/ 180 w 180"/>
                  <a:gd name="T168" fmla="*/ 154 h 15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0" h="154">
                    <a:moveTo>
                      <a:pt x="68" y="152"/>
                    </a:moveTo>
                    <a:lnTo>
                      <a:pt x="68" y="136"/>
                    </a:lnTo>
                    <a:lnTo>
                      <a:pt x="76" y="124"/>
                    </a:lnTo>
                    <a:lnTo>
                      <a:pt x="86" y="120"/>
                    </a:lnTo>
                    <a:lnTo>
                      <a:pt x="100" y="114"/>
                    </a:lnTo>
                    <a:lnTo>
                      <a:pt x="116" y="108"/>
                    </a:lnTo>
                    <a:lnTo>
                      <a:pt x="122" y="104"/>
                    </a:lnTo>
                    <a:lnTo>
                      <a:pt x="124" y="100"/>
                    </a:lnTo>
                    <a:lnTo>
                      <a:pt x="128" y="94"/>
                    </a:lnTo>
                    <a:lnTo>
                      <a:pt x="134" y="92"/>
                    </a:lnTo>
                    <a:lnTo>
                      <a:pt x="138" y="90"/>
                    </a:lnTo>
                    <a:lnTo>
                      <a:pt x="140" y="88"/>
                    </a:lnTo>
                    <a:lnTo>
                      <a:pt x="140" y="86"/>
                    </a:lnTo>
                    <a:lnTo>
                      <a:pt x="140" y="78"/>
                    </a:lnTo>
                    <a:lnTo>
                      <a:pt x="148" y="76"/>
                    </a:lnTo>
                    <a:lnTo>
                      <a:pt x="152" y="72"/>
                    </a:lnTo>
                    <a:lnTo>
                      <a:pt x="158" y="68"/>
                    </a:lnTo>
                    <a:lnTo>
                      <a:pt x="164" y="68"/>
                    </a:lnTo>
                    <a:lnTo>
                      <a:pt x="174" y="68"/>
                    </a:lnTo>
                    <a:lnTo>
                      <a:pt x="178" y="68"/>
                    </a:lnTo>
                    <a:lnTo>
                      <a:pt x="180" y="66"/>
                    </a:lnTo>
                    <a:lnTo>
                      <a:pt x="180" y="62"/>
                    </a:lnTo>
                    <a:lnTo>
                      <a:pt x="172" y="36"/>
                    </a:lnTo>
                    <a:lnTo>
                      <a:pt x="164" y="12"/>
                    </a:lnTo>
                    <a:lnTo>
                      <a:pt x="166" y="12"/>
                    </a:lnTo>
                    <a:lnTo>
                      <a:pt x="148" y="14"/>
                    </a:lnTo>
                    <a:lnTo>
                      <a:pt x="136" y="12"/>
                    </a:lnTo>
                    <a:lnTo>
                      <a:pt x="126" y="10"/>
                    </a:lnTo>
                    <a:lnTo>
                      <a:pt x="124" y="8"/>
                    </a:lnTo>
                    <a:lnTo>
                      <a:pt x="124" y="4"/>
                    </a:lnTo>
                    <a:lnTo>
                      <a:pt x="122" y="2"/>
                    </a:lnTo>
                    <a:lnTo>
                      <a:pt x="118" y="0"/>
                    </a:lnTo>
                    <a:lnTo>
                      <a:pt x="114" y="2"/>
                    </a:lnTo>
                    <a:lnTo>
                      <a:pt x="110" y="4"/>
                    </a:lnTo>
                    <a:lnTo>
                      <a:pt x="106" y="14"/>
                    </a:lnTo>
                    <a:lnTo>
                      <a:pt x="102" y="26"/>
                    </a:lnTo>
                    <a:lnTo>
                      <a:pt x="98" y="32"/>
                    </a:lnTo>
                    <a:lnTo>
                      <a:pt x="92" y="40"/>
                    </a:lnTo>
                    <a:lnTo>
                      <a:pt x="82" y="44"/>
                    </a:lnTo>
                    <a:lnTo>
                      <a:pt x="74" y="52"/>
                    </a:lnTo>
                    <a:lnTo>
                      <a:pt x="66" y="58"/>
                    </a:lnTo>
                    <a:lnTo>
                      <a:pt x="62" y="64"/>
                    </a:lnTo>
                    <a:lnTo>
                      <a:pt x="60" y="70"/>
                    </a:lnTo>
                    <a:lnTo>
                      <a:pt x="60" y="82"/>
                    </a:lnTo>
                    <a:lnTo>
                      <a:pt x="58" y="94"/>
                    </a:lnTo>
                    <a:lnTo>
                      <a:pt x="54" y="108"/>
                    </a:lnTo>
                    <a:lnTo>
                      <a:pt x="50" y="114"/>
                    </a:lnTo>
                    <a:lnTo>
                      <a:pt x="44" y="118"/>
                    </a:lnTo>
                    <a:lnTo>
                      <a:pt x="32" y="130"/>
                    </a:lnTo>
                    <a:lnTo>
                      <a:pt x="24" y="136"/>
                    </a:lnTo>
                    <a:lnTo>
                      <a:pt x="18" y="140"/>
                    </a:lnTo>
                    <a:lnTo>
                      <a:pt x="12" y="142"/>
                    </a:lnTo>
                    <a:lnTo>
                      <a:pt x="4" y="146"/>
                    </a:lnTo>
                    <a:lnTo>
                      <a:pt x="0" y="154"/>
                    </a:lnTo>
                    <a:lnTo>
                      <a:pt x="68" y="1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3" name="íşlide"/>
              <p:cNvSpPr/>
              <p:nvPr/>
            </p:nvSpPr>
            <p:spPr bwMode="auto">
              <a:xfrm>
                <a:off x="3882365" y="3021434"/>
                <a:ext cx="220354" cy="196148"/>
              </a:xfrm>
              <a:custGeom>
                <a:avLst/>
                <a:gdLst>
                  <a:gd name="T0" fmla="*/ 2147483647 w 126"/>
                  <a:gd name="T1" fmla="*/ 0 h 116"/>
                  <a:gd name="T2" fmla="*/ 2147483647 w 126"/>
                  <a:gd name="T3" fmla="*/ 2147483647 h 116"/>
                  <a:gd name="T4" fmla="*/ 2147483647 w 126"/>
                  <a:gd name="T5" fmla="*/ 2147483647 h 116"/>
                  <a:gd name="T6" fmla="*/ 2147483647 w 126"/>
                  <a:gd name="T7" fmla="*/ 2147483647 h 116"/>
                  <a:gd name="T8" fmla="*/ 2147483647 w 126"/>
                  <a:gd name="T9" fmla="*/ 2147483647 h 116"/>
                  <a:gd name="T10" fmla="*/ 2147483647 w 126"/>
                  <a:gd name="T11" fmla="*/ 2147483647 h 116"/>
                  <a:gd name="T12" fmla="*/ 2147483647 w 126"/>
                  <a:gd name="T13" fmla="*/ 2147483647 h 116"/>
                  <a:gd name="T14" fmla="*/ 0 w 126"/>
                  <a:gd name="T15" fmla="*/ 2147483647 h 116"/>
                  <a:gd name="T16" fmla="*/ 0 w 126"/>
                  <a:gd name="T17" fmla="*/ 2147483647 h 116"/>
                  <a:gd name="T18" fmla="*/ 2147483647 w 126"/>
                  <a:gd name="T19" fmla="*/ 2147483647 h 116"/>
                  <a:gd name="T20" fmla="*/ 2147483647 w 126"/>
                  <a:gd name="T21" fmla="*/ 2147483647 h 116"/>
                  <a:gd name="T22" fmla="*/ 2147483647 w 126"/>
                  <a:gd name="T23" fmla="*/ 2147483647 h 116"/>
                  <a:gd name="T24" fmla="*/ 2147483647 w 126"/>
                  <a:gd name="T25" fmla="*/ 2147483647 h 116"/>
                  <a:gd name="T26" fmla="*/ 2147483647 w 126"/>
                  <a:gd name="T27" fmla="*/ 2147483647 h 116"/>
                  <a:gd name="T28" fmla="*/ 2147483647 w 126"/>
                  <a:gd name="T29" fmla="*/ 2147483647 h 116"/>
                  <a:gd name="T30" fmla="*/ 2147483647 w 126"/>
                  <a:gd name="T31" fmla="*/ 2147483647 h 116"/>
                  <a:gd name="T32" fmla="*/ 2147483647 w 126"/>
                  <a:gd name="T33" fmla="*/ 2147483647 h 116"/>
                  <a:gd name="T34" fmla="*/ 2147483647 w 126"/>
                  <a:gd name="T35" fmla="*/ 0 h 1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26"/>
                  <a:gd name="T55" fmla="*/ 0 h 116"/>
                  <a:gd name="T56" fmla="*/ 126 w 126"/>
                  <a:gd name="T57" fmla="*/ 116 h 1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26" h="116">
                    <a:moveTo>
                      <a:pt x="126" y="0"/>
                    </a:moveTo>
                    <a:lnTo>
                      <a:pt x="126" y="32"/>
                    </a:lnTo>
                    <a:lnTo>
                      <a:pt x="76" y="32"/>
                    </a:lnTo>
                    <a:lnTo>
                      <a:pt x="76" y="78"/>
                    </a:lnTo>
                    <a:lnTo>
                      <a:pt x="66" y="82"/>
                    </a:lnTo>
                    <a:lnTo>
                      <a:pt x="58" y="90"/>
                    </a:lnTo>
                    <a:lnTo>
                      <a:pt x="56" y="116"/>
                    </a:lnTo>
                    <a:lnTo>
                      <a:pt x="0" y="116"/>
                    </a:lnTo>
                    <a:lnTo>
                      <a:pt x="0" y="108"/>
                    </a:lnTo>
                    <a:lnTo>
                      <a:pt x="2" y="100"/>
                    </a:lnTo>
                    <a:lnTo>
                      <a:pt x="10" y="88"/>
                    </a:lnTo>
                    <a:lnTo>
                      <a:pt x="20" y="74"/>
                    </a:lnTo>
                    <a:lnTo>
                      <a:pt x="24" y="66"/>
                    </a:lnTo>
                    <a:lnTo>
                      <a:pt x="38" y="42"/>
                    </a:lnTo>
                    <a:lnTo>
                      <a:pt x="50" y="20"/>
                    </a:lnTo>
                    <a:lnTo>
                      <a:pt x="56" y="12"/>
                    </a:lnTo>
                    <a:lnTo>
                      <a:pt x="60" y="2"/>
                    </a:lnTo>
                    <a:lnTo>
                      <a:pt x="12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4" name="îṥḻîďê"/>
              <p:cNvSpPr/>
              <p:nvPr/>
            </p:nvSpPr>
            <p:spPr bwMode="auto">
              <a:xfrm>
                <a:off x="3882365" y="3021434"/>
                <a:ext cx="325022" cy="399301"/>
              </a:xfrm>
              <a:custGeom>
                <a:avLst/>
                <a:gdLst>
                  <a:gd name="T0" fmla="*/ 2147483647 w 186"/>
                  <a:gd name="T1" fmla="*/ 0 h 238"/>
                  <a:gd name="T2" fmla="*/ 2147483647 w 186"/>
                  <a:gd name="T3" fmla="*/ 0 h 238"/>
                  <a:gd name="T4" fmla="*/ 2147483647 w 186"/>
                  <a:gd name="T5" fmla="*/ 2147483647 h 238"/>
                  <a:gd name="T6" fmla="*/ 2147483647 w 186"/>
                  <a:gd name="T7" fmla="*/ 2147483647 h 238"/>
                  <a:gd name="T8" fmla="*/ 2147483647 w 186"/>
                  <a:gd name="T9" fmla="*/ 2147483647 h 238"/>
                  <a:gd name="T10" fmla="*/ 2147483647 w 186"/>
                  <a:gd name="T11" fmla="*/ 2147483647 h 238"/>
                  <a:gd name="T12" fmla="*/ 2147483647 w 186"/>
                  <a:gd name="T13" fmla="*/ 2147483647 h 238"/>
                  <a:gd name="T14" fmla="*/ 2147483647 w 186"/>
                  <a:gd name="T15" fmla="*/ 2147483647 h 238"/>
                  <a:gd name="T16" fmla="*/ 0 w 186"/>
                  <a:gd name="T17" fmla="*/ 2147483647 h 238"/>
                  <a:gd name="T18" fmla="*/ 2147483647 w 186"/>
                  <a:gd name="T19" fmla="*/ 2147483647 h 238"/>
                  <a:gd name="T20" fmla="*/ 2147483647 w 186"/>
                  <a:gd name="T21" fmla="*/ 2147483647 h 238"/>
                  <a:gd name="T22" fmla="*/ 2147483647 w 186"/>
                  <a:gd name="T23" fmla="*/ 2147483647 h 238"/>
                  <a:gd name="T24" fmla="*/ 2147483647 w 186"/>
                  <a:gd name="T25" fmla="*/ 2147483647 h 238"/>
                  <a:gd name="T26" fmla="*/ 2147483647 w 186"/>
                  <a:gd name="T27" fmla="*/ 2147483647 h 238"/>
                  <a:gd name="T28" fmla="*/ 2147483647 w 186"/>
                  <a:gd name="T29" fmla="*/ 2147483647 h 238"/>
                  <a:gd name="T30" fmla="*/ 2147483647 w 186"/>
                  <a:gd name="T31" fmla="*/ 2147483647 h 238"/>
                  <a:gd name="T32" fmla="*/ 2147483647 w 186"/>
                  <a:gd name="T33" fmla="*/ 2147483647 h 238"/>
                  <a:gd name="T34" fmla="*/ 2147483647 w 186"/>
                  <a:gd name="T35" fmla="*/ 2147483647 h 238"/>
                  <a:gd name="T36" fmla="*/ 2147483647 w 186"/>
                  <a:gd name="T37" fmla="*/ 2147483647 h 238"/>
                  <a:gd name="T38" fmla="*/ 2147483647 w 186"/>
                  <a:gd name="T39" fmla="*/ 2147483647 h 238"/>
                  <a:gd name="T40" fmla="*/ 2147483647 w 186"/>
                  <a:gd name="T41" fmla="*/ 2147483647 h 238"/>
                  <a:gd name="T42" fmla="*/ 2147483647 w 186"/>
                  <a:gd name="T43" fmla="*/ 2147483647 h 238"/>
                  <a:gd name="T44" fmla="*/ 2147483647 w 186"/>
                  <a:gd name="T45" fmla="*/ 2147483647 h 238"/>
                  <a:gd name="T46" fmla="*/ 2147483647 w 186"/>
                  <a:gd name="T47" fmla="*/ 2147483647 h 238"/>
                  <a:gd name="T48" fmla="*/ 2147483647 w 186"/>
                  <a:gd name="T49" fmla="*/ 2147483647 h 238"/>
                  <a:gd name="T50" fmla="*/ 2147483647 w 186"/>
                  <a:gd name="T51" fmla="*/ 2147483647 h 238"/>
                  <a:gd name="T52" fmla="*/ 2147483647 w 186"/>
                  <a:gd name="T53" fmla="*/ 2147483647 h 238"/>
                  <a:gd name="T54" fmla="*/ 2147483647 w 186"/>
                  <a:gd name="T55" fmla="*/ 2147483647 h 238"/>
                  <a:gd name="T56" fmla="*/ 2147483647 w 186"/>
                  <a:gd name="T57" fmla="*/ 2147483647 h 238"/>
                  <a:gd name="T58" fmla="*/ 2147483647 w 186"/>
                  <a:gd name="T59" fmla="*/ 2147483647 h 238"/>
                  <a:gd name="T60" fmla="*/ 2147483647 w 186"/>
                  <a:gd name="T61" fmla="*/ 2147483647 h 238"/>
                  <a:gd name="T62" fmla="*/ 2147483647 w 186"/>
                  <a:gd name="T63" fmla="*/ 2147483647 h 238"/>
                  <a:gd name="T64" fmla="*/ 2147483647 w 186"/>
                  <a:gd name="T65" fmla="*/ 2147483647 h 238"/>
                  <a:gd name="T66" fmla="*/ 2147483647 w 186"/>
                  <a:gd name="T67" fmla="*/ 2147483647 h 238"/>
                  <a:gd name="T68" fmla="*/ 2147483647 w 186"/>
                  <a:gd name="T69" fmla="*/ 2147483647 h 238"/>
                  <a:gd name="T70" fmla="*/ 2147483647 w 186"/>
                  <a:gd name="T71" fmla="*/ 2147483647 h 238"/>
                  <a:gd name="T72" fmla="*/ 2147483647 w 186"/>
                  <a:gd name="T73" fmla="*/ 2147483647 h 238"/>
                  <a:gd name="T74" fmla="*/ 2147483647 w 186"/>
                  <a:gd name="T75" fmla="*/ 2147483647 h 238"/>
                  <a:gd name="T76" fmla="*/ 2147483647 w 186"/>
                  <a:gd name="T77" fmla="*/ 2147483647 h 238"/>
                  <a:gd name="T78" fmla="*/ 2147483647 w 186"/>
                  <a:gd name="T79" fmla="*/ 2147483647 h 238"/>
                  <a:gd name="T80" fmla="*/ 2147483647 w 186"/>
                  <a:gd name="T81" fmla="*/ 2147483647 h 238"/>
                  <a:gd name="T82" fmla="*/ 2147483647 w 186"/>
                  <a:gd name="T83" fmla="*/ 2147483647 h 238"/>
                  <a:gd name="T84" fmla="*/ 2147483647 w 186"/>
                  <a:gd name="T85" fmla="*/ 2147483647 h 238"/>
                  <a:gd name="T86" fmla="*/ 2147483647 w 186"/>
                  <a:gd name="T87" fmla="*/ 2147483647 h 238"/>
                  <a:gd name="T88" fmla="*/ 2147483647 w 186"/>
                  <a:gd name="T89" fmla="*/ 2147483647 h 238"/>
                  <a:gd name="T90" fmla="*/ 2147483647 w 186"/>
                  <a:gd name="T91" fmla="*/ 2147483647 h 238"/>
                  <a:gd name="T92" fmla="*/ 2147483647 w 186"/>
                  <a:gd name="T93" fmla="*/ 2147483647 h 238"/>
                  <a:gd name="T94" fmla="*/ 2147483647 w 186"/>
                  <a:gd name="T95" fmla="*/ 2147483647 h 238"/>
                  <a:gd name="T96" fmla="*/ 2147483647 w 186"/>
                  <a:gd name="T97" fmla="*/ 2147483647 h 238"/>
                  <a:gd name="T98" fmla="*/ 2147483647 w 186"/>
                  <a:gd name="T99" fmla="*/ 2147483647 h 238"/>
                  <a:gd name="T100" fmla="*/ 2147483647 w 186"/>
                  <a:gd name="T101" fmla="*/ 2147483647 h 238"/>
                  <a:gd name="T102" fmla="*/ 2147483647 w 186"/>
                  <a:gd name="T103" fmla="*/ 2147483647 h 238"/>
                  <a:gd name="T104" fmla="*/ 2147483647 w 186"/>
                  <a:gd name="T105" fmla="*/ 2147483647 h 238"/>
                  <a:gd name="T106" fmla="*/ 2147483647 w 186"/>
                  <a:gd name="T107" fmla="*/ 2147483647 h 238"/>
                  <a:gd name="T108" fmla="*/ 2147483647 w 186"/>
                  <a:gd name="T109" fmla="*/ 2147483647 h 238"/>
                  <a:gd name="T110" fmla="*/ 2147483647 w 186"/>
                  <a:gd name="T111" fmla="*/ 2147483647 h 238"/>
                  <a:gd name="T112" fmla="*/ 2147483647 w 186"/>
                  <a:gd name="T113" fmla="*/ 2147483647 h 238"/>
                  <a:gd name="T114" fmla="*/ 2147483647 w 186"/>
                  <a:gd name="T115" fmla="*/ 2147483647 h 238"/>
                  <a:gd name="T116" fmla="*/ 2147483647 w 186"/>
                  <a:gd name="T117" fmla="*/ 2147483647 h 238"/>
                  <a:gd name="T118" fmla="*/ 2147483647 w 186"/>
                  <a:gd name="T119" fmla="*/ 2147483647 h 238"/>
                  <a:gd name="T120" fmla="*/ 2147483647 w 186"/>
                  <a:gd name="T121" fmla="*/ 0 h 2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6"/>
                  <a:gd name="T184" fmla="*/ 0 h 238"/>
                  <a:gd name="T185" fmla="*/ 186 w 186"/>
                  <a:gd name="T186" fmla="*/ 238 h 23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6" h="238">
                    <a:moveTo>
                      <a:pt x="128" y="0"/>
                    </a:moveTo>
                    <a:lnTo>
                      <a:pt x="126" y="0"/>
                    </a:lnTo>
                    <a:lnTo>
                      <a:pt x="126" y="32"/>
                    </a:lnTo>
                    <a:lnTo>
                      <a:pt x="76" y="32"/>
                    </a:lnTo>
                    <a:lnTo>
                      <a:pt x="76" y="78"/>
                    </a:lnTo>
                    <a:lnTo>
                      <a:pt x="66" y="82"/>
                    </a:lnTo>
                    <a:lnTo>
                      <a:pt x="58" y="90"/>
                    </a:lnTo>
                    <a:lnTo>
                      <a:pt x="56" y="116"/>
                    </a:lnTo>
                    <a:lnTo>
                      <a:pt x="0" y="116"/>
                    </a:lnTo>
                    <a:lnTo>
                      <a:pt x="2" y="124"/>
                    </a:lnTo>
                    <a:lnTo>
                      <a:pt x="6" y="128"/>
                    </a:lnTo>
                    <a:lnTo>
                      <a:pt x="10" y="134"/>
                    </a:lnTo>
                    <a:lnTo>
                      <a:pt x="12" y="138"/>
                    </a:lnTo>
                    <a:lnTo>
                      <a:pt x="10" y="142"/>
                    </a:lnTo>
                    <a:lnTo>
                      <a:pt x="8" y="146"/>
                    </a:lnTo>
                    <a:lnTo>
                      <a:pt x="6" y="150"/>
                    </a:lnTo>
                    <a:lnTo>
                      <a:pt x="6" y="152"/>
                    </a:lnTo>
                    <a:lnTo>
                      <a:pt x="6" y="156"/>
                    </a:lnTo>
                    <a:lnTo>
                      <a:pt x="10" y="158"/>
                    </a:lnTo>
                    <a:lnTo>
                      <a:pt x="14" y="166"/>
                    </a:lnTo>
                    <a:lnTo>
                      <a:pt x="12" y="166"/>
                    </a:lnTo>
                    <a:lnTo>
                      <a:pt x="14" y="176"/>
                    </a:lnTo>
                    <a:lnTo>
                      <a:pt x="12" y="186"/>
                    </a:lnTo>
                    <a:lnTo>
                      <a:pt x="10" y="196"/>
                    </a:lnTo>
                    <a:lnTo>
                      <a:pt x="6" y="206"/>
                    </a:lnTo>
                    <a:lnTo>
                      <a:pt x="10" y="206"/>
                    </a:lnTo>
                    <a:lnTo>
                      <a:pt x="12" y="206"/>
                    </a:lnTo>
                    <a:lnTo>
                      <a:pt x="16" y="206"/>
                    </a:lnTo>
                    <a:lnTo>
                      <a:pt x="18" y="204"/>
                    </a:lnTo>
                    <a:lnTo>
                      <a:pt x="22" y="202"/>
                    </a:lnTo>
                    <a:lnTo>
                      <a:pt x="26" y="202"/>
                    </a:lnTo>
                    <a:lnTo>
                      <a:pt x="34" y="204"/>
                    </a:lnTo>
                    <a:lnTo>
                      <a:pt x="42" y="208"/>
                    </a:lnTo>
                    <a:lnTo>
                      <a:pt x="48" y="210"/>
                    </a:lnTo>
                    <a:lnTo>
                      <a:pt x="50" y="216"/>
                    </a:lnTo>
                    <a:lnTo>
                      <a:pt x="60" y="230"/>
                    </a:lnTo>
                    <a:lnTo>
                      <a:pt x="64" y="234"/>
                    </a:lnTo>
                    <a:lnTo>
                      <a:pt x="70" y="238"/>
                    </a:lnTo>
                    <a:lnTo>
                      <a:pt x="76" y="228"/>
                    </a:lnTo>
                    <a:lnTo>
                      <a:pt x="78" y="222"/>
                    </a:lnTo>
                    <a:lnTo>
                      <a:pt x="82" y="222"/>
                    </a:lnTo>
                    <a:lnTo>
                      <a:pt x="88" y="220"/>
                    </a:lnTo>
                    <a:lnTo>
                      <a:pt x="86" y="226"/>
                    </a:lnTo>
                    <a:lnTo>
                      <a:pt x="88" y="230"/>
                    </a:lnTo>
                    <a:lnTo>
                      <a:pt x="92" y="224"/>
                    </a:lnTo>
                    <a:lnTo>
                      <a:pt x="94" y="224"/>
                    </a:lnTo>
                    <a:lnTo>
                      <a:pt x="96" y="222"/>
                    </a:lnTo>
                    <a:lnTo>
                      <a:pt x="98" y="224"/>
                    </a:lnTo>
                    <a:lnTo>
                      <a:pt x="100" y="226"/>
                    </a:lnTo>
                    <a:lnTo>
                      <a:pt x="102" y="228"/>
                    </a:lnTo>
                    <a:lnTo>
                      <a:pt x="106" y="226"/>
                    </a:lnTo>
                    <a:lnTo>
                      <a:pt x="110" y="224"/>
                    </a:lnTo>
                    <a:lnTo>
                      <a:pt x="172" y="224"/>
                    </a:lnTo>
                    <a:lnTo>
                      <a:pt x="174" y="216"/>
                    </a:lnTo>
                    <a:lnTo>
                      <a:pt x="176" y="208"/>
                    </a:lnTo>
                    <a:lnTo>
                      <a:pt x="172" y="208"/>
                    </a:lnTo>
                    <a:lnTo>
                      <a:pt x="170" y="206"/>
                    </a:lnTo>
                    <a:lnTo>
                      <a:pt x="158" y="50"/>
                    </a:lnTo>
                    <a:lnTo>
                      <a:pt x="186" y="50"/>
                    </a:lnTo>
                    <a:lnTo>
                      <a:pt x="128" y="6"/>
                    </a:lnTo>
                    <a:lnTo>
                      <a:pt x="12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5" name="ïṡľïḍè"/>
              <p:cNvSpPr/>
              <p:nvPr/>
            </p:nvSpPr>
            <p:spPr bwMode="auto">
              <a:xfrm>
                <a:off x="4000806" y="3105497"/>
                <a:ext cx="447594" cy="451141"/>
              </a:xfrm>
              <a:custGeom>
                <a:avLst/>
                <a:gdLst>
                  <a:gd name="T0" fmla="*/ 2147483647 w 256"/>
                  <a:gd name="T1" fmla="*/ 2147483647 h 270"/>
                  <a:gd name="T2" fmla="*/ 2147483647 w 256"/>
                  <a:gd name="T3" fmla="*/ 2147483647 h 270"/>
                  <a:gd name="T4" fmla="*/ 2147483647 w 256"/>
                  <a:gd name="T5" fmla="*/ 2147483647 h 270"/>
                  <a:gd name="T6" fmla="*/ 2147483647 w 256"/>
                  <a:gd name="T7" fmla="*/ 2147483647 h 270"/>
                  <a:gd name="T8" fmla="*/ 2147483647 w 256"/>
                  <a:gd name="T9" fmla="*/ 2147483647 h 270"/>
                  <a:gd name="T10" fmla="*/ 2147483647 w 256"/>
                  <a:gd name="T11" fmla="*/ 2147483647 h 270"/>
                  <a:gd name="T12" fmla="*/ 2147483647 w 256"/>
                  <a:gd name="T13" fmla="*/ 2147483647 h 270"/>
                  <a:gd name="T14" fmla="*/ 2147483647 w 256"/>
                  <a:gd name="T15" fmla="*/ 2147483647 h 270"/>
                  <a:gd name="T16" fmla="*/ 2147483647 w 256"/>
                  <a:gd name="T17" fmla="*/ 2147483647 h 270"/>
                  <a:gd name="T18" fmla="*/ 2147483647 w 256"/>
                  <a:gd name="T19" fmla="*/ 2147483647 h 270"/>
                  <a:gd name="T20" fmla="*/ 2147483647 w 256"/>
                  <a:gd name="T21" fmla="*/ 0 h 270"/>
                  <a:gd name="T22" fmla="*/ 2147483647 w 256"/>
                  <a:gd name="T23" fmla="*/ 2147483647 h 270"/>
                  <a:gd name="T24" fmla="*/ 2147483647 w 256"/>
                  <a:gd name="T25" fmla="*/ 2147483647 h 270"/>
                  <a:gd name="T26" fmla="*/ 2147483647 w 256"/>
                  <a:gd name="T27" fmla="*/ 2147483647 h 270"/>
                  <a:gd name="T28" fmla="*/ 2147483647 w 256"/>
                  <a:gd name="T29" fmla="*/ 2147483647 h 270"/>
                  <a:gd name="T30" fmla="*/ 2147483647 w 256"/>
                  <a:gd name="T31" fmla="*/ 2147483647 h 270"/>
                  <a:gd name="T32" fmla="*/ 2147483647 w 256"/>
                  <a:gd name="T33" fmla="*/ 2147483647 h 270"/>
                  <a:gd name="T34" fmla="*/ 2147483647 w 256"/>
                  <a:gd name="T35" fmla="*/ 2147483647 h 270"/>
                  <a:gd name="T36" fmla="*/ 2147483647 w 256"/>
                  <a:gd name="T37" fmla="*/ 2147483647 h 270"/>
                  <a:gd name="T38" fmla="*/ 2147483647 w 256"/>
                  <a:gd name="T39" fmla="*/ 2147483647 h 270"/>
                  <a:gd name="T40" fmla="*/ 2147483647 w 256"/>
                  <a:gd name="T41" fmla="*/ 2147483647 h 270"/>
                  <a:gd name="T42" fmla="*/ 2147483647 w 256"/>
                  <a:gd name="T43" fmla="*/ 2147483647 h 270"/>
                  <a:gd name="T44" fmla="*/ 2147483647 w 256"/>
                  <a:gd name="T45" fmla="*/ 2147483647 h 270"/>
                  <a:gd name="T46" fmla="*/ 2147483647 w 256"/>
                  <a:gd name="T47" fmla="*/ 2147483647 h 270"/>
                  <a:gd name="T48" fmla="*/ 2147483647 w 256"/>
                  <a:gd name="T49" fmla="*/ 2147483647 h 270"/>
                  <a:gd name="T50" fmla="*/ 2147483647 w 256"/>
                  <a:gd name="T51" fmla="*/ 2147483647 h 270"/>
                  <a:gd name="T52" fmla="*/ 2147483647 w 256"/>
                  <a:gd name="T53" fmla="*/ 2147483647 h 270"/>
                  <a:gd name="T54" fmla="*/ 2147483647 w 256"/>
                  <a:gd name="T55" fmla="*/ 2147483647 h 270"/>
                  <a:gd name="T56" fmla="*/ 2147483647 w 256"/>
                  <a:gd name="T57" fmla="*/ 2147483647 h 270"/>
                  <a:gd name="T58" fmla="*/ 2147483647 w 256"/>
                  <a:gd name="T59" fmla="*/ 2147483647 h 270"/>
                  <a:gd name="T60" fmla="*/ 2147483647 w 256"/>
                  <a:gd name="T61" fmla="*/ 2147483647 h 270"/>
                  <a:gd name="T62" fmla="*/ 2147483647 w 256"/>
                  <a:gd name="T63" fmla="*/ 2147483647 h 270"/>
                  <a:gd name="T64" fmla="*/ 2147483647 w 256"/>
                  <a:gd name="T65" fmla="*/ 2147483647 h 270"/>
                  <a:gd name="T66" fmla="*/ 2147483647 w 256"/>
                  <a:gd name="T67" fmla="*/ 2147483647 h 270"/>
                  <a:gd name="T68" fmla="*/ 2147483647 w 256"/>
                  <a:gd name="T69" fmla="*/ 2147483647 h 270"/>
                  <a:gd name="T70" fmla="*/ 2147483647 w 256"/>
                  <a:gd name="T71" fmla="*/ 2147483647 h 270"/>
                  <a:gd name="T72" fmla="*/ 2147483647 w 256"/>
                  <a:gd name="T73" fmla="*/ 2147483647 h 270"/>
                  <a:gd name="T74" fmla="*/ 2147483647 w 256"/>
                  <a:gd name="T75" fmla="*/ 2147483647 h 270"/>
                  <a:gd name="T76" fmla="*/ 2147483647 w 256"/>
                  <a:gd name="T77" fmla="*/ 2147483647 h 2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56"/>
                  <a:gd name="T118" fmla="*/ 0 h 270"/>
                  <a:gd name="T119" fmla="*/ 256 w 256"/>
                  <a:gd name="T120" fmla="*/ 270 h 27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56" h="270">
                    <a:moveTo>
                      <a:pt x="2" y="188"/>
                    </a:moveTo>
                    <a:lnTo>
                      <a:pt x="8" y="178"/>
                    </a:lnTo>
                    <a:lnTo>
                      <a:pt x="10" y="172"/>
                    </a:lnTo>
                    <a:lnTo>
                      <a:pt x="14" y="172"/>
                    </a:lnTo>
                    <a:lnTo>
                      <a:pt x="20" y="170"/>
                    </a:lnTo>
                    <a:lnTo>
                      <a:pt x="18" y="176"/>
                    </a:lnTo>
                    <a:lnTo>
                      <a:pt x="20" y="180"/>
                    </a:lnTo>
                    <a:lnTo>
                      <a:pt x="24" y="174"/>
                    </a:lnTo>
                    <a:lnTo>
                      <a:pt x="26" y="174"/>
                    </a:lnTo>
                    <a:lnTo>
                      <a:pt x="28" y="172"/>
                    </a:lnTo>
                    <a:lnTo>
                      <a:pt x="30" y="174"/>
                    </a:lnTo>
                    <a:lnTo>
                      <a:pt x="32" y="176"/>
                    </a:lnTo>
                    <a:lnTo>
                      <a:pt x="34" y="178"/>
                    </a:lnTo>
                    <a:lnTo>
                      <a:pt x="38" y="176"/>
                    </a:lnTo>
                    <a:lnTo>
                      <a:pt x="42" y="174"/>
                    </a:lnTo>
                    <a:lnTo>
                      <a:pt x="104" y="174"/>
                    </a:lnTo>
                    <a:lnTo>
                      <a:pt x="106" y="166"/>
                    </a:lnTo>
                    <a:lnTo>
                      <a:pt x="108" y="158"/>
                    </a:lnTo>
                    <a:lnTo>
                      <a:pt x="104" y="158"/>
                    </a:lnTo>
                    <a:lnTo>
                      <a:pt x="102" y="156"/>
                    </a:lnTo>
                    <a:lnTo>
                      <a:pt x="90" y="0"/>
                    </a:lnTo>
                    <a:lnTo>
                      <a:pt x="118" y="0"/>
                    </a:lnTo>
                    <a:lnTo>
                      <a:pt x="208" y="68"/>
                    </a:lnTo>
                    <a:lnTo>
                      <a:pt x="208" y="72"/>
                    </a:lnTo>
                    <a:lnTo>
                      <a:pt x="212" y="76"/>
                    </a:lnTo>
                    <a:lnTo>
                      <a:pt x="220" y="84"/>
                    </a:lnTo>
                    <a:lnTo>
                      <a:pt x="230" y="88"/>
                    </a:lnTo>
                    <a:lnTo>
                      <a:pt x="242" y="92"/>
                    </a:lnTo>
                    <a:lnTo>
                      <a:pt x="242" y="106"/>
                    </a:lnTo>
                    <a:lnTo>
                      <a:pt x="256" y="104"/>
                    </a:lnTo>
                    <a:lnTo>
                      <a:pt x="256" y="154"/>
                    </a:lnTo>
                    <a:lnTo>
                      <a:pt x="252" y="162"/>
                    </a:lnTo>
                    <a:lnTo>
                      <a:pt x="248" y="170"/>
                    </a:lnTo>
                    <a:lnTo>
                      <a:pt x="240" y="174"/>
                    </a:lnTo>
                    <a:lnTo>
                      <a:pt x="230" y="176"/>
                    </a:lnTo>
                    <a:lnTo>
                      <a:pt x="218" y="176"/>
                    </a:lnTo>
                    <a:lnTo>
                      <a:pt x="206" y="178"/>
                    </a:lnTo>
                    <a:lnTo>
                      <a:pt x="186" y="184"/>
                    </a:lnTo>
                    <a:lnTo>
                      <a:pt x="150" y="196"/>
                    </a:lnTo>
                    <a:lnTo>
                      <a:pt x="146" y="198"/>
                    </a:lnTo>
                    <a:lnTo>
                      <a:pt x="144" y="200"/>
                    </a:lnTo>
                    <a:lnTo>
                      <a:pt x="142" y="206"/>
                    </a:lnTo>
                    <a:lnTo>
                      <a:pt x="138" y="212"/>
                    </a:lnTo>
                    <a:lnTo>
                      <a:pt x="136" y="212"/>
                    </a:lnTo>
                    <a:lnTo>
                      <a:pt x="132" y="212"/>
                    </a:lnTo>
                    <a:lnTo>
                      <a:pt x="124" y="212"/>
                    </a:lnTo>
                    <a:lnTo>
                      <a:pt x="124" y="222"/>
                    </a:lnTo>
                    <a:lnTo>
                      <a:pt x="124" y="228"/>
                    </a:lnTo>
                    <a:lnTo>
                      <a:pt x="122" y="232"/>
                    </a:lnTo>
                    <a:lnTo>
                      <a:pt x="116" y="236"/>
                    </a:lnTo>
                    <a:lnTo>
                      <a:pt x="110" y="240"/>
                    </a:lnTo>
                    <a:lnTo>
                      <a:pt x="108" y="244"/>
                    </a:lnTo>
                    <a:lnTo>
                      <a:pt x="108" y="248"/>
                    </a:lnTo>
                    <a:lnTo>
                      <a:pt x="106" y="256"/>
                    </a:lnTo>
                    <a:lnTo>
                      <a:pt x="104" y="264"/>
                    </a:lnTo>
                    <a:lnTo>
                      <a:pt x="100" y="266"/>
                    </a:lnTo>
                    <a:lnTo>
                      <a:pt x="94" y="270"/>
                    </a:lnTo>
                    <a:lnTo>
                      <a:pt x="90" y="264"/>
                    </a:lnTo>
                    <a:lnTo>
                      <a:pt x="82" y="266"/>
                    </a:lnTo>
                    <a:lnTo>
                      <a:pt x="76" y="268"/>
                    </a:lnTo>
                    <a:lnTo>
                      <a:pt x="70" y="270"/>
                    </a:lnTo>
                    <a:lnTo>
                      <a:pt x="64" y="268"/>
                    </a:lnTo>
                    <a:lnTo>
                      <a:pt x="62" y="266"/>
                    </a:lnTo>
                    <a:lnTo>
                      <a:pt x="58" y="252"/>
                    </a:lnTo>
                    <a:lnTo>
                      <a:pt x="54" y="240"/>
                    </a:lnTo>
                    <a:lnTo>
                      <a:pt x="50" y="234"/>
                    </a:lnTo>
                    <a:lnTo>
                      <a:pt x="44" y="232"/>
                    </a:lnTo>
                    <a:lnTo>
                      <a:pt x="42" y="234"/>
                    </a:lnTo>
                    <a:lnTo>
                      <a:pt x="40" y="236"/>
                    </a:lnTo>
                    <a:lnTo>
                      <a:pt x="34" y="236"/>
                    </a:lnTo>
                    <a:lnTo>
                      <a:pt x="20" y="234"/>
                    </a:lnTo>
                    <a:lnTo>
                      <a:pt x="10" y="232"/>
                    </a:lnTo>
                    <a:lnTo>
                      <a:pt x="10" y="224"/>
                    </a:lnTo>
                    <a:lnTo>
                      <a:pt x="10" y="218"/>
                    </a:lnTo>
                    <a:lnTo>
                      <a:pt x="8" y="210"/>
                    </a:lnTo>
                    <a:lnTo>
                      <a:pt x="4" y="200"/>
                    </a:lnTo>
                    <a:lnTo>
                      <a:pt x="0" y="186"/>
                    </a:lnTo>
                    <a:lnTo>
                      <a:pt x="2" y="186"/>
                    </a:lnTo>
                    <a:lnTo>
                      <a:pt x="2" y="18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6" name="í$ḻîḑè"/>
              <p:cNvSpPr/>
              <p:nvPr/>
            </p:nvSpPr>
            <p:spPr bwMode="auto">
              <a:xfrm>
                <a:off x="4339600" y="3147529"/>
                <a:ext cx="436576" cy="362874"/>
              </a:xfrm>
              <a:custGeom>
                <a:avLst/>
                <a:gdLst>
                  <a:gd name="T0" fmla="*/ 2147483647 w 249"/>
                  <a:gd name="T1" fmla="*/ 2147483647 h 216"/>
                  <a:gd name="T2" fmla="*/ 2147483647 w 249"/>
                  <a:gd name="T3" fmla="*/ 2147483647 h 216"/>
                  <a:gd name="T4" fmla="*/ 2147483647 w 249"/>
                  <a:gd name="T5" fmla="*/ 0 h 216"/>
                  <a:gd name="T6" fmla="*/ 2147483647 w 249"/>
                  <a:gd name="T7" fmla="*/ 0 h 216"/>
                  <a:gd name="T8" fmla="*/ 2147483647 w 249"/>
                  <a:gd name="T9" fmla="*/ 2147483647 h 216"/>
                  <a:gd name="T10" fmla="*/ 2147483647 w 249"/>
                  <a:gd name="T11" fmla="*/ 2147483647 h 216"/>
                  <a:gd name="T12" fmla="*/ 2147483647 w 249"/>
                  <a:gd name="T13" fmla="*/ 2147483647 h 216"/>
                  <a:gd name="T14" fmla="*/ 2147483647 w 249"/>
                  <a:gd name="T15" fmla="*/ 2147483647 h 216"/>
                  <a:gd name="T16" fmla="*/ 0 w 249"/>
                  <a:gd name="T17" fmla="*/ 2147483647 h 216"/>
                  <a:gd name="T18" fmla="*/ 2147483647 w 249"/>
                  <a:gd name="T19" fmla="*/ 2147483647 h 216"/>
                  <a:gd name="T20" fmla="*/ 2147483647 w 249"/>
                  <a:gd name="T21" fmla="*/ 2147483647 h 216"/>
                  <a:gd name="T22" fmla="*/ 2147483647 w 249"/>
                  <a:gd name="T23" fmla="*/ 2147483647 h 216"/>
                  <a:gd name="T24" fmla="*/ 2147483647 w 249"/>
                  <a:gd name="T25" fmla="*/ 2147483647 h 216"/>
                  <a:gd name="T26" fmla="*/ 2147483647 w 249"/>
                  <a:gd name="T27" fmla="*/ 2147483647 h 216"/>
                  <a:gd name="T28" fmla="*/ 2147483647 w 249"/>
                  <a:gd name="T29" fmla="*/ 2147483647 h 216"/>
                  <a:gd name="T30" fmla="*/ 2147483647 w 249"/>
                  <a:gd name="T31" fmla="*/ 2147483647 h 216"/>
                  <a:gd name="T32" fmla="*/ 2147483647 w 249"/>
                  <a:gd name="T33" fmla="*/ 2147483647 h 216"/>
                  <a:gd name="T34" fmla="*/ 2147483647 w 249"/>
                  <a:gd name="T35" fmla="*/ 2147483647 h 216"/>
                  <a:gd name="T36" fmla="*/ 2147483647 w 249"/>
                  <a:gd name="T37" fmla="*/ 2147483647 h 216"/>
                  <a:gd name="T38" fmla="*/ 2147483647 w 249"/>
                  <a:gd name="T39" fmla="*/ 2147483647 h 216"/>
                  <a:gd name="T40" fmla="*/ 2147483647 w 249"/>
                  <a:gd name="T41" fmla="*/ 2147483647 h 216"/>
                  <a:gd name="T42" fmla="*/ 2147483647 w 249"/>
                  <a:gd name="T43" fmla="*/ 2147483647 h 216"/>
                  <a:gd name="T44" fmla="*/ 2147483647 w 249"/>
                  <a:gd name="T45" fmla="*/ 2147483647 h 216"/>
                  <a:gd name="T46" fmla="*/ 2147483647 w 249"/>
                  <a:gd name="T47" fmla="*/ 2147483647 h 216"/>
                  <a:gd name="T48" fmla="*/ 2147483647 w 249"/>
                  <a:gd name="T49" fmla="*/ 2147483647 h 216"/>
                  <a:gd name="T50" fmla="*/ 2147483647 w 249"/>
                  <a:gd name="T51" fmla="*/ 2147483647 h 216"/>
                  <a:gd name="T52" fmla="*/ 2147483647 w 249"/>
                  <a:gd name="T53" fmla="*/ 2147483647 h 216"/>
                  <a:gd name="T54" fmla="*/ 2147483647 w 249"/>
                  <a:gd name="T55" fmla="*/ 2147483647 h 216"/>
                  <a:gd name="T56" fmla="*/ 2147483647 w 249"/>
                  <a:gd name="T57" fmla="*/ 2147483647 h 216"/>
                  <a:gd name="T58" fmla="*/ 2147483647 w 249"/>
                  <a:gd name="T59" fmla="*/ 2147483647 h 216"/>
                  <a:gd name="T60" fmla="*/ 2147483647 w 249"/>
                  <a:gd name="T61" fmla="*/ 2147483647 h 216"/>
                  <a:gd name="T62" fmla="*/ 2147483647 w 249"/>
                  <a:gd name="T63" fmla="*/ 2147483647 h 216"/>
                  <a:gd name="T64" fmla="*/ 2147483647 w 249"/>
                  <a:gd name="T65" fmla="*/ 2147483647 h 216"/>
                  <a:gd name="T66" fmla="*/ 2147483647 w 249"/>
                  <a:gd name="T67" fmla="*/ 2147483647 h 216"/>
                  <a:gd name="T68" fmla="*/ 2147483647 w 249"/>
                  <a:gd name="T69" fmla="*/ 2147483647 h 216"/>
                  <a:gd name="T70" fmla="*/ 2147483647 w 249"/>
                  <a:gd name="T71" fmla="*/ 2147483647 h 216"/>
                  <a:gd name="T72" fmla="*/ 2147483647 w 249"/>
                  <a:gd name="T73" fmla="*/ 2147483647 h 216"/>
                  <a:gd name="T74" fmla="*/ 2147483647 w 249"/>
                  <a:gd name="T75" fmla="*/ 2147483647 h 216"/>
                  <a:gd name="T76" fmla="*/ 2147483647 w 249"/>
                  <a:gd name="T77" fmla="*/ 2147483647 h 216"/>
                  <a:gd name="T78" fmla="*/ 2147483647 w 249"/>
                  <a:gd name="T79" fmla="*/ 2147483647 h 216"/>
                  <a:gd name="T80" fmla="*/ 2147483647 w 249"/>
                  <a:gd name="T81" fmla="*/ 2147483647 h 21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49"/>
                  <a:gd name="T124" fmla="*/ 0 h 216"/>
                  <a:gd name="T125" fmla="*/ 249 w 249"/>
                  <a:gd name="T126" fmla="*/ 216 h 21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49" h="216">
                    <a:moveTo>
                      <a:pt x="219" y="14"/>
                    </a:moveTo>
                    <a:lnTo>
                      <a:pt x="215" y="8"/>
                    </a:lnTo>
                    <a:lnTo>
                      <a:pt x="211" y="4"/>
                    </a:lnTo>
                    <a:lnTo>
                      <a:pt x="205" y="2"/>
                    </a:lnTo>
                    <a:lnTo>
                      <a:pt x="199" y="0"/>
                    </a:lnTo>
                    <a:lnTo>
                      <a:pt x="190" y="0"/>
                    </a:lnTo>
                    <a:lnTo>
                      <a:pt x="186" y="0"/>
                    </a:lnTo>
                    <a:lnTo>
                      <a:pt x="184" y="0"/>
                    </a:lnTo>
                    <a:lnTo>
                      <a:pt x="114" y="48"/>
                    </a:lnTo>
                    <a:lnTo>
                      <a:pt x="86" y="76"/>
                    </a:lnTo>
                    <a:lnTo>
                      <a:pt x="62" y="78"/>
                    </a:lnTo>
                    <a:lnTo>
                      <a:pt x="62" y="128"/>
                    </a:lnTo>
                    <a:lnTo>
                      <a:pt x="58" y="136"/>
                    </a:lnTo>
                    <a:lnTo>
                      <a:pt x="54" y="144"/>
                    </a:lnTo>
                    <a:lnTo>
                      <a:pt x="46" y="148"/>
                    </a:lnTo>
                    <a:lnTo>
                      <a:pt x="36" y="150"/>
                    </a:lnTo>
                    <a:lnTo>
                      <a:pt x="16" y="152"/>
                    </a:lnTo>
                    <a:lnTo>
                      <a:pt x="0" y="156"/>
                    </a:lnTo>
                    <a:lnTo>
                      <a:pt x="0" y="166"/>
                    </a:lnTo>
                    <a:lnTo>
                      <a:pt x="4" y="172"/>
                    </a:lnTo>
                    <a:lnTo>
                      <a:pt x="8" y="174"/>
                    </a:lnTo>
                    <a:lnTo>
                      <a:pt x="12" y="178"/>
                    </a:lnTo>
                    <a:lnTo>
                      <a:pt x="14" y="182"/>
                    </a:lnTo>
                    <a:lnTo>
                      <a:pt x="14" y="186"/>
                    </a:lnTo>
                    <a:lnTo>
                      <a:pt x="14" y="190"/>
                    </a:lnTo>
                    <a:lnTo>
                      <a:pt x="14" y="194"/>
                    </a:lnTo>
                    <a:lnTo>
                      <a:pt x="18" y="198"/>
                    </a:lnTo>
                    <a:lnTo>
                      <a:pt x="24" y="198"/>
                    </a:lnTo>
                    <a:lnTo>
                      <a:pt x="30" y="200"/>
                    </a:lnTo>
                    <a:lnTo>
                      <a:pt x="32" y="204"/>
                    </a:lnTo>
                    <a:lnTo>
                      <a:pt x="32" y="206"/>
                    </a:lnTo>
                    <a:lnTo>
                      <a:pt x="42" y="206"/>
                    </a:lnTo>
                    <a:lnTo>
                      <a:pt x="46" y="212"/>
                    </a:lnTo>
                    <a:lnTo>
                      <a:pt x="52" y="216"/>
                    </a:lnTo>
                    <a:lnTo>
                      <a:pt x="56" y="202"/>
                    </a:lnTo>
                    <a:lnTo>
                      <a:pt x="60" y="188"/>
                    </a:lnTo>
                    <a:lnTo>
                      <a:pt x="64" y="184"/>
                    </a:lnTo>
                    <a:lnTo>
                      <a:pt x="70" y="180"/>
                    </a:lnTo>
                    <a:lnTo>
                      <a:pt x="76" y="176"/>
                    </a:lnTo>
                    <a:lnTo>
                      <a:pt x="86" y="176"/>
                    </a:lnTo>
                    <a:lnTo>
                      <a:pt x="88" y="176"/>
                    </a:lnTo>
                    <a:lnTo>
                      <a:pt x="92" y="178"/>
                    </a:lnTo>
                    <a:lnTo>
                      <a:pt x="98" y="184"/>
                    </a:lnTo>
                    <a:lnTo>
                      <a:pt x="104" y="188"/>
                    </a:lnTo>
                    <a:lnTo>
                      <a:pt x="106" y="190"/>
                    </a:lnTo>
                    <a:lnTo>
                      <a:pt x="110" y="192"/>
                    </a:lnTo>
                    <a:lnTo>
                      <a:pt x="114" y="190"/>
                    </a:lnTo>
                    <a:lnTo>
                      <a:pt x="114" y="188"/>
                    </a:lnTo>
                    <a:lnTo>
                      <a:pt x="116" y="186"/>
                    </a:lnTo>
                    <a:lnTo>
                      <a:pt x="120" y="186"/>
                    </a:lnTo>
                    <a:lnTo>
                      <a:pt x="128" y="186"/>
                    </a:lnTo>
                    <a:lnTo>
                      <a:pt x="132" y="190"/>
                    </a:lnTo>
                    <a:lnTo>
                      <a:pt x="136" y="192"/>
                    </a:lnTo>
                    <a:lnTo>
                      <a:pt x="142" y="194"/>
                    </a:lnTo>
                    <a:lnTo>
                      <a:pt x="150" y="192"/>
                    </a:lnTo>
                    <a:lnTo>
                      <a:pt x="156" y="188"/>
                    </a:lnTo>
                    <a:lnTo>
                      <a:pt x="162" y="186"/>
                    </a:lnTo>
                    <a:lnTo>
                      <a:pt x="170" y="184"/>
                    </a:lnTo>
                    <a:lnTo>
                      <a:pt x="176" y="184"/>
                    </a:lnTo>
                    <a:lnTo>
                      <a:pt x="180" y="186"/>
                    </a:lnTo>
                    <a:lnTo>
                      <a:pt x="184" y="186"/>
                    </a:lnTo>
                    <a:lnTo>
                      <a:pt x="193" y="188"/>
                    </a:lnTo>
                    <a:lnTo>
                      <a:pt x="197" y="186"/>
                    </a:lnTo>
                    <a:lnTo>
                      <a:pt x="203" y="184"/>
                    </a:lnTo>
                    <a:lnTo>
                      <a:pt x="213" y="176"/>
                    </a:lnTo>
                    <a:lnTo>
                      <a:pt x="215" y="166"/>
                    </a:lnTo>
                    <a:lnTo>
                      <a:pt x="217" y="158"/>
                    </a:lnTo>
                    <a:lnTo>
                      <a:pt x="221" y="150"/>
                    </a:lnTo>
                    <a:lnTo>
                      <a:pt x="225" y="144"/>
                    </a:lnTo>
                    <a:lnTo>
                      <a:pt x="235" y="132"/>
                    </a:lnTo>
                    <a:lnTo>
                      <a:pt x="239" y="126"/>
                    </a:lnTo>
                    <a:lnTo>
                      <a:pt x="243" y="118"/>
                    </a:lnTo>
                    <a:lnTo>
                      <a:pt x="243" y="76"/>
                    </a:lnTo>
                    <a:lnTo>
                      <a:pt x="243" y="72"/>
                    </a:lnTo>
                    <a:lnTo>
                      <a:pt x="245" y="68"/>
                    </a:lnTo>
                    <a:lnTo>
                      <a:pt x="247" y="64"/>
                    </a:lnTo>
                    <a:lnTo>
                      <a:pt x="249" y="58"/>
                    </a:lnTo>
                    <a:lnTo>
                      <a:pt x="247" y="48"/>
                    </a:lnTo>
                    <a:lnTo>
                      <a:pt x="241" y="34"/>
                    </a:lnTo>
                    <a:lnTo>
                      <a:pt x="235" y="22"/>
                    </a:lnTo>
                    <a:lnTo>
                      <a:pt x="231" y="8"/>
                    </a:lnTo>
                    <a:lnTo>
                      <a:pt x="229" y="8"/>
                    </a:lnTo>
                    <a:lnTo>
                      <a:pt x="219"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7" name="iṣḷïde"/>
              <p:cNvSpPr/>
              <p:nvPr/>
            </p:nvSpPr>
            <p:spPr bwMode="auto">
              <a:xfrm>
                <a:off x="4711448" y="3147529"/>
                <a:ext cx="294725" cy="491771"/>
              </a:xfrm>
              <a:custGeom>
                <a:avLst/>
                <a:gdLst>
                  <a:gd name="T0" fmla="*/ 2147483647 w 168"/>
                  <a:gd name="T1" fmla="*/ 2147483647 h 294"/>
                  <a:gd name="T2" fmla="*/ 2147483647 w 168"/>
                  <a:gd name="T3" fmla="*/ 2147483647 h 294"/>
                  <a:gd name="T4" fmla="*/ 2147483647 w 168"/>
                  <a:gd name="T5" fmla="*/ 2147483647 h 294"/>
                  <a:gd name="T6" fmla="*/ 2147483647 w 168"/>
                  <a:gd name="T7" fmla="*/ 2147483647 h 294"/>
                  <a:gd name="T8" fmla="*/ 2147483647 w 168"/>
                  <a:gd name="T9" fmla="*/ 2147483647 h 294"/>
                  <a:gd name="T10" fmla="*/ 2147483647 w 168"/>
                  <a:gd name="T11" fmla="*/ 2147483647 h 294"/>
                  <a:gd name="T12" fmla="*/ 2147483647 w 168"/>
                  <a:gd name="T13" fmla="*/ 2147483647 h 294"/>
                  <a:gd name="T14" fmla="*/ 2147483647 w 168"/>
                  <a:gd name="T15" fmla="*/ 2147483647 h 294"/>
                  <a:gd name="T16" fmla="*/ 2147483647 w 168"/>
                  <a:gd name="T17" fmla="*/ 2147483647 h 294"/>
                  <a:gd name="T18" fmla="*/ 2147483647 w 168"/>
                  <a:gd name="T19" fmla="*/ 2147483647 h 294"/>
                  <a:gd name="T20" fmla="*/ 2147483647 w 168"/>
                  <a:gd name="T21" fmla="*/ 2147483647 h 294"/>
                  <a:gd name="T22" fmla="*/ 2147483647 w 168"/>
                  <a:gd name="T23" fmla="*/ 2147483647 h 294"/>
                  <a:gd name="T24" fmla="*/ 2147483647 w 168"/>
                  <a:gd name="T25" fmla="*/ 2147483647 h 294"/>
                  <a:gd name="T26" fmla="*/ 2147483647 w 168"/>
                  <a:gd name="T27" fmla="*/ 2147483647 h 294"/>
                  <a:gd name="T28" fmla="*/ 2147483647 w 168"/>
                  <a:gd name="T29" fmla="*/ 2147483647 h 294"/>
                  <a:gd name="T30" fmla="*/ 2147483647 w 168"/>
                  <a:gd name="T31" fmla="*/ 2147483647 h 294"/>
                  <a:gd name="T32" fmla="*/ 2147483647 w 168"/>
                  <a:gd name="T33" fmla="*/ 2147483647 h 294"/>
                  <a:gd name="T34" fmla="*/ 2147483647 w 168"/>
                  <a:gd name="T35" fmla="*/ 2147483647 h 294"/>
                  <a:gd name="T36" fmla="*/ 2147483647 w 168"/>
                  <a:gd name="T37" fmla="*/ 2147483647 h 294"/>
                  <a:gd name="T38" fmla="*/ 2147483647 w 168"/>
                  <a:gd name="T39" fmla="*/ 2147483647 h 294"/>
                  <a:gd name="T40" fmla="*/ 2147483647 w 168"/>
                  <a:gd name="T41" fmla="*/ 2147483647 h 294"/>
                  <a:gd name="T42" fmla="*/ 2147483647 w 168"/>
                  <a:gd name="T43" fmla="*/ 2147483647 h 294"/>
                  <a:gd name="T44" fmla="*/ 2147483647 w 168"/>
                  <a:gd name="T45" fmla="*/ 2147483647 h 294"/>
                  <a:gd name="T46" fmla="*/ 2147483647 w 168"/>
                  <a:gd name="T47" fmla="*/ 2147483647 h 294"/>
                  <a:gd name="T48" fmla="*/ 2147483647 w 168"/>
                  <a:gd name="T49" fmla="*/ 2147483647 h 294"/>
                  <a:gd name="T50" fmla="*/ 2147483647 w 168"/>
                  <a:gd name="T51" fmla="*/ 2147483647 h 294"/>
                  <a:gd name="T52" fmla="*/ 2147483647 w 168"/>
                  <a:gd name="T53" fmla="*/ 2147483647 h 294"/>
                  <a:gd name="T54" fmla="*/ 2147483647 w 168"/>
                  <a:gd name="T55" fmla="*/ 2147483647 h 294"/>
                  <a:gd name="T56" fmla="*/ 2147483647 w 168"/>
                  <a:gd name="T57" fmla="*/ 2147483647 h 294"/>
                  <a:gd name="T58" fmla="*/ 2147483647 w 168"/>
                  <a:gd name="T59" fmla="*/ 2147483647 h 294"/>
                  <a:gd name="T60" fmla="*/ 2147483647 w 168"/>
                  <a:gd name="T61" fmla="*/ 2147483647 h 294"/>
                  <a:gd name="T62" fmla="*/ 2147483647 w 168"/>
                  <a:gd name="T63" fmla="*/ 2147483647 h 294"/>
                  <a:gd name="T64" fmla="*/ 2147483647 w 168"/>
                  <a:gd name="T65" fmla="*/ 2147483647 h 294"/>
                  <a:gd name="T66" fmla="*/ 2147483647 w 168"/>
                  <a:gd name="T67" fmla="*/ 2147483647 h 294"/>
                  <a:gd name="T68" fmla="*/ 2147483647 w 168"/>
                  <a:gd name="T69" fmla="*/ 2147483647 h 294"/>
                  <a:gd name="T70" fmla="*/ 2147483647 w 168"/>
                  <a:gd name="T71" fmla="*/ 2147483647 h 294"/>
                  <a:gd name="T72" fmla="*/ 2147483647 w 168"/>
                  <a:gd name="T73" fmla="*/ 2147483647 h 294"/>
                  <a:gd name="T74" fmla="*/ 2147483647 w 168"/>
                  <a:gd name="T75" fmla="*/ 2147483647 h 294"/>
                  <a:gd name="T76" fmla="*/ 2147483647 w 168"/>
                  <a:gd name="T77" fmla="*/ 2147483647 h 294"/>
                  <a:gd name="T78" fmla="*/ 2147483647 w 168"/>
                  <a:gd name="T79" fmla="*/ 2147483647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68"/>
                  <a:gd name="T121" fmla="*/ 0 h 294"/>
                  <a:gd name="T122" fmla="*/ 168 w 168"/>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68" h="294">
                    <a:moveTo>
                      <a:pt x="162" y="68"/>
                    </a:moveTo>
                    <a:lnTo>
                      <a:pt x="168" y="138"/>
                    </a:lnTo>
                    <a:lnTo>
                      <a:pt x="158" y="140"/>
                    </a:lnTo>
                    <a:lnTo>
                      <a:pt x="152" y="144"/>
                    </a:lnTo>
                    <a:lnTo>
                      <a:pt x="148" y="150"/>
                    </a:lnTo>
                    <a:lnTo>
                      <a:pt x="146" y="158"/>
                    </a:lnTo>
                    <a:lnTo>
                      <a:pt x="142" y="164"/>
                    </a:lnTo>
                    <a:lnTo>
                      <a:pt x="140" y="172"/>
                    </a:lnTo>
                    <a:lnTo>
                      <a:pt x="140" y="190"/>
                    </a:lnTo>
                    <a:lnTo>
                      <a:pt x="138" y="194"/>
                    </a:lnTo>
                    <a:lnTo>
                      <a:pt x="134" y="200"/>
                    </a:lnTo>
                    <a:lnTo>
                      <a:pt x="134" y="202"/>
                    </a:lnTo>
                    <a:lnTo>
                      <a:pt x="136" y="202"/>
                    </a:lnTo>
                    <a:lnTo>
                      <a:pt x="144" y="206"/>
                    </a:lnTo>
                    <a:lnTo>
                      <a:pt x="146" y="214"/>
                    </a:lnTo>
                    <a:lnTo>
                      <a:pt x="148" y="216"/>
                    </a:lnTo>
                    <a:lnTo>
                      <a:pt x="150" y="220"/>
                    </a:lnTo>
                    <a:lnTo>
                      <a:pt x="152" y="228"/>
                    </a:lnTo>
                    <a:lnTo>
                      <a:pt x="146" y="228"/>
                    </a:lnTo>
                    <a:lnTo>
                      <a:pt x="142" y="228"/>
                    </a:lnTo>
                    <a:lnTo>
                      <a:pt x="138" y="230"/>
                    </a:lnTo>
                    <a:lnTo>
                      <a:pt x="130" y="238"/>
                    </a:lnTo>
                    <a:lnTo>
                      <a:pt x="126" y="246"/>
                    </a:lnTo>
                    <a:lnTo>
                      <a:pt x="122" y="256"/>
                    </a:lnTo>
                    <a:lnTo>
                      <a:pt x="120" y="258"/>
                    </a:lnTo>
                    <a:lnTo>
                      <a:pt x="118" y="260"/>
                    </a:lnTo>
                    <a:lnTo>
                      <a:pt x="108" y="262"/>
                    </a:lnTo>
                    <a:lnTo>
                      <a:pt x="90" y="264"/>
                    </a:lnTo>
                    <a:lnTo>
                      <a:pt x="88" y="270"/>
                    </a:lnTo>
                    <a:lnTo>
                      <a:pt x="86" y="276"/>
                    </a:lnTo>
                    <a:lnTo>
                      <a:pt x="82" y="280"/>
                    </a:lnTo>
                    <a:lnTo>
                      <a:pt x="76" y="284"/>
                    </a:lnTo>
                    <a:lnTo>
                      <a:pt x="64" y="288"/>
                    </a:lnTo>
                    <a:lnTo>
                      <a:pt x="52" y="290"/>
                    </a:lnTo>
                    <a:lnTo>
                      <a:pt x="48" y="288"/>
                    </a:lnTo>
                    <a:lnTo>
                      <a:pt x="46" y="286"/>
                    </a:lnTo>
                    <a:lnTo>
                      <a:pt x="42" y="288"/>
                    </a:lnTo>
                    <a:lnTo>
                      <a:pt x="38" y="292"/>
                    </a:lnTo>
                    <a:lnTo>
                      <a:pt x="38" y="294"/>
                    </a:lnTo>
                    <a:lnTo>
                      <a:pt x="36" y="292"/>
                    </a:lnTo>
                    <a:lnTo>
                      <a:pt x="34" y="282"/>
                    </a:lnTo>
                    <a:lnTo>
                      <a:pt x="30" y="274"/>
                    </a:lnTo>
                    <a:lnTo>
                      <a:pt x="20" y="264"/>
                    </a:lnTo>
                    <a:lnTo>
                      <a:pt x="12" y="256"/>
                    </a:lnTo>
                    <a:lnTo>
                      <a:pt x="8" y="252"/>
                    </a:lnTo>
                    <a:lnTo>
                      <a:pt x="10" y="250"/>
                    </a:lnTo>
                    <a:lnTo>
                      <a:pt x="12" y="248"/>
                    </a:lnTo>
                    <a:lnTo>
                      <a:pt x="18" y="246"/>
                    </a:lnTo>
                    <a:lnTo>
                      <a:pt x="36" y="246"/>
                    </a:lnTo>
                    <a:lnTo>
                      <a:pt x="28" y="240"/>
                    </a:lnTo>
                    <a:lnTo>
                      <a:pt x="28" y="236"/>
                    </a:lnTo>
                    <a:lnTo>
                      <a:pt x="26" y="230"/>
                    </a:lnTo>
                    <a:lnTo>
                      <a:pt x="28" y="212"/>
                    </a:lnTo>
                    <a:lnTo>
                      <a:pt x="26" y="206"/>
                    </a:lnTo>
                    <a:lnTo>
                      <a:pt x="22" y="200"/>
                    </a:lnTo>
                    <a:lnTo>
                      <a:pt x="16" y="192"/>
                    </a:lnTo>
                    <a:lnTo>
                      <a:pt x="12" y="186"/>
                    </a:lnTo>
                    <a:lnTo>
                      <a:pt x="10" y="188"/>
                    </a:lnTo>
                    <a:lnTo>
                      <a:pt x="8" y="186"/>
                    </a:lnTo>
                    <a:lnTo>
                      <a:pt x="4" y="182"/>
                    </a:lnTo>
                    <a:lnTo>
                      <a:pt x="0" y="176"/>
                    </a:lnTo>
                    <a:lnTo>
                      <a:pt x="2" y="166"/>
                    </a:lnTo>
                    <a:lnTo>
                      <a:pt x="4" y="158"/>
                    </a:lnTo>
                    <a:lnTo>
                      <a:pt x="8" y="150"/>
                    </a:lnTo>
                    <a:lnTo>
                      <a:pt x="12" y="144"/>
                    </a:lnTo>
                    <a:lnTo>
                      <a:pt x="22" y="132"/>
                    </a:lnTo>
                    <a:lnTo>
                      <a:pt x="26" y="126"/>
                    </a:lnTo>
                    <a:lnTo>
                      <a:pt x="30" y="118"/>
                    </a:lnTo>
                    <a:lnTo>
                      <a:pt x="30" y="76"/>
                    </a:lnTo>
                    <a:lnTo>
                      <a:pt x="30" y="72"/>
                    </a:lnTo>
                    <a:lnTo>
                      <a:pt x="32" y="68"/>
                    </a:lnTo>
                    <a:lnTo>
                      <a:pt x="34" y="64"/>
                    </a:lnTo>
                    <a:lnTo>
                      <a:pt x="36" y="58"/>
                    </a:lnTo>
                    <a:lnTo>
                      <a:pt x="34" y="48"/>
                    </a:lnTo>
                    <a:lnTo>
                      <a:pt x="28" y="34"/>
                    </a:lnTo>
                    <a:lnTo>
                      <a:pt x="22" y="22"/>
                    </a:lnTo>
                    <a:lnTo>
                      <a:pt x="18" y="8"/>
                    </a:lnTo>
                    <a:lnTo>
                      <a:pt x="20" y="8"/>
                    </a:lnTo>
                    <a:lnTo>
                      <a:pt x="36" y="0"/>
                    </a:lnTo>
                    <a:lnTo>
                      <a:pt x="162" y="70"/>
                    </a:lnTo>
                    <a:lnTo>
                      <a:pt x="162" y="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8" name="îŝḻîḋè"/>
              <p:cNvSpPr/>
              <p:nvPr/>
            </p:nvSpPr>
            <p:spPr bwMode="auto">
              <a:xfrm>
                <a:off x="5500592" y="3462767"/>
                <a:ext cx="57844" cy="67251"/>
              </a:xfrm>
              <a:custGeom>
                <a:avLst/>
                <a:gdLst>
                  <a:gd name="T0" fmla="*/ 2147483647 w 32"/>
                  <a:gd name="T1" fmla="*/ 0 h 40"/>
                  <a:gd name="T2" fmla="*/ 2147483647 w 32"/>
                  <a:gd name="T3" fmla="*/ 2147483647 h 40"/>
                  <a:gd name="T4" fmla="*/ 2147483647 w 32"/>
                  <a:gd name="T5" fmla="*/ 2147483647 h 40"/>
                  <a:gd name="T6" fmla="*/ 2147483647 w 32"/>
                  <a:gd name="T7" fmla="*/ 2147483647 h 40"/>
                  <a:gd name="T8" fmla="*/ 2147483647 w 32"/>
                  <a:gd name="T9" fmla="*/ 2147483647 h 40"/>
                  <a:gd name="T10" fmla="*/ 2147483647 w 32"/>
                  <a:gd name="T11" fmla="*/ 2147483647 h 40"/>
                  <a:gd name="T12" fmla="*/ 2147483647 w 32"/>
                  <a:gd name="T13" fmla="*/ 2147483647 h 40"/>
                  <a:gd name="T14" fmla="*/ 2147483647 w 32"/>
                  <a:gd name="T15" fmla="*/ 2147483647 h 40"/>
                  <a:gd name="T16" fmla="*/ 2147483647 w 32"/>
                  <a:gd name="T17" fmla="*/ 2147483647 h 40"/>
                  <a:gd name="T18" fmla="*/ 2147483647 w 32"/>
                  <a:gd name="T19" fmla="*/ 2147483647 h 40"/>
                  <a:gd name="T20" fmla="*/ 0 w 32"/>
                  <a:gd name="T21" fmla="*/ 2147483647 h 40"/>
                  <a:gd name="T22" fmla="*/ 2147483647 w 32"/>
                  <a:gd name="T23" fmla="*/ 2147483647 h 40"/>
                  <a:gd name="T24" fmla="*/ 2147483647 w 32"/>
                  <a:gd name="T25" fmla="*/ 2147483647 h 40"/>
                  <a:gd name="T26" fmla="*/ 2147483647 w 32"/>
                  <a:gd name="T27" fmla="*/ 2147483647 h 40"/>
                  <a:gd name="T28" fmla="*/ 2147483647 w 32"/>
                  <a:gd name="T29" fmla="*/ 0 h 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40"/>
                  <a:gd name="T47" fmla="*/ 32 w 32"/>
                  <a:gd name="T48" fmla="*/ 40 h 4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40">
                    <a:moveTo>
                      <a:pt x="16" y="0"/>
                    </a:moveTo>
                    <a:lnTo>
                      <a:pt x="24" y="8"/>
                    </a:lnTo>
                    <a:lnTo>
                      <a:pt x="30" y="14"/>
                    </a:lnTo>
                    <a:lnTo>
                      <a:pt x="32" y="20"/>
                    </a:lnTo>
                    <a:lnTo>
                      <a:pt x="30" y="26"/>
                    </a:lnTo>
                    <a:lnTo>
                      <a:pt x="26" y="30"/>
                    </a:lnTo>
                    <a:lnTo>
                      <a:pt x="22" y="34"/>
                    </a:lnTo>
                    <a:lnTo>
                      <a:pt x="16" y="38"/>
                    </a:lnTo>
                    <a:lnTo>
                      <a:pt x="6" y="40"/>
                    </a:lnTo>
                    <a:lnTo>
                      <a:pt x="2" y="38"/>
                    </a:lnTo>
                    <a:lnTo>
                      <a:pt x="0" y="32"/>
                    </a:lnTo>
                    <a:lnTo>
                      <a:pt x="2" y="24"/>
                    </a:lnTo>
                    <a:lnTo>
                      <a:pt x="8" y="16"/>
                    </a:lnTo>
                    <a:lnTo>
                      <a:pt x="22" y="6"/>
                    </a:lnTo>
                    <a:lnTo>
                      <a:pt x="1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39" name="íşlíḋé"/>
              <p:cNvSpPr/>
              <p:nvPr/>
            </p:nvSpPr>
            <p:spPr bwMode="auto">
              <a:xfrm>
                <a:off x="5259580" y="3314255"/>
                <a:ext cx="413165" cy="442734"/>
              </a:xfrm>
              <a:custGeom>
                <a:avLst/>
                <a:gdLst>
                  <a:gd name="T0" fmla="*/ 2147483647 w 236"/>
                  <a:gd name="T1" fmla="*/ 2147483647 h 264"/>
                  <a:gd name="T2" fmla="*/ 2147483647 w 236"/>
                  <a:gd name="T3" fmla="*/ 2147483647 h 264"/>
                  <a:gd name="T4" fmla="*/ 2147483647 w 236"/>
                  <a:gd name="T5" fmla="*/ 2147483647 h 264"/>
                  <a:gd name="T6" fmla="*/ 2147483647 w 236"/>
                  <a:gd name="T7" fmla="*/ 2147483647 h 264"/>
                  <a:gd name="T8" fmla="*/ 2147483647 w 236"/>
                  <a:gd name="T9" fmla="*/ 2147483647 h 264"/>
                  <a:gd name="T10" fmla="*/ 2147483647 w 236"/>
                  <a:gd name="T11" fmla="*/ 2147483647 h 264"/>
                  <a:gd name="T12" fmla="*/ 2147483647 w 236"/>
                  <a:gd name="T13" fmla="*/ 2147483647 h 264"/>
                  <a:gd name="T14" fmla="*/ 2147483647 w 236"/>
                  <a:gd name="T15" fmla="*/ 2147483647 h 264"/>
                  <a:gd name="T16" fmla="*/ 2147483647 w 236"/>
                  <a:gd name="T17" fmla="*/ 2147483647 h 264"/>
                  <a:gd name="T18" fmla="*/ 2147483647 w 236"/>
                  <a:gd name="T19" fmla="*/ 2147483647 h 264"/>
                  <a:gd name="T20" fmla="*/ 2147483647 w 236"/>
                  <a:gd name="T21" fmla="*/ 2147483647 h 264"/>
                  <a:gd name="T22" fmla="*/ 2147483647 w 236"/>
                  <a:gd name="T23" fmla="*/ 2147483647 h 264"/>
                  <a:gd name="T24" fmla="*/ 2147483647 w 236"/>
                  <a:gd name="T25" fmla="*/ 2147483647 h 264"/>
                  <a:gd name="T26" fmla="*/ 2147483647 w 236"/>
                  <a:gd name="T27" fmla="*/ 2147483647 h 264"/>
                  <a:gd name="T28" fmla="*/ 2147483647 w 236"/>
                  <a:gd name="T29" fmla="*/ 2147483647 h 264"/>
                  <a:gd name="T30" fmla="*/ 2147483647 w 236"/>
                  <a:gd name="T31" fmla="*/ 2147483647 h 264"/>
                  <a:gd name="T32" fmla="*/ 2147483647 w 236"/>
                  <a:gd name="T33" fmla="*/ 2147483647 h 264"/>
                  <a:gd name="T34" fmla="*/ 2147483647 w 236"/>
                  <a:gd name="T35" fmla="*/ 2147483647 h 264"/>
                  <a:gd name="T36" fmla="*/ 2147483647 w 236"/>
                  <a:gd name="T37" fmla="*/ 2147483647 h 264"/>
                  <a:gd name="T38" fmla="*/ 2147483647 w 236"/>
                  <a:gd name="T39" fmla="*/ 2147483647 h 264"/>
                  <a:gd name="T40" fmla="*/ 2147483647 w 236"/>
                  <a:gd name="T41" fmla="*/ 2147483647 h 264"/>
                  <a:gd name="T42" fmla="*/ 2147483647 w 236"/>
                  <a:gd name="T43" fmla="*/ 2147483647 h 264"/>
                  <a:gd name="T44" fmla="*/ 2147483647 w 236"/>
                  <a:gd name="T45" fmla="*/ 2147483647 h 264"/>
                  <a:gd name="T46" fmla="*/ 2147483647 w 236"/>
                  <a:gd name="T47" fmla="*/ 2147483647 h 264"/>
                  <a:gd name="T48" fmla="*/ 2147483647 w 236"/>
                  <a:gd name="T49" fmla="*/ 2147483647 h 264"/>
                  <a:gd name="T50" fmla="*/ 2147483647 w 236"/>
                  <a:gd name="T51" fmla="*/ 2147483647 h 264"/>
                  <a:gd name="T52" fmla="*/ 2147483647 w 236"/>
                  <a:gd name="T53" fmla="*/ 2147483647 h 264"/>
                  <a:gd name="T54" fmla="*/ 2147483647 w 236"/>
                  <a:gd name="T55" fmla="*/ 2147483647 h 264"/>
                  <a:gd name="T56" fmla="*/ 2147483647 w 236"/>
                  <a:gd name="T57" fmla="*/ 2147483647 h 264"/>
                  <a:gd name="T58" fmla="*/ 2147483647 w 236"/>
                  <a:gd name="T59" fmla="*/ 2147483647 h 264"/>
                  <a:gd name="T60" fmla="*/ 0 w 236"/>
                  <a:gd name="T61" fmla="*/ 2147483647 h 264"/>
                  <a:gd name="T62" fmla="*/ 2147483647 w 236"/>
                  <a:gd name="T63" fmla="*/ 2147483647 h 264"/>
                  <a:gd name="T64" fmla="*/ 2147483647 w 236"/>
                  <a:gd name="T65" fmla="*/ 2147483647 h 264"/>
                  <a:gd name="T66" fmla="*/ 2147483647 w 236"/>
                  <a:gd name="T67" fmla="*/ 2147483647 h 264"/>
                  <a:gd name="T68" fmla="*/ 2147483647 w 236"/>
                  <a:gd name="T69" fmla="*/ 2147483647 h 264"/>
                  <a:gd name="T70" fmla="*/ 2147483647 w 236"/>
                  <a:gd name="T71" fmla="*/ 2147483647 h 264"/>
                  <a:gd name="T72" fmla="*/ 2147483647 w 236"/>
                  <a:gd name="T73" fmla="*/ 2147483647 h 264"/>
                  <a:gd name="T74" fmla="*/ 2147483647 w 236"/>
                  <a:gd name="T75" fmla="*/ 2147483647 h 264"/>
                  <a:gd name="T76" fmla="*/ 2147483647 w 236"/>
                  <a:gd name="T77" fmla="*/ 2147483647 h 264"/>
                  <a:gd name="T78" fmla="*/ 2147483647 w 236"/>
                  <a:gd name="T79" fmla="*/ 2147483647 h 264"/>
                  <a:gd name="T80" fmla="*/ 2147483647 w 236"/>
                  <a:gd name="T81" fmla="*/ 2147483647 h 264"/>
                  <a:gd name="T82" fmla="*/ 2147483647 w 236"/>
                  <a:gd name="T83" fmla="*/ 2147483647 h 264"/>
                  <a:gd name="T84" fmla="*/ 2147483647 w 236"/>
                  <a:gd name="T85" fmla="*/ 2147483647 h 264"/>
                  <a:gd name="T86" fmla="*/ 2147483647 w 236"/>
                  <a:gd name="T87" fmla="*/ 2147483647 h 264"/>
                  <a:gd name="T88" fmla="*/ 2147483647 w 236"/>
                  <a:gd name="T89" fmla="*/ 2147483647 h 264"/>
                  <a:gd name="T90" fmla="*/ 2147483647 w 236"/>
                  <a:gd name="T91" fmla="*/ 2147483647 h 264"/>
                  <a:gd name="T92" fmla="*/ 2147483647 w 236"/>
                  <a:gd name="T93" fmla="*/ 2147483647 h 264"/>
                  <a:gd name="T94" fmla="*/ 2147483647 w 236"/>
                  <a:gd name="T95" fmla="*/ 2147483647 h 2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6"/>
                  <a:gd name="T145" fmla="*/ 0 h 264"/>
                  <a:gd name="T146" fmla="*/ 236 w 236"/>
                  <a:gd name="T147" fmla="*/ 264 h 2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6" h="264">
                    <a:moveTo>
                      <a:pt x="160" y="94"/>
                    </a:moveTo>
                    <a:lnTo>
                      <a:pt x="154" y="88"/>
                    </a:lnTo>
                    <a:lnTo>
                      <a:pt x="160" y="94"/>
                    </a:lnTo>
                    <a:lnTo>
                      <a:pt x="146" y="104"/>
                    </a:lnTo>
                    <a:lnTo>
                      <a:pt x="140" y="112"/>
                    </a:lnTo>
                    <a:lnTo>
                      <a:pt x="138" y="120"/>
                    </a:lnTo>
                    <a:lnTo>
                      <a:pt x="140" y="126"/>
                    </a:lnTo>
                    <a:lnTo>
                      <a:pt x="144" y="128"/>
                    </a:lnTo>
                    <a:lnTo>
                      <a:pt x="152" y="126"/>
                    </a:lnTo>
                    <a:lnTo>
                      <a:pt x="158" y="124"/>
                    </a:lnTo>
                    <a:lnTo>
                      <a:pt x="158" y="132"/>
                    </a:lnTo>
                    <a:lnTo>
                      <a:pt x="160" y="140"/>
                    </a:lnTo>
                    <a:lnTo>
                      <a:pt x="164" y="152"/>
                    </a:lnTo>
                    <a:lnTo>
                      <a:pt x="174" y="160"/>
                    </a:lnTo>
                    <a:lnTo>
                      <a:pt x="184" y="168"/>
                    </a:lnTo>
                    <a:lnTo>
                      <a:pt x="196" y="172"/>
                    </a:lnTo>
                    <a:lnTo>
                      <a:pt x="210" y="178"/>
                    </a:lnTo>
                    <a:lnTo>
                      <a:pt x="222" y="180"/>
                    </a:lnTo>
                    <a:lnTo>
                      <a:pt x="236" y="182"/>
                    </a:lnTo>
                    <a:lnTo>
                      <a:pt x="230" y="194"/>
                    </a:lnTo>
                    <a:lnTo>
                      <a:pt x="220" y="202"/>
                    </a:lnTo>
                    <a:lnTo>
                      <a:pt x="204" y="222"/>
                    </a:lnTo>
                    <a:lnTo>
                      <a:pt x="200" y="230"/>
                    </a:lnTo>
                    <a:lnTo>
                      <a:pt x="196" y="234"/>
                    </a:lnTo>
                    <a:lnTo>
                      <a:pt x="194" y="236"/>
                    </a:lnTo>
                    <a:lnTo>
                      <a:pt x="190" y="238"/>
                    </a:lnTo>
                    <a:lnTo>
                      <a:pt x="186" y="236"/>
                    </a:lnTo>
                    <a:lnTo>
                      <a:pt x="180" y="236"/>
                    </a:lnTo>
                    <a:lnTo>
                      <a:pt x="174" y="238"/>
                    </a:lnTo>
                    <a:lnTo>
                      <a:pt x="168" y="242"/>
                    </a:lnTo>
                    <a:lnTo>
                      <a:pt x="160" y="246"/>
                    </a:lnTo>
                    <a:lnTo>
                      <a:pt x="150" y="254"/>
                    </a:lnTo>
                    <a:lnTo>
                      <a:pt x="144" y="256"/>
                    </a:lnTo>
                    <a:lnTo>
                      <a:pt x="138" y="256"/>
                    </a:lnTo>
                    <a:lnTo>
                      <a:pt x="134" y="256"/>
                    </a:lnTo>
                    <a:lnTo>
                      <a:pt x="130" y="252"/>
                    </a:lnTo>
                    <a:lnTo>
                      <a:pt x="128" y="250"/>
                    </a:lnTo>
                    <a:lnTo>
                      <a:pt x="124" y="250"/>
                    </a:lnTo>
                    <a:lnTo>
                      <a:pt x="120" y="250"/>
                    </a:lnTo>
                    <a:lnTo>
                      <a:pt x="118" y="252"/>
                    </a:lnTo>
                    <a:lnTo>
                      <a:pt x="114" y="256"/>
                    </a:lnTo>
                    <a:lnTo>
                      <a:pt x="108" y="262"/>
                    </a:lnTo>
                    <a:lnTo>
                      <a:pt x="108" y="264"/>
                    </a:lnTo>
                    <a:lnTo>
                      <a:pt x="104" y="264"/>
                    </a:lnTo>
                    <a:lnTo>
                      <a:pt x="96" y="264"/>
                    </a:lnTo>
                    <a:lnTo>
                      <a:pt x="88" y="260"/>
                    </a:lnTo>
                    <a:lnTo>
                      <a:pt x="76" y="254"/>
                    </a:lnTo>
                    <a:lnTo>
                      <a:pt x="62" y="250"/>
                    </a:lnTo>
                    <a:lnTo>
                      <a:pt x="54" y="248"/>
                    </a:lnTo>
                    <a:lnTo>
                      <a:pt x="46" y="246"/>
                    </a:lnTo>
                    <a:lnTo>
                      <a:pt x="48" y="246"/>
                    </a:lnTo>
                    <a:lnTo>
                      <a:pt x="44" y="238"/>
                    </a:lnTo>
                    <a:lnTo>
                      <a:pt x="40" y="232"/>
                    </a:lnTo>
                    <a:lnTo>
                      <a:pt x="36" y="226"/>
                    </a:lnTo>
                    <a:lnTo>
                      <a:pt x="32" y="222"/>
                    </a:lnTo>
                    <a:lnTo>
                      <a:pt x="30" y="208"/>
                    </a:lnTo>
                    <a:lnTo>
                      <a:pt x="26" y="204"/>
                    </a:lnTo>
                    <a:lnTo>
                      <a:pt x="24" y="200"/>
                    </a:lnTo>
                    <a:lnTo>
                      <a:pt x="10" y="192"/>
                    </a:lnTo>
                    <a:lnTo>
                      <a:pt x="4" y="186"/>
                    </a:lnTo>
                    <a:lnTo>
                      <a:pt x="0" y="182"/>
                    </a:lnTo>
                    <a:lnTo>
                      <a:pt x="0" y="180"/>
                    </a:lnTo>
                    <a:lnTo>
                      <a:pt x="2" y="178"/>
                    </a:lnTo>
                    <a:lnTo>
                      <a:pt x="6" y="176"/>
                    </a:lnTo>
                    <a:lnTo>
                      <a:pt x="12" y="174"/>
                    </a:lnTo>
                    <a:lnTo>
                      <a:pt x="16" y="170"/>
                    </a:lnTo>
                    <a:lnTo>
                      <a:pt x="18" y="160"/>
                    </a:lnTo>
                    <a:lnTo>
                      <a:pt x="18" y="152"/>
                    </a:lnTo>
                    <a:lnTo>
                      <a:pt x="18" y="142"/>
                    </a:lnTo>
                    <a:lnTo>
                      <a:pt x="20" y="134"/>
                    </a:lnTo>
                    <a:lnTo>
                      <a:pt x="24" y="132"/>
                    </a:lnTo>
                    <a:lnTo>
                      <a:pt x="30" y="130"/>
                    </a:lnTo>
                    <a:lnTo>
                      <a:pt x="32" y="120"/>
                    </a:lnTo>
                    <a:lnTo>
                      <a:pt x="34" y="112"/>
                    </a:lnTo>
                    <a:lnTo>
                      <a:pt x="42" y="98"/>
                    </a:lnTo>
                    <a:lnTo>
                      <a:pt x="52" y="86"/>
                    </a:lnTo>
                    <a:lnTo>
                      <a:pt x="52" y="78"/>
                    </a:lnTo>
                    <a:lnTo>
                      <a:pt x="52" y="70"/>
                    </a:lnTo>
                    <a:lnTo>
                      <a:pt x="52" y="46"/>
                    </a:lnTo>
                    <a:lnTo>
                      <a:pt x="54" y="42"/>
                    </a:lnTo>
                    <a:lnTo>
                      <a:pt x="56" y="34"/>
                    </a:lnTo>
                    <a:lnTo>
                      <a:pt x="58" y="28"/>
                    </a:lnTo>
                    <a:lnTo>
                      <a:pt x="58" y="16"/>
                    </a:lnTo>
                    <a:lnTo>
                      <a:pt x="66" y="14"/>
                    </a:lnTo>
                    <a:lnTo>
                      <a:pt x="74" y="10"/>
                    </a:lnTo>
                    <a:lnTo>
                      <a:pt x="80" y="4"/>
                    </a:lnTo>
                    <a:lnTo>
                      <a:pt x="84" y="0"/>
                    </a:lnTo>
                    <a:lnTo>
                      <a:pt x="90" y="10"/>
                    </a:lnTo>
                    <a:lnTo>
                      <a:pt x="96" y="28"/>
                    </a:lnTo>
                    <a:lnTo>
                      <a:pt x="102" y="40"/>
                    </a:lnTo>
                    <a:lnTo>
                      <a:pt x="104" y="44"/>
                    </a:lnTo>
                    <a:lnTo>
                      <a:pt x="110" y="46"/>
                    </a:lnTo>
                    <a:lnTo>
                      <a:pt x="126" y="56"/>
                    </a:lnTo>
                    <a:lnTo>
                      <a:pt x="138" y="68"/>
                    </a:lnTo>
                    <a:lnTo>
                      <a:pt x="154" y="88"/>
                    </a:lnTo>
                    <a:lnTo>
                      <a:pt x="160" y="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0" name="ïšļîdè"/>
              <p:cNvSpPr/>
              <p:nvPr/>
            </p:nvSpPr>
            <p:spPr bwMode="auto">
              <a:xfrm>
                <a:off x="4743125" y="3530018"/>
                <a:ext cx="362208" cy="250789"/>
              </a:xfrm>
              <a:custGeom>
                <a:avLst/>
                <a:gdLst>
                  <a:gd name="T0" fmla="*/ 2147483647 w 206"/>
                  <a:gd name="T1" fmla="*/ 2147483647 h 152"/>
                  <a:gd name="T2" fmla="*/ 2147483647 w 206"/>
                  <a:gd name="T3" fmla="*/ 2147483647 h 152"/>
                  <a:gd name="T4" fmla="*/ 2147483647 w 206"/>
                  <a:gd name="T5" fmla="*/ 2147483647 h 152"/>
                  <a:gd name="T6" fmla="*/ 2147483647 w 206"/>
                  <a:gd name="T7" fmla="*/ 2147483647 h 152"/>
                  <a:gd name="T8" fmla="*/ 2147483647 w 206"/>
                  <a:gd name="T9" fmla="*/ 2147483647 h 152"/>
                  <a:gd name="T10" fmla="*/ 2147483647 w 206"/>
                  <a:gd name="T11" fmla="*/ 2147483647 h 152"/>
                  <a:gd name="T12" fmla="*/ 2147483647 w 206"/>
                  <a:gd name="T13" fmla="*/ 2147483647 h 152"/>
                  <a:gd name="T14" fmla="*/ 2147483647 w 206"/>
                  <a:gd name="T15" fmla="*/ 2147483647 h 152"/>
                  <a:gd name="T16" fmla="*/ 2147483647 w 206"/>
                  <a:gd name="T17" fmla="*/ 2147483647 h 152"/>
                  <a:gd name="T18" fmla="*/ 2147483647 w 206"/>
                  <a:gd name="T19" fmla="*/ 2147483647 h 152"/>
                  <a:gd name="T20" fmla="*/ 2147483647 w 206"/>
                  <a:gd name="T21" fmla="*/ 0 h 152"/>
                  <a:gd name="T22" fmla="*/ 2147483647 w 206"/>
                  <a:gd name="T23" fmla="*/ 0 h 152"/>
                  <a:gd name="T24" fmla="*/ 2147483647 w 206"/>
                  <a:gd name="T25" fmla="*/ 0 h 152"/>
                  <a:gd name="T26" fmla="*/ 2147483647 w 206"/>
                  <a:gd name="T27" fmla="*/ 2147483647 h 152"/>
                  <a:gd name="T28" fmla="*/ 2147483647 w 206"/>
                  <a:gd name="T29" fmla="*/ 2147483647 h 152"/>
                  <a:gd name="T30" fmla="*/ 2147483647 w 206"/>
                  <a:gd name="T31" fmla="*/ 2147483647 h 152"/>
                  <a:gd name="T32" fmla="*/ 2147483647 w 206"/>
                  <a:gd name="T33" fmla="*/ 2147483647 h 152"/>
                  <a:gd name="T34" fmla="*/ 2147483647 w 206"/>
                  <a:gd name="T35" fmla="*/ 2147483647 h 152"/>
                  <a:gd name="T36" fmla="*/ 2147483647 w 206"/>
                  <a:gd name="T37" fmla="*/ 2147483647 h 152"/>
                  <a:gd name="T38" fmla="*/ 2147483647 w 206"/>
                  <a:gd name="T39" fmla="*/ 2147483647 h 152"/>
                  <a:gd name="T40" fmla="*/ 2147483647 w 206"/>
                  <a:gd name="T41" fmla="*/ 2147483647 h 152"/>
                  <a:gd name="T42" fmla="*/ 2147483647 w 206"/>
                  <a:gd name="T43" fmla="*/ 2147483647 h 152"/>
                  <a:gd name="T44" fmla="*/ 2147483647 w 206"/>
                  <a:gd name="T45" fmla="*/ 2147483647 h 152"/>
                  <a:gd name="T46" fmla="*/ 2147483647 w 206"/>
                  <a:gd name="T47" fmla="*/ 2147483647 h 152"/>
                  <a:gd name="T48" fmla="*/ 0 w 206"/>
                  <a:gd name="T49" fmla="*/ 2147483647 h 152"/>
                  <a:gd name="T50" fmla="*/ 2147483647 w 206"/>
                  <a:gd name="T51" fmla="*/ 2147483647 h 152"/>
                  <a:gd name="T52" fmla="*/ 2147483647 w 206"/>
                  <a:gd name="T53" fmla="*/ 2147483647 h 152"/>
                  <a:gd name="T54" fmla="*/ 2147483647 w 206"/>
                  <a:gd name="T55" fmla="*/ 2147483647 h 152"/>
                  <a:gd name="T56" fmla="*/ 2147483647 w 206"/>
                  <a:gd name="T57" fmla="*/ 2147483647 h 152"/>
                  <a:gd name="T58" fmla="*/ 2147483647 w 206"/>
                  <a:gd name="T59" fmla="*/ 2147483647 h 152"/>
                  <a:gd name="T60" fmla="*/ 2147483647 w 206"/>
                  <a:gd name="T61" fmla="*/ 2147483647 h 152"/>
                  <a:gd name="T62" fmla="*/ 2147483647 w 206"/>
                  <a:gd name="T63" fmla="*/ 2147483647 h 152"/>
                  <a:gd name="T64" fmla="*/ 2147483647 w 206"/>
                  <a:gd name="T65" fmla="*/ 2147483647 h 152"/>
                  <a:gd name="T66" fmla="*/ 2147483647 w 206"/>
                  <a:gd name="T67" fmla="*/ 2147483647 h 152"/>
                  <a:gd name="T68" fmla="*/ 2147483647 w 206"/>
                  <a:gd name="T69" fmla="*/ 2147483647 h 152"/>
                  <a:gd name="T70" fmla="*/ 2147483647 w 206"/>
                  <a:gd name="T71" fmla="*/ 2147483647 h 152"/>
                  <a:gd name="T72" fmla="*/ 2147483647 w 206"/>
                  <a:gd name="T73" fmla="*/ 2147483647 h 152"/>
                  <a:gd name="T74" fmla="*/ 2147483647 w 206"/>
                  <a:gd name="T75" fmla="*/ 2147483647 h 152"/>
                  <a:gd name="T76" fmla="*/ 2147483647 w 206"/>
                  <a:gd name="T77" fmla="*/ 2147483647 h 152"/>
                  <a:gd name="T78" fmla="*/ 2147483647 w 206"/>
                  <a:gd name="T79" fmla="*/ 2147483647 h 152"/>
                  <a:gd name="T80" fmla="*/ 2147483647 w 206"/>
                  <a:gd name="T81" fmla="*/ 2147483647 h 152"/>
                  <a:gd name="T82" fmla="*/ 2147483647 w 206"/>
                  <a:gd name="T83" fmla="*/ 2147483647 h 152"/>
                  <a:gd name="T84" fmla="*/ 2147483647 w 206"/>
                  <a:gd name="T85" fmla="*/ 2147483647 h 152"/>
                  <a:gd name="T86" fmla="*/ 2147483647 w 206"/>
                  <a:gd name="T87" fmla="*/ 2147483647 h 1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152"/>
                  <a:gd name="T134" fmla="*/ 206 w 206"/>
                  <a:gd name="T135" fmla="*/ 152 h 1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152">
                    <a:moveTo>
                      <a:pt x="206" y="108"/>
                    </a:moveTo>
                    <a:lnTo>
                      <a:pt x="204" y="106"/>
                    </a:lnTo>
                    <a:lnTo>
                      <a:pt x="204" y="102"/>
                    </a:lnTo>
                    <a:lnTo>
                      <a:pt x="204" y="96"/>
                    </a:lnTo>
                    <a:lnTo>
                      <a:pt x="200" y="92"/>
                    </a:lnTo>
                    <a:lnTo>
                      <a:pt x="196" y="88"/>
                    </a:lnTo>
                    <a:lnTo>
                      <a:pt x="186" y="80"/>
                    </a:lnTo>
                    <a:lnTo>
                      <a:pt x="178" y="70"/>
                    </a:lnTo>
                    <a:lnTo>
                      <a:pt x="174" y="68"/>
                    </a:lnTo>
                    <a:lnTo>
                      <a:pt x="170" y="62"/>
                    </a:lnTo>
                    <a:lnTo>
                      <a:pt x="170" y="56"/>
                    </a:lnTo>
                    <a:lnTo>
                      <a:pt x="168" y="54"/>
                    </a:lnTo>
                    <a:lnTo>
                      <a:pt x="162" y="50"/>
                    </a:lnTo>
                    <a:lnTo>
                      <a:pt x="158" y="46"/>
                    </a:lnTo>
                    <a:lnTo>
                      <a:pt x="156" y="44"/>
                    </a:lnTo>
                    <a:lnTo>
                      <a:pt x="156" y="40"/>
                    </a:lnTo>
                    <a:lnTo>
                      <a:pt x="144" y="40"/>
                    </a:lnTo>
                    <a:lnTo>
                      <a:pt x="144" y="28"/>
                    </a:lnTo>
                    <a:lnTo>
                      <a:pt x="142" y="20"/>
                    </a:lnTo>
                    <a:lnTo>
                      <a:pt x="140" y="12"/>
                    </a:lnTo>
                    <a:lnTo>
                      <a:pt x="136" y="6"/>
                    </a:lnTo>
                    <a:lnTo>
                      <a:pt x="136" y="0"/>
                    </a:lnTo>
                    <a:lnTo>
                      <a:pt x="134" y="0"/>
                    </a:lnTo>
                    <a:lnTo>
                      <a:pt x="132" y="0"/>
                    </a:lnTo>
                    <a:lnTo>
                      <a:pt x="128" y="0"/>
                    </a:lnTo>
                    <a:lnTo>
                      <a:pt x="124" y="0"/>
                    </a:lnTo>
                    <a:lnTo>
                      <a:pt x="120" y="2"/>
                    </a:lnTo>
                    <a:lnTo>
                      <a:pt x="112" y="10"/>
                    </a:lnTo>
                    <a:lnTo>
                      <a:pt x="108" y="18"/>
                    </a:lnTo>
                    <a:lnTo>
                      <a:pt x="104" y="28"/>
                    </a:lnTo>
                    <a:lnTo>
                      <a:pt x="102" y="30"/>
                    </a:lnTo>
                    <a:lnTo>
                      <a:pt x="100" y="32"/>
                    </a:lnTo>
                    <a:lnTo>
                      <a:pt x="90" y="34"/>
                    </a:lnTo>
                    <a:lnTo>
                      <a:pt x="72" y="36"/>
                    </a:lnTo>
                    <a:lnTo>
                      <a:pt x="70" y="42"/>
                    </a:lnTo>
                    <a:lnTo>
                      <a:pt x="68" y="48"/>
                    </a:lnTo>
                    <a:lnTo>
                      <a:pt x="64" y="52"/>
                    </a:lnTo>
                    <a:lnTo>
                      <a:pt x="58" y="56"/>
                    </a:lnTo>
                    <a:lnTo>
                      <a:pt x="46" y="60"/>
                    </a:lnTo>
                    <a:lnTo>
                      <a:pt x="34" y="62"/>
                    </a:lnTo>
                    <a:lnTo>
                      <a:pt x="30" y="60"/>
                    </a:lnTo>
                    <a:lnTo>
                      <a:pt x="28" y="58"/>
                    </a:lnTo>
                    <a:lnTo>
                      <a:pt x="24" y="60"/>
                    </a:lnTo>
                    <a:lnTo>
                      <a:pt x="20" y="64"/>
                    </a:lnTo>
                    <a:lnTo>
                      <a:pt x="20" y="66"/>
                    </a:lnTo>
                    <a:lnTo>
                      <a:pt x="18" y="64"/>
                    </a:lnTo>
                    <a:lnTo>
                      <a:pt x="14" y="68"/>
                    </a:lnTo>
                    <a:lnTo>
                      <a:pt x="8" y="74"/>
                    </a:lnTo>
                    <a:lnTo>
                      <a:pt x="2" y="84"/>
                    </a:lnTo>
                    <a:lnTo>
                      <a:pt x="0" y="94"/>
                    </a:lnTo>
                    <a:lnTo>
                      <a:pt x="0" y="102"/>
                    </a:lnTo>
                    <a:lnTo>
                      <a:pt x="2" y="112"/>
                    </a:lnTo>
                    <a:lnTo>
                      <a:pt x="10" y="126"/>
                    </a:lnTo>
                    <a:lnTo>
                      <a:pt x="20" y="140"/>
                    </a:lnTo>
                    <a:lnTo>
                      <a:pt x="28" y="152"/>
                    </a:lnTo>
                    <a:lnTo>
                      <a:pt x="32" y="146"/>
                    </a:lnTo>
                    <a:lnTo>
                      <a:pt x="36" y="140"/>
                    </a:lnTo>
                    <a:lnTo>
                      <a:pt x="42" y="136"/>
                    </a:lnTo>
                    <a:lnTo>
                      <a:pt x="52" y="136"/>
                    </a:lnTo>
                    <a:lnTo>
                      <a:pt x="62" y="136"/>
                    </a:lnTo>
                    <a:lnTo>
                      <a:pt x="64" y="126"/>
                    </a:lnTo>
                    <a:lnTo>
                      <a:pt x="66" y="118"/>
                    </a:lnTo>
                    <a:lnTo>
                      <a:pt x="68" y="114"/>
                    </a:lnTo>
                    <a:lnTo>
                      <a:pt x="72" y="112"/>
                    </a:lnTo>
                    <a:lnTo>
                      <a:pt x="76" y="108"/>
                    </a:lnTo>
                    <a:lnTo>
                      <a:pt x="78" y="108"/>
                    </a:lnTo>
                    <a:lnTo>
                      <a:pt x="84" y="108"/>
                    </a:lnTo>
                    <a:lnTo>
                      <a:pt x="90" y="110"/>
                    </a:lnTo>
                    <a:lnTo>
                      <a:pt x="102" y="116"/>
                    </a:lnTo>
                    <a:lnTo>
                      <a:pt x="112" y="122"/>
                    </a:lnTo>
                    <a:lnTo>
                      <a:pt x="120" y="122"/>
                    </a:lnTo>
                    <a:lnTo>
                      <a:pt x="128" y="122"/>
                    </a:lnTo>
                    <a:lnTo>
                      <a:pt x="130" y="122"/>
                    </a:lnTo>
                    <a:lnTo>
                      <a:pt x="130" y="120"/>
                    </a:lnTo>
                    <a:lnTo>
                      <a:pt x="132" y="116"/>
                    </a:lnTo>
                    <a:lnTo>
                      <a:pt x="134" y="114"/>
                    </a:lnTo>
                    <a:lnTo>
                      <a:pt x="138" y="116"/>
                    </a:lnTo>
                    <a:lnTo>
                      <a:pt x="140" y="116"/>
                    </a:lnTo>
                    <a:lnTo>
                      <a:pt x="146" y="114"/>
                    </a:lnTo>
                    <a:lnTo>
                      <a:pt x="150" y="112"/>
                    </a:lnTo>
                    <a:lnTo>
                      <a:pt x="156" y="110"/>
                    </a:lnTo>
                    <a:lnTo>
                      <a:pt x="160" y="110"/>
                    </a:lnTo>
                    <a:lnTo>
                      <a:pt x="172" y="110"/>
                    </a:lnTo>
                    <a:lnTo>
                      <a:pt x="174" y="104"/>
                    </a:lnTo>
                    <a:lnTo>
                      <a:pt x="178" y="102"/>
                    </a:lnTo>
                    <a:lnTo>
                      <a:pt x="184" y="104"/>
                    </a:lnTo>
                    <a:lnTo>
                      <a:pt x="192" y="106"/>
                    </a:lnTo>
                    <a:lnTo>
                      <a:pt x="204" y="106"/>
                    </a:lnTo>
                    <a:lnTo>
                      <a:pt x="206" y="1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1" name="ïṧľiḍè"/>
              <p:cNvSpPr/>
              <p:nvPr/>
            </p:nvSpPr>
            <p:spPr bwMode="auto">
              <a:xfrm>
                <a:off x="5291256" y="3726167"/>
                <a:ext cx="220354" cy="281612"/>
              </a:xfrm>
              <a:custGeom>
                <a:avLst/>
                <a:gdLst>
                  <a:gd name="T0" fmla="*/ 2147483647 w 126"/>
                  <a:gd name="T1" fmla="*/ 2147483647 h 168"/>
                  <a:gd name="T2" fmla="*/ 2147483647 w 126"/>
                  <a:gd name="T3" fmla="*/ 2147483647 h 168"/>
                  <a:gd name="T4" fmla="*/ 2147483647 w 126"/>
                  <a:gd name="T5" fmla="*/ 2147483647 h 168"/>
                  <a:gd name="T6" fmla="*/ 2147483647 w 126"/>
                  <a:gd name="T7" fmla="*/ 2147483647 h 168"/>
                  <a:gd name="T8" fmla="*/ 2147483647 w 126"/>
                  <a:gd name="T9" fmla="*/ 2147483647 h 168"/>
                  <a:gd name="T10" fmla="*/ 2147483647 w 126"/>
                  <a:gd name="T11" fmla="*/ 2147483647 h 168"/>
                  <a:gd name="T12" fmla="*/ 2147483647 w 126"/>
                  <a:gd name="T13" fmla="*/ 2147483647 h 168"/>
                  <a:gd name="T14" fmla="*/ 2147483647 w 126"/>
                  <a:gd name="T15" fmla="*/ 2147483647 h 168"/>
                  <a:gd name="T16" fmla="*/ 2147483647 w 126"/>
                  <a:gd name="T17" fmla="*/ 2147483647 h 168"/>
                  <a:gd name="T18" fmla="*/ 2147483647 w 126"/>
                  <a:gd name="T19" fmla="*/ 2147483647 h 168"/>
                  <a:gd name="T20" fmla="*/ 2147483647 w 126"/>
                  <a:gd name="T21" fmla="*/ 2147483647 h 168"/>
                  <a:gd name="T22" fmla="*/ 2147483647 w 126"/>
                  <a:gd name="T23" fmla="*/ 2147483647 h 168"/>
                  <a:gd name="T24" fmla="*/ 2147483647 w 126"/>
                  <a:gd name="T25" fmla="*/ 2147483647 h 168"/>
                  <a:gd name="T26" fmla="*/ 2147483647 w 126"/>
                  <a:gd name="T27" fmla="*/ 2147483647 h 168"/>
                  <a:gd name="T28" fmla="*/ 2147483647 w 126"/>
                  <a:gd name="T29" fmla="*/ 2147483647 h 168"/>
                  <a:gd name="T30" fmla="*/ 2147483647 w 126"/>
                  <a:gd name="T31" fmla="*/ 2147483647 h 168"/>
                  <a:gd name="T32" fmla="*/ 2147483647 w 126"/>
                  <a:gd name="T33" fmla="*/ 0 h 168"/>
                  <a:gd name="T34" fmla="*/ 2147483647 w 126"/>
                  <a:gd name="T35" fmla="*/ 0 h 168"/>
                  <a:gd name="T36" fmla="*/ 0 w 126"/>
                  <a:gd name="T37" fmla="*/ 2147483647 h 168"/>
                  <a:gd name="T38" fmla="*/ 2147483647 w 126"/>
                  <a:gd name="T39" fmla="*/ 2147483647 h 168"/>
                  <a:gd name="T40" fmla="*/ 2147483647 w 126"/>
                  <a:gd name="T41" fmla="*/ 2147483647 h 168"/>
                  <a:gd name="T42" fmla="*/ 2147483647 w 126"/>
                  <a:gd name="T43" fmla="*/ 2147483647 h 168"/>
                  <a:gd name="T44" fmla="*/ 2147483647 w 126"/>
                  <a:gd name="T45" fmla="*/ 2147483647 h 168"/>
                  <a:gd name="T46" fmla="*/ 2147483647 w 126"/>
                  <a:gd name="T47" fmla="*/ 2147483647 h 168"/>
                  <a:gd name="T48" fmla="*/ 2147483647 w 126"/>
                  <a:gd name="T49" fmla="*/ 2147483647 h 168"/>
                  <a:gd name="T50" fmla="*/ 2147483647 w 126"/>
                  <a:gd name="T51" fmla="*/ 2147483647 h 168"/>
                  <a:gd name="T52" fmla="*/ 0 w 126"/>
                  <a:gd name="T53" fmla="*/ 2147483647 h 168"/>
                  <a:gd name="T54" fmla="*/ 0 w 126"/>
                  <a:gd name="T55" fmla="*/ 2147483647 h 168"/>
                  <a:gd name="T56" fmla="*/ 2147483647 w 126"/>
                  <a:gd name="T57" fmla="*/ 2147483647 h 168"/>
                  <a:gd name="T58" fmla="*/ 2147483647 w 126"/>
                  <a:gd name="T59" fmla="*/ 2147483647 h 168"/>
                  <a:gd name="T60" fmla="*/ 2147483647 w 126"/>
                  <a:gd name="T61" fmla="*/ 2147483647 h 168"/>
                  <a:gd name="T62" fmla="*/ 2147483647 w 126"/>
                  <a:gd name="T63" fmla="*/ 2147483647 h 168"/>
                  <a:gd name="T64" fmla="*/ 2147483647 w 126"/>
                  <a:gd name="T65" fmla="*/ 2147483647 h 168"/>
                  <a:gd name="T66" fmla="*/ 2147483647 w 126"/>
                  <a:gd name="T67" fmla="*/ 2147483647 h 168"/>
                  <a:gd name="T68" fmla="*/ 2147483647 w 126"/>
                  <a:gd name="T69" fmla="*/ 2147483647 h 168"/>
                  <a:gd name="T70" fmla="*/ 2147483647 w 126"/>
                  <a:gd name="T71" fmla="*/ 2147483647 h 168"/>
                  <a:gd name="T72" fmla="*/ 2147483647 w 126"/>
                  <a:gd name="T73" fmla="*/ 2147483647 h 168"/>
                  <a:gd name="T74" fmla="*/ 2147483647 w 126"/>
                  <a:gd name="T75" fmla="*/ 2147483647 h 168"/>
                  <a:gd name="T76" fmla="*/ 2147483647 w 126"/>
                  <a:gd name="T77" fmla="*/ 2147483647 h 168"/>
                  <a:gd name="T78" fmla="*/ 2147483647 w 126"/>
                  <a:gd name="T79" fmla="*/ 2147483647 h 168"/>
                  <a:gd name="T80" fmla="*/ 2147483647 w 126"/>
                  <a:gd name="T81" fmla="*/ 2147483647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6"/>
                  <a:gd name="T124" fmla="*/ 0 h 168"/>
                  <a:gd name="T125" fmla="*/ 126 w 126"/>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6" h="168">
                    <a:moveTo>
                      <a:pt x="120" y="10"/>
                    </a:moveTo>
                    <a:lnTo>
                      <a:pt x="116" y="10"/>
                    </a:lnTo>
                    <a:lnTo>
                      <a:pt x="112" y="6"/>
                    </a:lnTo>
                    <a:lnTo>
                      <a:pt x="110" y="4"/>
                    </a:lnTo>
                    <a:lnTo>
                      <a:pt x="106" y="4"/>
                    </a:lnTo>
                    <a:lnTo>
                      <a:pt x="102" y="4"/>
                    </a:lnTo>
                    <a:lnTo>
                      <a:pt x="100" y="6"/>
                    </a:lnTo>
                    <a:lnTo>
                      <a:pt x="96" y="10"/>
                    </a:lnTo>
                    <a:lnTo>
                      <a:pt x="90" y="16"/>
                    </a:lnTo>
                    <a:lnTo>
                      <a:pt x="90" y="18"/>
                    </a:lnTo>
                    <a:lnTo>
                      <a:pt x="86" y="18"/>
                    </a:lnTo>
                    <a:lnTo>
                      <a:pt x="78" y="18"/>
                    </a:lnTo>
                    <a:lnTo>
                      <a:pt x="70" y="14"/>
                    </a:lnTo>
                    <a:lnTo>
                      <a:pt x="58" y="8"/>
                    </a:lnTo>
                    <a:lnTo>
                      <a:pt x="46" y="4"/>
                    </a:lnTo>
                    <a:lnTo>
                      <a:pt x="38" y="2"/>
                    </a:lnTo>
                    <a:lnTo>
                      <a:pt x="30" y="0"/>
                    </a:lnTo>
                    <a:lnTo>
                      <a:pt x="4" y="0"/>
                    </a:lnTo>
                    <a:lnTo>
                      <a:pt x="0" y="4"/>
                    </a:lnTo>
                    <a:lnTo>
                      <a:pt x="4" y="12"/>
                    </a:lnTo>
                    <a:lnTo>
                      <a:pt x="8" y="20"/>
                    </a:lnTo>
                    <a:lnTo>
                      <a:pt x="14" y="32"/>
                    </a:lnTo>
                    <a:lnTo>
                      <a:pt x="16" y="38"/>
                    </a:lnTo>
                    <a:lnTo>
                      <a:pt x="16" y="42"/>
                    </a:lnTo>
                    <a:lnTo>
                      <a:pt x="16" y="48"/>
                    </a:lnTo>
                    <a:lnTo>
                      <a:pt x="16" y="52"/>
                    </a:lnTo>
                    <a:lnTo>
                      <a:pt x="0" y="76"/>
                    </a:lnTo>
                    <a:lnTo>
                      <a:pt x="0" y="100"/>
                    </a:lnTo>
                    <a:lnTo>
                      <a:pt x="62" y="138"/>
                    </a:lnTo>
                    <a:lnTo>
                      <a:pt x="62" y="146"/>
                    </a:lnTo>
                    <a:lnTo>
                      <a:pt x="88" y="168"/>
                    </a:lnTo>
                    <a:lnTo>
                      <a:pt x="90" y="164"/>
                    </a:lnTo>
                    <a:lnTo>
                      <a:pt x="94" y="158"/>
                    </a:lnTo>
                    <a:lnTo>
                      <a:pt x="108" y="130"/>
                    </a:lnTo>
                    <a:lnTo>
                      <a:pt x="122" y="106"/>
                    </a:lnTo>
                    <a:lnTo>
                      <a:pt x="116" y="102"/>
                    </a:lnTo>
                    <a:lnTo>
                      <a:pt x="112" y="98"/>
                    </a:lnTo>
                    <a:lnTo>
                      <a:pt x="112" y="32"/>
                    </a:lnTo>
                    <a:lnTo>
                      <a:pt x="120" y="14"/>
                    </a:lnTo>
                    <a:lnTo>
                      <a:pt x="126" y="10"/>
                    </a:lnTo>
                    <a:lnTo>
                      <a:pt x="120"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2" name="ïšľïdé"/>
              <p:cNvSpPr/>
              <p:nvPr/>
            </p:nvSpPr>
            <p:spPr bwMode="auto">
              <a:xfrm>
                <a:off x="5165929" y="3726167"/>
                <a:ext cx="152871" cy="179335"/>
              </a:xfrm>
              <a:custGeom>
                <a:avLst/>
                <a:gdLst>
                  <a:gd name="T0" fmla="*/ 2147483647 w 88"/>
                  <a:gd name="T1" fmla="*/ 0 h 108"/>
                  <a:gd name="T2" fmla="*/ 2147483647 w 88"/>
                  <a:gd name="T3" fmla="*/ 2147483647 h 108"/>
                  <a:gd name="T4" fmla="*/ 2147483647 w 88"/>
                  <a:gd name="T5" fmla="*/ 2147483647 h 108"/>
                  <a:gd name="T6" fmla="*/ 2147483647 w 88"/>
                  <a:gd name="T7" fmla="*/ 2147483647 h 108"/>
                  <a:gd name="T8" fmla="*/ 2147483647 w 88"/>
                  <a:gd name="T9" fmla="*/ 2147483647 h 108"/>
                  <a:gd name="T10" fmla="*/ 2147483647 w 88"/>
                  <a:gd name="T11" fmla="*/ 2147483647 h 108"/>
                  <a:gd name="T12" fmla="*/ 2147483647 w 88"/>
                  <a:gd name="T13" fmla="*/ 2147483647 h 108"/>
                  <a:gd name="T14" fmla="*/ 2147483647 w 88"/>
                  <a:gd name="T15" fmla="*/ 2147483647 h 108"/>
                  <a:gd name="T16" fmla="*/ 2147483647 w 88"/>
                  <a:gd name="T17" fmla="*/ 2147483647 h 108"/>
                  <a:gd name="T18" fmla="*/ 2147483647 w 88"/>
                  <a:gd name="T19" fmla="*/ 2147483647 h 108"/>
                  <a:gd name="T20" fmla="*/ 2147483647 w 88"/>
                  <a:gd name="T21" fmla="*/ 2147483647 h 108"/>
                  <a:gd name="T22" fmla="*/ 2147483647 w 88"/>
                  <a:gd name="T23" fmla="*/ 2147483647 h 108"/>
                  <a:gd name="T24" fmla="*/ 2147483647 w 88"/>
                  <a:gd name="T25" fmla="*/ 2147483647 h 108"/>
                  <a:gd name="T26" fmla="*/ 2147483647 w 88"/>
                  <a:gd name="T27" fmla="*/ 2147483647 h 108"/>
                  <a:gd name="T28" fmla="*/ 0 w 88"/>
                  <a:gd name="T29" fmla="*/ 2147483647 h 108"/>
                  <a:gd name="T30" fmla="*/ 0 w 88"/>
                  <a:gd name="T31" fmla="*/ 2147483647 h 108"/>
                  <a:gd name="T32" fmla="*/ 2147483647 w 88"/>
                  <a:gd name="T33" fmla="*/ 2147483647 h 108"/>
                  <a:gd name="T34" fmla="*/ 2147483647 w 88"/>
                  <a:gd name="T35" fmla="*/ 2147483647 h 108"/>
                  <a:gd name="T36" fmla="*/ 2147483647 w 88"/>
                  <a:gd name="T37" fmla="*/ 2147483647 h 108"/>
                  <a:gd name="T38" fmla="*/ 2147483647 w 88"/>
                  <a:gd name="T39" fmla="*/ 2147483647 h 108"/>
                  <a:gd name="T40" fmla="*/ 2147483647 w 88"/>
                  <a:gd name="T41" fmla="*/ 2147483647 h 108"/>
                  <a:gd name="T42" fmla="*/ 2147483647 w 88"/>
                  <a:gd name="T43" fmla="*/ 2147483647 h 108"/>
                  <a:gd name="T44" fmla="*/ 2147483647 w 88"/>
                  <a:gd name="T45" fmla="*/ 2147483647 h 108"/>
                  <a:gd name="T46" fmla="*/ 2147483647 w 88"/>
                  <a:gd name="T47" fmla="*/ 2147483647 h 108"/>
                  <a:gd name="T48" fmla="*/ 2147483647 w 88"/>
                  <a:gd name="T49" fmla="*/ 2147483647 h 108"/>
                  <a:gd name="T50" fmla="*/ 2147483647 w 88"/>
                  <a:gd name="T51" fmla="*/ 2147483647 h 108"/>
                  <a:gd name="T52" fmla="*/ 2147483647 w 88"/>
                  <a:gd name="T53" fmla="*/ 2147483647 h 108"/>
                  <a:gd name="T54" fmla="*/ 2147483647 w 88"/>
                  <a:gd name="T55" fmla="*/ 2147483647 h 108"/>
                  <a:gd name="T56" fmla="*/ 2147483647 w 88"/>
                  <a:gd name="T57" fmla="*/ 2147483647 h 108"/>
                  <a:gd name="T58" fmla="*/ 2147483647 w 88"/>
                  <a:gd name="T59" fmla="*/ 0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8"/>
                  <a:gd name="T91" fmla="*/ 0 h 108"/>
                  <a:gd name="T92" fmla="*/ 88 w 88"/>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8" h="108">
                    <a:moveTo>
                      <a:pt x="76" y="0"/>
                    </a:moveTo>
                    <a:lnTo>
                      <a:pt x="72" y="4"/>
                    </a:lnTo>
                    <a:lnTo>
                      <a:pt x="76" y="12"/>
                    </a:lnTo>
                    <a:lnTo>
                      <a:pt x="80" y="20"/>
                    </a:lnTo>
                    <a:lnTo>
                      <a:pt x="86" y="32"/>
                    </a:lnTo>
                    <a:lnTo>
                      <a:pt x="88" y="38"/>
                    </a:lnTo>
                    <a:lnTo>
                      <a:pt x="88" y="42"/>
                    </a:lnTo>
                    <a:lnTo>
                      <a:pt x="88" y="48"/>
                    </a:lnTo>
                    <a:lnTo>
                      <a:pt x="88" y="52"/>
                    </a:lnTo>
                    <a:lnTo>
                      <a:pt x="72" y="76"/>
                    </a:lnTo>
                    <a:lnTo>
                      <a:pt x="72" y="100"/>
                    </a:lnTo>
                    <a:lnTo>
                      <a:pt x="20" y="98"/>
                    </a:lnTo>
                    <a:lnTo>
                      <a:pt x="14" y="102"/>
                    </a:lnTo>
                    <a:lnTo>
                      <a:pt x="10" y="108"/>
                    </a:lnTo>
                    <a:lnTo>
                      <a:pt x="0" y="108"/>
                    </a:lnTo>
                    <a:lnTo>
                      <a:pt x="0" y="86"/>
                    </a:lnTo>
                    <a:lnTo>
                      <a:pt x="6" y="76"/>
                    </a:lnTo>
                    <a:lnTo>
                      <a:pt x="12" y="64"/>
                    </a:lnTo>
                    <a:lnTo>
                      <a:pt x="18" y="56"/>
                    </a:lnTo>
                    <a:lnTo>
                      <a:pt x="24" y="48"/>
                    </a:lnTo>
                    <a:lnTo>
                      <a:pt x="24" y="38"/>
                    </a:lnTo>
                    <a:lnTo>
                      <a:pt x="22" y="34"/>
                    </a:lnTo>
                    <a:lnTo>
                      <a:pt x="22" y="28"/>
                    </a:lnTo>
                    <a:lnTo>
                      <a:pt x="20" y="16"/>
                    </a:lnTo>
                    <a:lnTo>
                      <a:pt x="24" y="14"/>
                    </a:lnTo>
                    <a:lnTo>
                      <a:pt x="30" y="12"/>
                    </a:lnTo>
                    <a:lnTo>
                      <a:pt x="52" y="12"/>
                    </a:lnTo>
                    <a:lnTo>
                      <a:pt x="62" y="10"/>
                    </a:lnTo>
                    <a:lnTo>
                      <a:pt x="72" y="4"/>
                    </a:lnTo>
                    <a:lnTo>
                      <a:pt x="7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3" name="íṧľîďe"/>
              <p:cNvSpPr/>
              <p:nvPr/>
            </p:nvSpPr>
            <p:spPr bwMode="auto">
              <a:xfrm>
                <a:off x="5161797" y="3888689"/>
                <a:ext cx="319514" cy="336254"/>
              </a:xfrm>
              <a:custGeom>
                <a:avLst/>
                <a:gdLst>
                  <a:gd name="T0" fmla="*/ 2147483647 w 182"/>
                  <a:gd name="T1" fmla="*/ 2147483647 h 200"/>
                  <a:gd name="T2" fmla="*/ 2147483647 w 182"/>
                  <a:gd name="T3" fmla="*/ 2147483647 h 200"/>
                  <a:gd name="T4" fmla="*/ 2147483647 w 182"/>
                  <a:gd name="T5" fmla="*/ 2147483647 h 200"/>
                  <a:gd name="T6" fmla="*/ 2147483647 w 182"/>
                  <a:gd name="T7" fmla="*/ 2147483647 h 200"/>
                  <a:gd name="T8" fmla="*/ 2147483647 w 182"/>
                  <a:gd name="T9" fmla="*/ 2147483647 h 200"/>
                  <a:gd name="T10" fmla="*/ 2147483647 w 182"/>
                  <a:gd name="T11" fmla="*/ 2147483647 h 200"/>
                  <a:gd name="T12" fmla="*/ 2147483647 w 182"/>
                  <a:gd name="T13" fmla="*/ 2147483647 h 200"/>
                  <a:gd name="T14" fmla="*/ 2147483647 w 182"/>
                  <a:gd name="T15" fmla="*/ 2147483647 h 200"/>
                  <a:gd name="T16" fmla="*/ 2147483647 w 182"/>
                  <a:gd name="T17" fmla="*/ 2147483647 h 200"/>
                  <a:gd name="T18" fmla="*/ 2147483647 w 182"/>
                  <a:gd name="T19" fmla="*/ 2147483647 h 200"/>
                  <a:gd name="T20" fmla="*/ 2147483647 w 182"/>
                  <a:gd name="T21" fmla="*/ 2147483647 h 200"/>
                  <a:gd name="T22" fmla="*/ 2147483647 w 182"/>
                  <a:gd name="T23" fmla="*/ 2147483647 h 200"/>
                  <a:gd name="T24" fmla="*/ 2147483647 w 182"/>
                  <a:gd name="T25" fmla="*/ 2147483647 h 200"/>
                  <a:gd name="T26" fmla="*/ 2147483647 w 182"/>
                  <a:gd name="T27" fmla="*/ 2147483647 h 200"/>
                  <a:gd name="T28" fmla="*/ 2147483647 w 182"/>
                  <a:gd name="T29" fmla="*/ 2147483647 h 200"/>
                  <a:gd name="T30" fmla="*/ 2147483647 w 182"/>
                  <a:gd name="T31" fmla="*/ 2147483647 h 200"/>
                  <a:gd name="T32" fmla="*/ 2147483647 w 182"/>
                  <a:gd name="T33" fmla="*/ 2147483647 h 200"/>
                  <a:gd name="T34" fmla="*/ 2147483647 w 182"/>
                  <a:gd name="T35" fmla="*/ 2147483647 h 200"/>
                  <a:gd name="T36" fmla="*/ 2147483647 w 182"/>
                  <a:gd name="T37" fmla="*/ 2147483647 h 200"/>
                  <a:gd name="T38" fmla="*/ 2147483647 w 182"/>
                  <a:gd name="T39" fmla="*/ 2147483647 h 200"/>
                  <a:gd name="T40" fmla="*/ 2147483647 w 182"/>
                  <a:gd name="T41" fmla="*/ 2147483647 h 200"/>
                  <a:gd name="T42" fmla="*/ 2147483647 w 182"/>
                  <a:gd name="T43" fmla="*/ 2147483647 h 200"/>
                  <a:gd name="T44" fmla="*/ 2147483647 w 182"/>
                  <a:gd name="T45" fmla="*/ 2147483647 h 200"/>
                  <a:gd name="T46" fmla="*/ 2147483647 w 182"/>
                  <a:gd name="T47" fmla="*/ 2147483647 h 200"/>
                  <a:gd name="T48" fmla="*/ 2147483647 w 182"/>
                  <a:gd name="T49" fmla="*/ 2147483647 h 200"/>
                  <a:gd name="T50" fmla="*/ 2147483647 w 182"/>
                  <a:gd name="T51" fmla="*/ 2147483647 h 200"/>
                  <a:gd name="T52" fmla="*/ 2147483647 w 182"/>
                  <a:gd name="T53" fmla="*/ 2147483647 h 200"/>
                  <a:gd name="T54" fmla="*/ 0 w 182"/>
                  <a:gd name="T55" fmla="*/ 2147483647 h 200"/>
                  <a:gd name="T56" fmla="*/ 0 w 182"/>
                  <a:gd name="T57" fmla="*/ 2147483647 h 200"/>
                  <a:gd name="T58" fmla="*/ 0 w 182"/>
                  <a:gd name="T59" fmla="*/ 2147483647 h 200"/>
                  <a:gd name="T60" fmla="*/ 0 w 182"/>
                  <a:gd name="T61" fmla="*/ 2147483647 h 200"/>
                  <a:gd name="T62" fmla="*/ 2147483647 w 182"/>
                  <a:gd name="T63" fmla="*/ 2147483647 h 200"/>
                  <a:gd name="T64" fmla="*/ 2147483647 w 182"/>
                  <a:gd name="T65" fmla="*/ 2147483647 h 200"/>
                  <a:gd name="T66" fmla="*/ 2147483647 w 182"/>
                  <a:gd name="T67" fmla="*/ 2147483647 h 200"/>
                  <a:gd name="T68" fmla="*/ 2147483647 w 182"/>
                  <a:gd name="T69" fmla="*/ 2147483647 h 200"/>
                  <a:gd name="T70" fmla="*/ 2147483647 w 182"/>
                  <a:gd name="T71" fmla="*/ 2147483647 h 200"/>
                  <a:gd name="T72" fmla="*/ 2147483647 w 182"/>
                  <a:gd name="T73" fmla="*/ 2147483647 h 200"/>
                  <a:gd name="T74" fmla="*/ 2147483647 w 182"/>
                  <a:gd name="T75" fmla="*/ 2147483647 h 200"/>
                  <a:gd name="T76" fmla="*/ 2147483647 w 182"/>
                  <a:gd name="T77" fmla="*/ 2147483647 h 200"/>
                  <a:gd name="T78" fmla="*/ 2147483647 w 182"/>
                  <a:gd name="T79" fmla="*/ 2147483647 h 200"/>
                  <a:gd name="T80" fmla="*/ 2147483647 w 182"/>
                  <a:gd name="T81" fmla="*/ 0 h 20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2"/>
                  <a:gd name="T124" fmla="*/ 0 h 200"/>
                  <a:gd name="T125" fmla="*/ 182 w 182"/>
                  <a:gd name="T126" fmla="*/ 200 h 20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2" h="200">
                    <a:moveTo>
                      <a:pt x="30" y="0"/>
                    </a:moveTo>
                    <a:lnTo>
                      <a:pt x="74" y="2"/>
                    </a:lnTo>
                    <a:lnTo>
                      <a:pt x="136" y="40"/>
                    </a:lnTo>
                    <a:lnTo>
                      <a:pt x="136" y="48"/>
                    </a:lnTo>
                    <a:lnTo>
                      <a:pt x="162" y="70"/>
                    </a:lnTo>
                    <a:lnTo>
                      <a:pt x="160" y="74"/>
                    </a:lnTo>
                    <a:lnTo>
                      <a:pt x="158" y="80"/>
                    </a:lnTo>
                    <a:lnTo>
                      <a:pt x="156" y="84"/>
                    </a:lnTo>
                    <a:lnTo>
                      <a:pt x="154" y="88"/>
                    </a:lnTo>
                    <a:lnTo>
                      <a:pt x="152" y="92"/>
                    </a:lnTo>
                    <a:lnTo>
                      <a:pt x="152" y="98"/>
                    </a:lnTo>
                    <a:lnTo>
                      <a:pt x="154" y="102"/>
                    </a:lnTo>
                    <a:lnTo>
                      <a:pt x="158" y="106"/>
                    </a:lnTo>
                    <a:lnTo>
                      <a:pt x="162" y="110"/>
                    </a:lnTo>
                    <a:lnTo>
                      <a:pt x="164" y="116"/>
                    </a:lnTo>
                    <a:lnTo>
                      <a:pt x="164" y="126"/>
                    </a:lnTo>
                    <a:lnTo>
                      <a:pt x="164" y="142"/>
                    </a:lnTo>
                    <a:lnTo>
                      <a:pt x="164" y="156"/>
                    </a:lnTo>
                    <a:lnTo>
                      <a:pt x="168" y="162"/>
                    </a:lnTo>
                    <a:lnTo>
                      <a:pt x="172" y="168"/>
                    </a:lnTo>
                    <a:lnTo>
                      <a:pt x="176" y="174"/>
                    </a:lnTo>
                    <a:lnTo>
                      <a:pt x="182" y="178"/>
                    </a:lnTo>
                    <a:lnTo>
                      <a:pt x="174" y="180"/>
                    </a:lnTo>
                    <a:lnTo>
                      <a:pt x="166" y="180"/>
                    </a:lnTo>
                    <a:lnTo>
                      <a:pt x="162" y="184"/>
                    </a:lnTo>
                    <a:lnTo>
                      <a:pt x="152" y="188"/>
                    </a:lnTo>
                    <a:lnTo>
                      <a:pt x="138" y="192"/>
                    </a:lnTo>
                    <a:lnTo>
                      <a:pt x="134" y="194"/>
                    </a:lnTo>
                    <a:lnTo>
                      <a:pt x="132" y="196"/>
                    </a:lnTo>
                    <a:lnTo>
                      <a:pt x="130" y="198"/>
                    </a:lnTo>
                    <a:lnTo>
                      <a:pt x="126" y="198"/>
                    </a:lnTo>
                    <a:lnTo>
                      <a:pt x="122" y="198"/>
                    </a:lnTo>
                    <a:lnTo>
                      <a:pt x="120" y="196"/>
                    </a:lnTo>
                    <a:lnTo>
                      <a:pt x="116" y="196"/>
                    </a:lnTo>
                    <a:lnTo>
                      <a:pt x="114" y="198"/>
                    </a:lnTo>
                    <a:lnTo>
                      <a:pt x="112" y="200"/>
                    </a:lnTo>
                    <a:lnTo>
                      <a:pt x="108" y="200"/>
                    </a:lnTo>
                    <a:lnTo>
                      <a:pt x="82" y="198"/>
                    </a:lnTo>
                    <a:lnTo>
                      <a:pt x="82" y="172"/>
                    </a:lnTo>
                    <a:lnTo>
                      <a:pt x="80" y="170"/>
                    </a:lnTo>
                    <a:lnTo>
                      <a:pt x="78" y="166"/>
                    </a:lnTo>
                    <a:lnTo>
                      <a:pt x="76" y="160"/>
                    </a:lnTo>
                    <a:lnTo>
                      <a:pt x="60" y="160"/>
                    </a:lnTo>
                    <a:lnTo>
                      <a:pt x="46" y="150"/>
                    </a:lnTo>
                    <a:lnTo>
                      <a:pt x="40" y="146"/>
                    </a:lnTo>
                    <a:lnTo>
                      <a:pt x="30" y="142"/>
                    </a:lnTo>
                    <a:lnTo>
                      <a:pt x="26" y="140"/>
                    </a:lnTo>
                    <a:lnTo>
                      <a:pt x="24" y="138"/>
                    </a:lnTo>
                    <a:lnTo>
                      <a:pt x="22" y="136"/>
                    </a:lnTo>
                    <a:lnTo>
                      <a:pt x="20" y="134"/>
                    </a:lnTo>
                    <a:lnTo>
                      <a:pt x="18" y="126"/>
                    </a:lnTo>
                    <a:lnTo>
                      <a:pt x="16" y="120"/>
                    </a:lnTo>
                    <a:lnTo>
                      <a:pt x="16" y="114"/>
                    </a:lnTo>
                    <a:lnTo>
                      <a:pt x="10" y="110"/>
                    </a:lnTo>
                    <a:lnTo>
                      <a:pt x="6" y="104"/>
                    </a:lnTo>
                    <a:lnTo>
                      <a:pt x="0" y="100"/>
                    </a:lnTo>
                    <a:lnTo>
                      <a:pt x="0" y="94"/>
                    </a:lnTo>
                    <a:lnTo>
                      <a:pt x="0" y="92"/>
                    </a:lnTo>
                    <a:lnTo>
                      <a:pt x="2" y="88"/>
                    </a:lnTo>
                    <a:lnTo>
                      <a:pt x="0" y="84"/>
                    </a:lnTo>
                    <a:lnTo>
                      <a:pt x="0" y="82"/>
                    </a:lnTo>
                    <a:lnTo>
                      <a:pt x="0" y="78"/>
                    </a:lnTo>
                    <a:lnTo>
                      <a:pt x="0" y="72"/>
                    </a:lnTo>
                    <a:lnTo>
                      <a:pt x="2" y="68"/>
                    </a:lnTo>
                    <a:lnTo>
                      <a:pt x="8" y="60"/>
                    </a:lnTo>
                    <a:lnTo>
                      <a:pt x="20" y="50"/>
                    </a:lnTo>
                    <a:lnTo>
                      <a:pt x="22" y="46"/>
                    </a:lnTo>
                    <a:lnTo>
                      <a:pt x="22" y="42"/>
                    </a:lnTo>
                    <a:lnTo>
                      <a:pt x="22" y="40"/>
                    </a:lnTo>
                    <a:lnTo>
                      <a:pt x="20" y="38"/>
                    </a:lnTo>
                    <a:lnTo>
                      <a:pt x="18" y="36"/>
                    </a:lnTo>
                    <a:lnTo>
                      <a:pt x="16" y="34"/>
                    </a:lnTo>
                    <a:lnTo>
                      <a:pt x="18" y="30"/>
                    </a:lnTo>
                    <a:lnTo>
                      <a:pt x="20" y="28"/>
                    </a:lnTo>
                    <a:lnTo>
                      <a:pt x="22" y="26"/>
                    </a:lnTo>
                    <a:lnTo>
                      <a:pt x="22" y="22"/>
                    </a:lnTo>
                    <a:lnTo>
                      <a:pt x="24" y="22"/>
                    </a:lnTo>
                    <a:lnTo>
                      <a:pt x="24" y="16"/>
                    </a:lnTo>
                    <a:lnTo>
                      <a:pt x="22" y="12"/>
                    </a:lnTo>
                    <a:lnTo>
                      <a:pt x="20" y="6"/>
                    </a:lnTo>
                    <a:lnTo>
                      <a:pt x="22" y="0"/>
                    </a:lnTo>
                    <a:lnTo>
                      <a:pt x="24" y="0"/>
                    </a:ln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4" name="ïś1iḑè"/>
              <p:cNvSpPr/>
              <p:nvPr/>
            </p:nvSpPr>
            <p:spPr bwMode="auto">
              <a:xfrm>
                <a:off x="5152156" y="3888689"/>
                <a:ext cx="50957" cy="57443"/>
              </a:xfrm>
              <a:custGeom>
                <a:avLst/>
                <a:gdLst>
                  <a:gd name="T0" fmla="*/ 2147483647 w 30"/>
                  <a:gd name="T1" fmla="*/ 2147483647 h 34"/>
                  <a:gd name="T2" fmla="*/ 2147483647 w 30"/>
                  <a:gd name="T3" fmla="*/ 2147483647 h 34"/>
                  <a:gd name="T4" fmla="*/ 2147483647 w 30"/>
                  <a:gd name="T5" fmla="*/ 2147483647 h 34"/>
                  <a:gd name="T6" fmla="*/ 2147483647 w 30"/>
                  <a:gd name="T7" fmla="*/ 2147483647 h 34"/>
                  <a:gd name="T8" fmla="*/ 2147483647 w 30"/>
                  <a:gd name="T9" fmla="*/ 2147483647 h 34"/>
                  <a:gd name="T10" fmla="*/ 2147483647 w 30"/>
                  <a:gd name="T11" fmla="*/ 2147483647 h 34"/>
                  <a:gd name="T12" fmla="*/ 2147483647 w 30"/>
                  <a:gd name="T13" fmla="*/ 2147483647 h 34"/>
                  <a:gd name="T14" fmla="*/ 2147483647 w 30"/>
                  <a:gd name="T15" fmla="*/ 0 h 34"/>
                  <a:gd name="T16" fmla="*/ 2147483647 w 30"/>
                  <a:gd name="T17" fmla="*/ 2147483647 h 34"/>
                  <a:gd name="T18" fmla="*/ 2147483647 w 30"/>
                  <a:gd name="T19" fmla="*/ 2147483647 h 34"/>
                  <a:gd name="T20" fmla="*/ 2147483647 w 30"/>
                  <a:gd name="T21" fmla="*/ 2147483647 h 34"/>
                  <a:gd name="T22" fmla="*/ 2147483647 w 30"/>
                  <a:gd name="T23" fmla="*/ 2147483647 h 34"/>
                  <a:gd name="T24" fmla="*/ 2147483647 w 30"/>
                  <a:gd name="T25" fmla="*/ 2147483647 h 34"/>
                  <a:gd name="T26" fmla="*/ 0 w 30"/>
                  <a:gd name="T27" fmla="*/ 2147483647 h 34"/>
                  <a:gd name="T28" fmla="*/ 0 w 30"/>
                  <a:gd name="T29" fmla="*/ 2147483647 h 34"/>
                  <a:gd name="T30" fmla="*/ 0 w 30"/>
                  <a:gd name="T31" fmla="*/ 2147483647 h 34"/>
                  <a:gd name="T32" fmla="*/ 0 w 30"/>
                  <a:gd name="T33" fmla="*/ 2147483647 h 34"/>
                  <a:gd name="T34" fmla="*/ 2147483647 w 30"/>
                  <a:gd name="T35" fmla="*/ 2147483647 h 34"/>
                  <a:gd name="T36" fmla="*/ 2147483647 w 30"/>
                  <a:gd name="T37" fmla="*/ 2147483647 h 34"/>
                  <a:gd name="T38" fmla="*/ 2147483647 w 30"/>
                  <a:gd name="T39" fmla="*/ 2147483647 h 34"/>
                  <a:gd name="T40" fmla="*/ 2147483647 w 30"/>
                  <a:gd name="T41" fmla="*/ 2147483647 h 34"/>
                  <a:gd name="T42" fmla="*/ 2147483647 w 30"/>
                  <a:gd name="T43" fmla="*/ 2147483647 h 34"/>
                  <a:gd name="T44" fmla="*/ 2147483647 w 30"/>
                  <a:gd name="T45" fmla="*/ 2147483647 h 3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
                  <a:gd name="T70" fmla="*/ 0 h 34"/>
                  <a:gd name="T71" fmla="*/ 30 w 30"/>
                  <a:gd name="T72" fmla="*/ 34 h 3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 h="34">
                    <a:moveTo>
                      <a:pt x="26" y="28"/>
                    </a:moveTo>
                    <a:lnTo>
                      <a:pt x="28" y="26"/>
                    </a:lnTo>
                    <a:lnTo>
                      <a:pt x="28" y="22"/>
                    </a:lnTo>
                    <a:lnTo>
                      <a:pt x="30" y="22"/>
                    </a:lnTo>
                    <a:lnTo>
                      <a:pt x="30" y="16"/>
                    </a:lnTo>
                    <a:lnTo>
                      <a:pt x="28" y="12"/>
                    </a:lnTo>
                    <a:lnTo>
                      <a:pt x="26" y="6"/>
                    </a:lnTo>
                    <a:lnTo>
                      <a:pt x="28" y="0"/>
                    </a:lnTo>
                    <a:lnTo>
                      <a:pt x="24" y="2"/>
                    </a:lnTo>
                    <a:lnTo>
                      <a:pt x="22" y="4"/>
                    </a:lnTo>
                    <a:lnTo>
                      <a:pt x="18" y="10"/>
                    </a:lnTo>
                    <a:lnTo>
                      <a:pt x="8" y="10"/>
                    </a:lnTo>
                    <a:lnTo>
                      <a:pt x="2" y="18"/>
                    </a:lnTo>
                    <a:lnTo>
                      <a:pt x="0" y="24"/>
                    </a:lnTo>
                    <a:lnTo>
                      <a:pt x="0" y="30"/>
                    </a:lnTo>
                    <a:lnTo>
                      <a:pt x="0" y="32"/>
                    </a:lnTo>
                    <a:lnTo>
                      <a:pt x="0" y="34"/>
                    </a:lnTo>
                    <a:lnTo>
                      <a:pt x="12" y="34"/>
                    </a:lnTo>
                    <a:lnTo>
                      <a:pt x="14" y="30"/>
                    </a:lnTo>
                    <a:lnTo>
                      <a:pt x="14" y="28"/>
                    </a:lnTo>
                    <a:lnTo>
                      <a:pt x="16" y="26"/>
                    </a:lnTo>
                    <a:lnTo>
                      <a:pt x="26" y="26"/>
                    </a:lnTo>
                    <a:lnTo>
                      <a:pt x="26"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5" name="iSḻíḑé"/>
              <p:cNvSpPr/>
              <p:nvPr/>
            </p:nvSpPr>
            <p:spPr bwMode="auto">
              <a:xfrm>
                <a:off x="5152156" y="3934923"/>
                <a:ext cx="48203" cy="68651"/>
              </a:xfrm>
              <a:custGeom>
                <a:avLst/>
                <a:gdLst>
                  <a:gd name="T0" fmla="*/ 0 w 28"/>
                  <a:gd name="T1" fmla="*/ 2147483647 h 42"/>
                  <a:gd name="T2" fmla="*/ 2147483647 w 28"/>
                  <a:gd name="T3" fmla="*/ 2147483647 h 42"/>
                  <a:gd name="T4" fmla="*/ 2147483647 w 28"/>
                  <a:gd name="T5" fmla="*/ 2147483647 h 42"/>
                  <a:gd name="T6" fmla="*/ 2147483647 w 28"/>
                  <a:gd name="T7" fmla="*/ 2147483647 h 42"/>
                  <a:gd name="T8" fmla="*/ 2147483647 w 28"/>
                  <a:gd name="T9" fmla="*/ 2147483647 h 42"/>
                  <a:gd name="T10" fmla="*/ 2147483647 w 28"/>
                  <a:gd name="T11" fmla="*/ 2147483647 h 42"/>
                  <a:gd name="T12" fmla="*/ 2147483647 w 28"/>
                  <a:gd name="T13" fmla="*/ 2147483647 h 42"/>
                  <a:gd name="T14" fmla="*/ 2147483647 w 28"/>
                  <a:gd name="T15" fmla="*/ 2147483647 h 42"/>
                  <a:gd name="T16" fmla="*/ 2147483647 w 28"/>
                  <a:gd name="T17" fmla="*/ 2147483647 h 42"/>
                  <a:gd name="T18" fmla="*/ 2147483647 w 28"/>
                  <a:gd name="T19" fmla="*/ 2147483647 h 42"/>
                  <a:gd name="T20" fmla="*/ 2147483647 w 28"/>
                  <a:gd name="T21" fmla="*/ 2147483647 h 42"/>
                  <a:gd name="T22" fmla="*/ 2147483647 w 28"/>
                  <a:gd name="T23" fmla="*/ 2147483647 h 42"/>
                  <a:gd name="T24" fmla="*/ 2147483647 w 28"/>
                  <a:gd name="T25" fmla="*/ 2147483647 h 42"/>
                  <a:gd name="T26" fmla="*/ 2147483647 w 28"/>
                  <a:gd name="T27" fmla="*/ 2147483647 h 42"/>
                  <a:gd name="T28" fmla="*/ 2147483647 w 28"/>
                  <a:gd name="T29" fmla="*/ 2147483647 h 42"/>
                  <a:gd name="T30" fmla="*/ 2147483647 w 28"/>
                  <a:gd name="T31" fmla="*/ 2147483647 h 42"/>
                  <a:gd name="T32" fmla="*/ 2147483647 w 28"/>
                  <a:gd name="T33" fmla="*/ 2147483647 h 42"/>
                  <a:gd name="T34" fmla="*/ 2147483647 w 28"/>
                  <a:gd name="T35" fmla="*/ 2147483647 h 42"/>
                  <a:gd name="T36" fmla="*/ 2147483647 w 28"/>
                  <a:gd name="T37" fmla="*/ 2147483647 h 42"/>
                  <a:gd name="T38" fmla="*/ 2147483647 w 28"/>
                  <a:gd name="T39" fmla="*/ 0 h 42"/>
                  <a:gd name="T40" fmla="*/ 2147483647 w 28"/>
                  <a:gd name="T41" fmla="*/ 0 h 42"/>
                  <a:gd name="T42" fmla="*/ 2147483647 w 28"/>
                  <a:gd name="T43" fmla="*/ 2147483647 h 42"/>
                  <a:gd name="T44" fmla="*/ 2147483647 w 28"/>
                  <a:gd name="T45" fmla="*/ 2147483647 h 42"/>
                  <a:gd name="T46" fmla="*/ 2147483647 w 28"/>
                  <a:gd name="T47" fmla="*/ 2147483647 h 42"/>
                  <a:gd name="T48" fmla="*/ 0 w 28"/>
                  <a:gd name="T49" fmla="*/ 2147483647 h 42"/>
                  <a:gd name="T50" fmla="*/ 0 w 28"/>
                  <a:gd name="T51" fmla="*/ 2147483647 h 42"/>
                  <a:gd name="T52" fmla="*/ 0 w 28"/>
                  <a:gd name="T53" fmla="*/ 2147483647 h 42"/>
                  <a:gd name="T54" fmla="*/ 0 w 28"/>
                  <a:gd name="T55" fmla="*/ 2147483647 h 4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
                  <a:gd name="T85" fmla="*/ 0 h 42"/>
                  <a:gd name="T86" fmla="*/ 28 w 28"/>
                  <a:gd name="T87" fmla="*/ 42 h 4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 h="42">
                    <a:moveTo>
                      <a:pt x="0" y="8"/>
                    </a:moveTo>
                    <a:lnTo>
                      <a:pt x="2" y="12"/>
                    </a:lnTo>
                    <a:lnTo>
                      <a:pt x="6" y="14"/>
                    </a:lnTo>
                    <a:lnTo>
                      <a:pt x="6" y="16"/>
                    </a:lnTo>
                    <a:lnTo>
                      <a:pt x="4" y="20"/>
                    </a:lnTo>
                    <a:lnTo>
                      <a:pt x="4" y="24"/>
                    </a:lnTo>
                    <a:lnTo>
                      <a:pt x="4" y="28"/>
                    </a:lnTo>
                    <a:lnTo>
                      <a:pt x="6" y="34"/>
                    </a:lnTo>
                    <a:lnTo>
                      <a:pt x="8" y="42"/>
                    </a:lnTo>
                    <a:lnTo>
                      <a:pt x="14" y="34"/>
                    </a:lnTo>
                    <a:lnTo>
                      <a:pt x="22" y="28"/>
                    </a:lnTo>
                    <a:lnTo>
                      <a:pt x="26" y="24"/>
                    </a:lnTo>
                    <a:lnTo>
                      <a:pt x="28" y="20"/>
                    </a:lnTo>
                    <a:lnTo>
                      <a:pt x="28" y="16"/>
                    </a:lnTo>
                    <a:lnTo>
                      <a:pt x="28" y="14"/>
                    </a:lnTo>
                    <a:lnTo>
                      <a:pt x="26" y="12"/>
                    </a:lnTo>
                    <a:lnTo>
                      <a:pt x="24" y="10"/>
                    </a:lnTo>
                    <a:lnTo>
                      <a:pt x="22" y="8"/>
                    </a:lnTo>
                    <a:lnTo>
                      <a:pt x="24" y="2"/>
                    </a:lnTo>
                    <a:lnTo>
                      <a:pt x="26" y="0"/>
                    </a:lnTo>
                    <a:lnTo>
                      <a:pt x="16" y="0"/>
                    </a:lnTo>
                    <a:lnTo>
                      <a:pt x="14" y="2"/>
                    </a:lnTo>
                    <a:lnTo>
                      <a:pt x="14" y="4"/>
                    </a:lnTo>
                    <a:lnTo>
                      <a:pt x="12" y="8"/>
                    </a:lnTo>
                    <a:lnTo>
                      <a:pt x="0" y="8"/>
                    </a:lnTo>
                    <a:lnTo>
                      <a:pt x="0" y="6"/>
                    </a:lnTo>
                    <a:lnTo>
                      <a:pt x="0" y="4"/>
                    </a:lnTo>
                    <a:lnTo>
                      <a:pt x="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6" name="îṥļídè"/>
              <p:cNvSpPr/>
              <p:nvPr/>
            </p:nvSpPr>
            <p:spPr bwMode="auto">
              <a:xfrm>
                <a:off x="4688037" y="3699545"/>
                <a:ext cx="519210" cy="575835"/>
              </a:xfrm>
              <a:custGeom>
                <a:avLst/>
                <a:gdLst>
                  <a:gd name="T0" fmla="*/ 2147483647 w 298"/>
                  <a:gd name="T1" fmla="*/ 2147483647 h 346"/>
                  <a:gd name="T2" fmla="*/ 2147483647 w 298"/>
                  <a:gd name="T3" fmla="*/ 2147483647 h 346"/>
                  <a:gd name="T4" fmla="*/ 2147483647 w 298"/>
                  <a:gd name="T5" fmla="*/ 2147483647 h 346"/>
                  <a:gd name="T6" fmla="*/ 2147483647 w 298"/>
                  <a:gd name="T7" fmla="*/ 2147483647 h 346"/>
                  <a:gd name="T8" fmla="*/ 2147483647 w 298"/>
                  <a:gd name="T9" fmla="*/ 2147483647 h 346"/>
                  <a:gd name="T10" fmla="*/ 2147483647 w 298"/>
                  <a:gd name="T11" fmla="*/ 2147483647 h 346"/>
                  <a:gd name="T12" fmla="*/ 2147483647 w 298"/>
                  <a:gd name="T13" fmla="*/ 2147483647 h 346"/>
                  <a:gd name="T14" fmla="*/ 2147483647 w 298"/>
                  <a:gd name="T15" fmla="*/ 2147483647 h 346"/>
                  <a:gd name="T16" fmla="*/ 2147483647 w 298"/>
                  <a:gd name="T17" fmla="*/ 2147483647 h 346"/>
                  <a:gd name="T18" fmla="*/ 2147483647 w 298"/>
                  <a:gd name="T19" fmla="*/ 2147483647 h 346"/>
                  <a:gd name="T20" fmla="*/ 2147483647 w 298"/>
                  <a:gd name="T21" fmla="*/ 2147483647 h 346"/>
                  <a:gd name="T22" fmla="*/ 2147483647 w 298"/>
                  <a:gd name="T23" fmla="*/ 2147483647 h 346"/>
                  <a:gd name="T24" fmla="*/ 2147483647 w 298"/>
                  <a:gd name="T25" fmla="*/ 2147483647 h 346"/>
                  <a:gd name="T26" fmla="*/ 2147483647 w 298"/>
                  <a:gd name="T27" fmla="*/ 2147483647 h 346"/>
                  <a:gd name="T28" fmla="*/ 2147483647 w 298"/>
                  <a:gd name="T29" fmla="*/ 2147483647 h 346"/>
                  <a:gd name="T30" fmla="*/ 2147483647 w 298"/>
                  <a:gd name="T31" fmla="*/ 2147483647 h 346"/>
                  <a:gd name="T32" fmla="*/ 2147483647 w 298"/>
                  <a:gd name="T33" fmla="*/ 2147483647 h 346"/>
                  <a:gd name="T34" fmla="*/ 2147483647 w 298"/>
                  <a:gd name="T35" fmla="*/ 2147483647 h 346"/>
                  <a:gd name="T36" fmla="*/ 2147483647 w 298"/>
                  <a:gd name="T37" fmla="*/ 2147483647 h 346"/>
                  <a:gd name="T38" fmla="*/ 2147483647 w 298"/>
                  <a:gd name="T39" fmla="*/ 2147483647 h 346"/>
                  <a:gd name="T40" fmla="*/ 0 w 298"/>
                  <a:gd name="T41" fmla="*/ 2147483647 h 346"/>
                  <a:gd name="T42" fmla="*/ 2147483647 w 298"/>
                  <a:gd name="T43" fmla="*/ 2147483647 h 346"/>
                  <a:gd name="T44" fmla="*/ 2147483647 w 298"/>
                  <a:gd name="T45" fmla="*/ 2147483647 h 346"/>
                  <a:gd name="T46" fmla="*/ 2147483647 w 298"/>
                  <a:gd name="T47" fmla="*/ 2147483647 h 346"/>
                  <a:gd name="T48" fmla="*/ 2147483647 w 298"/>
                  <a:gd name="T49" fmla="*/ 2147483647 h 346"/>
                  <a:gd name="T50" fmla="*/ 2147483647 w 298"/>
                  <a:gd name="T51" fmla="*/ 2147483647 h 346"/>
                  <a:gd name="T52" fmla="*/ 2147483647 w 298"/>
                  <a:gd name="T53" fmla="*/ 2147483647 h 346"/>
                  <a:gd name="T54" fmla="*/ 2147483647 w 298"/>
                  <a:gd name="T55" fmla="*/ 2147483647 h 346"/>
                  <a:gd name="T56" fmla="*/ 2147483647 w 298"/>
                  <a:gd name="T57" fmla="*/ 2147483647 h 346"/>
                  <a:gd name="T58" fmla="*/ 2147483647 w 298"/>
                  <a:gd name="T59" fmla="*/ 2147483647 h 346"/>
                  <a:gd name="T60" fmla="*/ 2147483647 w 298"/>
                  <a:gd name="T61" fmla="*/ 2147483647 h 346"/>
                  <a:gd name="T62" fmla="*/ 2147483647 w 298"/>
                  <a:gd name="T63" fmla="*/ 2147483647 h 346"/>
                  <a:gd name="T64" fmla="*/ 2147483647 w 298"/>
                  <a:gd name="T65" fmla="*/ 2147483647 h 346"/>
                  <a:gd name="T66" fmla="*/ 2147483647 w 298"/>
                  <a:gd name="T67" fmla="*/ 2147483647 h 346"/>
                  <a:gd name="T68" fmla="*/ 2147483647 w 298"/>
                  <a:gd name="T69" fmla="*/ 2147483647 h 346"/>
                  <a:gd name="T70" fmla="*/ 2147483647 w 298"/>
                  <a:gd name="T71" fmla="*/ 2147483647 h 346"/>
                  <a:gd name="T72" fmla="*/ 2147483647 w 298"/>
                  <a:gd name="T73" fmla="*/ 2147483647 h 346"/>
                  <a:gd name="T74" fmla="*/ 2147483647 w 298"/>
                  <a:gd name="T75" fmla="*/ 2147483647 h 346"/>
                  <a:gd name="T76" fmla="*/ 2147483647 w 298"/>
                  <a:gd name="T77" fmla="*/ 2147483647 h 346"/>
                  <a:gd name="T78" fmla="*/ 2147483647 w 298"/>
                  <a:gd name="T79" fmla="*/ 2147483647 h 346"/>
                  <a:gd name="T80" fmla="*/ 2147483647 w 298"/>
                  <a:gd name="T81" fmla="*/ 2147483647 h 346"/>
                  <a:gd name="T82" fmla="*/ 2147483647 w 298"/>
                  <a:gd name="T83" fmla="*/ 2147483647 h 346"/>
                  <a:gd name="T84" fmla="*/ 2147483647 w 298"/>
                  <a:gd name="T85" fmla="*/ 2147483647 h 346"/>
                  <a:gd name="T86" fmla="*/ 2147483647 w 298"/>
                  <a:gd name="T87" fmla="*/ 2147483647 h 346"/>
                  <a:gd name="T88" fmla="*/ 2147483647 w 298"/>
                  <a:gd name="T89" fmla="*/ 2147483647 h 346"/>
                  <a:gd name="T90" fmla="*/ 2147483647 w 298"/>
                  <a:gd name="T91" fmla="*/ 2147483647 h 346"/>
                  <a:gd name="T92" fmla="*/ 2147483647 w 298"/>
                  <a:gd name="T93" fmla="*/ 2147483647 h 346"/>
                  <a:gd name="T94" fmla="*/ 2147483647 w 298"/>
                  <a:gd name="T95" fmla="*/ 2147483647 h 346"/>
                  <a:gd name="T96" fmla="*/ 2147483647 w 298"/>
                  <a:gd name="T97" fmla="*/ 2147483647 h 346"/>
                  <a:gd name="T98" fmla="*/ 2147483647 w 298"/>
                  <a:gd name="T99" fmla="*/ 2147483647 h 346"/>
                  <a:gd name="T100" fmla="*/ 2147483647 w 298"/>
                  <a:gd name="T101" fmla="*/ 2147483647 h 346"/>
                  <a:gd name="T102" fmla="*/ 2147483647 w 298"/>
                  <a:gd name="T103" fmla="*/ 2147483647 h 346"/>
                  <a:gd name="T104" fmla="*/ 2147483647 w 298"/>
                  <a:gd name="T105" fmla="*/ 2147483647 h 346"/>
                  <a:gd name="T106" fmla="*/ 2147483647 w 298"/>
                  <a:gd name="T107" fmla="*/ 2147483647 h 346"/>
                  <a:gd name="T108" fmla="*/ 2147483647 w 298"/>
                  <a:gd name="T109" fmla="*/ 2147483647 h 346"/>
                  <a:gd name="T110" fmla="*/ 2147483647 w 298"/>
                  <a:gd name="T111" fmla="*/ 2147483647 h 346"/>
                  <a:gd name="T112" fmla="*/ 2147483647 w 298"/>
                  <a:gd name="T113" fmla="*/ 2147483647 h 346"/>
                  <a:gd name="T114" fmla="*/ 2147483647 w 298"/>
                  <a:gd name="T115" fmla="*/ 2147483647 h 34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98"/>
                  <a:gd name="T175" fmla="*/ 0 h 346"/>
                  <a:gd name="T176" fmla="*/ 298 w 298"/>
                  <a:gd name="T177" fmla="*/ 346 h 34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98" h="346">
                    <a:moveTo>
                      <a:pt x="290" y="248"/>
                    </a:moveTo>
                    <a:lnTo>
                      <a:pt x="280" y="250"/>
                    </a:lnTo>
                    <a:lnTo>
                      <a:pt x="270" y="256"/>
                    </a:lnTo>
                    <a:lnTo>
                      <a:pt x="264" y="258"/>
                    </a:lnTo>
                    <a:lnTo>
                      <a:pt x="260" y="262"/>
                    </a:lnTo>
                    <a:lnTo>
                      <a:pt x="258" y="266"/>
                    </a:lnTo>
                    <a:lnTo>
                      <a:pt x="256" y="272"/>
                    </a:lnTo>
                    <a:lnTo>
                      <a:pt x="256" y="310"/>
                    </a:lnTo>
                    <a:lnTo>
                      <a:pt x="258" y="318"/>
                    </a:lnTo>
                    <a:lnTo>
                      <a:pt x="260" y="320"/>
                    </a:lnTo>
                    <a:lnTo>
                      <a:pt x="266" y="324"/>
                    </a:lnTo>
                    <a:lnTo>
                      <a:pt x="276" y="324"/>
                    </a:lnTo>
                    <a:lnTo>
                      <a:pt x="276" y="336"/>
                    </a:lnTo>
                    <a:lnTo>
                      <a:pt x="274" y="340"/>
                    </a:lnTo>
                    <a:lnTo>
                      <a:pt x="272" y="344"/>
                    </a:lnTo>
                    <a:lnTo>
                      <a:pt x="268" y="346"/>
                    </a:lnTo>
                    <a:lnTo>
                      <a:pt x="266" y="346"/>
                    </a:lnTo>
                    <a:lnTo>
                      <a:pt x="262" y="338"/>
                    </a:lnTo>
                    <a:lnTo>
                      <a:pt x="258" y="334"/>
                    </a:lnTo>
                    <a:lnTo>
                      <a:pt x="248" y="326"/>
                    </a:lnTo>
                    <a:lnTo>
                      <a:pt x="242" y="320"/>
                    </a:lnTo>
                    <a:lnTo>
                      <a:pt x="238" y="318"/>
                    </a:lnTo>
                    <a:lnTo>
                      <a:pt x="238" y="314"/>
                    </a:lnTo>
                    <a:lnTo>
                      <a:pt x="232" y="316"/>
                    </a:lnTo>
                    <a:lnTo>
                      <a:pt x="230" y="318"/>
                    </a:lnTo>
                    <a:lnTo>
                      <a:pt x="228" y="318"/>
                    </a:lnTo>
                    <a:lnTo>
                      <a:pt x="224" y="320"/>
                    </a:lnTo>
                    <a:lnTo>
                      <a:pt x="218" y="318"/>
                    </a:lnTo>
                    <a:lnTo>
                      <a:pt x="212" y="316"/>
                    </a:lnTo>
                    <a:lnTo>
                      <a:pt x="208" y="312"/>
                    </a:lnTo>
                    <a:lnTo>
                      <a:pt x="206" y="308"/>
                    </a:lnTo>
                    <a:lnTo>
                      <a:pt x="190" y="302"/>
                    </a:lnTo>
                    <a:lnTo>
                      <a:pt x="186" y="300"/>
                    </a:lnTo>
                    <a:lnTo>
                      <a:pt x="178" y="300"/>
                    </a:lnTo>
                    <a:lnTo>
                      <a:pt x="170" y="300"/>
                    </a:lnTo>
                    <a:lnTo>
                      <a:pt x="166" y="302"/>
                    </a:lnTo>
                    <a:lnTo>
                      <a:pt x="162" y="302"/>
                    </a:lnTo>
                    <a:lnTo>
                      <a:pt x="156" y="300"/>
                    </a:lnTo>
                    <a:lnTo>
                      <a:pt x="158" y="294"/>
                    </a:lnTo>
                    <a:lnTo>
                      <a:pt x="158" y="290"/>
                    </a:lnTo>
                    <a:lnTo>
                      <a:pt x="156" y="282"/>
                    </a:lnTo>
                    <a:lnTo>
                      <a:pt x="152" y="280"/>
                    </a:lnTo>
                    <a:lnTo>
                      <a:pt x="152" y="276"/>
                    </a:lnTo>
                    <a:lnTo>
                      <a:pt x="154" y="254"/>
                    </a:lnTo>
                    <a:lnTo>
                      <a:pt x="152" y="232"/>
                    </a:lnTo>
                    <a:lnTo>
                      <a:pt x="146" y="234"/>
                    </a:lnTo>
                    <a:lnTo>
                      <a:pt x="138" y="234"/>
                    </a:lnTo>
                    <a:lnTo>
                      <a:pt x="134" y="232"/>
                    </a:lnTo>
                    <a:lnTo>
                      <a:pt x="132" y="230"/>
                    </a:lnTo>
                    <a:lnTo>
                      <a:pt x="130" y="228"/>
                    </a:lnTo>
                    <a:lnTo>
                      <a:pt x="110" y="228"/>
                    </a:lnTo>
                    <a:lnTo>
                      <a:pt x="110" y="236"/>
                    </a:lnTo>
                    <a:lnTo>
                      <a:pt x="108" y="240"/>
                    </a:lnTo>
                    <a:lnTo>
                      <a:pt x="106" y="242"/>
                    </a:lnTo>
                    <a:lnTo>
                      <a:pt x="98" y="242"/>
                    </a:lnTo>
                    <a:lnTo>
                      <a:pt x="86" y="242"/>
                    </a:lnTo>
                    <a:lnTo>
                      <a:pt x="82" y="242"/>
                    </a:lnTo>
                    <a:lnTo>
                      <a:pt x="80" y="240"/>
                    </a:lnTo>
                    <a:lnTo>
                      <a:pt x="72" y="232"/>
                    </a:lnTo>
                    <a:lnTo>
                      <a:pt x="66" y="220"/>
                    </a:lnTo>
                    <a:lnTo>
                      <a:pt x="66" y="208"/>
                    </a:lnTo>
                    <a:lnTo>
                      <a:pt x="2" y="208"/>
                    </a:lnTo>
                    <a:lnTo>
                      <a:pt x="0" y="202"/>
                    </a:lnTo>
                    <a:lnTo>
                      <a:pt x="2" y="190"/>
                    </a:lnTo>
                    <a:lnTo>
                      <a:pt x="4" y="186"/>
                    </a:lnTo>
                    <a:lnTo>
                      <a:pt x="8" y="184"/>
                    </a:lnTo>
                    <a:lnTo>
                      <a:pt x="14" y="184"/>
                    </a:lnTo>
                    <a:lnTo>
                      <a:pt x="16" y="184"/>
                    </a:lnTo>
                    <a:lnTo>
                      <a:pt x="20" y="184"/>
                    </a:lnTo>
                    <a:lnTo>
                      <a:pt x="22" y="182"/>
                    </a:lnTo>
                    <a:lnTo>
                      <a:pt x="24" y="180"/>
                    </a:lnTo>
                    <a:lnTo>
                      <a:pt x="26" y="180"/>
                    </a:lnTo>
                    <a:lnTo>
                      <a:pt x="30" y="180"/>
                    </a:lnTo>
                    <a:lnTo>
                      <a:pt x="30" y="184"/>
                    </a:lnTo>
                    <a:lnTo>
                      <a:pt x="32" y="184"/>
                    </a:lnTo>
                    <a:lnTo>
                      <a:pt x="36" y="184"/>
                    </a:lnTo>
                    <a:lnTo>
                      <a:pt x="42" y="184"/>
                    </a:lnTo>
                    <a:lnTo>
                      <a:pt x="46" y="182"/>
                    </a:lnTo>
                    <a:lnTo>
                      <a:pt x="50" y="176"/>
                    </a:lnTo>
                    <a:lnTo>
                      <a:pt x="52" y="168"/>
                    </a:lnTo>
                    <a:lnTo>
                      <a:pt x="56" y="156"/>
                    </a:lnTo>
                    <a:lnTo>
                      <a:pt x="56" y="142"/>
                    </a:lnTo>
                    <a:lnTo>
                      <a:pt x="60" y="140"/>
                    </a:lnTo>
                    <a:lnTo>
                      <a:pt x="64" y="136"/>
                    </a:lnTo>
                    <a:lnTo>
                      <a:pt x="66" y="126"/>
                    </a:lnTo>
                    <a:lnTo>
                      <a:pt x="70" y="122"/>
                    </a:lnTo>
                    <a:lnTo>
                      <a:pt x="74" y="118"/>
                    </a:lnTo>
                    <a:lnTo>
                      <a:pt x="78" y="116"/>
                    </a:lnTo>
                    <a:lnTo>
                      <a:pt x="80" y="112"/>
                    </a:lnTo>
                    <a:lnTo>
                      <a:pt x="82" y="108"/>
                    </a:lnTo>
                    <a:lnTo>
                      <a:pt x="80" y="104"/>
                    </a:lnTo>
                    <a:lnTo>
                      <a:pt x="80" y="102"/>
                    </a:lnTo>
                    <a:lnTo>
                      <a:pt x="80" y="98"/>
                    </a:lnTo>
                    <a:lnTo>
                      <a:pt x="92" y="68"/>
                    </a:lnTo>
                    <a:lnTo>
                      <a:pt x="96" y="54"/>
                    </a:lnTo>
                    <a:lnTo>
                      <a:pt x="98" y="44"/>
                    </a:lnTo>
                    <a:lnTo>
                      <a:pt x="96" y="40"/>
                    </a:lnTo>
                    <a:lnTo>
                      <a:pt x="96" y="38"/>
                    </a:lnTo>
                    <a:lnTo>
                      <a:pt x="94" y="36"/>
                    </a:lnTo>
                    <a:lnTo>
                      <a:pt x="94" y="34"/>
                    </a:lnTo>
                    <a:lnTo>
                      <a:pt x="96" y="24"/>
                    </a:lnTo>
                    <a:lnTo>
                      <a:pt x="98" y="16"/>
                    </a:lnTo>
                    <a:lnTo>
                      <a:pt x="100" y="12"/>
                    </a:lnTo>
                    <a:lnTo>
                      <a:pt x="104" y="10"/>
                    </a:lnTo>
                    <a:lnTo>
                      <a:pt x="108" y="6"/>
                    </a:lnTo>
                    <a:lnTo>
                      <a:pt x="110" y="6"/>
                    </a:lnTo>
                    <a:lnTo>
                      <a:pt x="116" y="6"/>
                    </a:lnTo>
                    <a:lnTo>
                      <a:pt x="122" y="8"/>
                    </a:lnTo>
                    <a:lnTo>
                      <a:pt x="134" y="14"/>
                    </a:lnTo>
                    <a:lnTo>
                      <a:pt x="144" y="20"/>
                    </a:lnTo>
                    <a:lnTo>
                      <a:pt x="152" y="20"/>
                    </a:lnTo>
                    <a:lnTo>
                      <a:pt x="160" y="20"/>
                    </a:lnTo>
                    <a:lnTo>
                      <a:pt x="162" y="20"/>
                    </a:lnTo>
                    <a:lnTo>
                      <a:pt x="162" y="18"/>
                    </a:lnTo>
                    <a:lnTo>
                      <a:pt x="164" y="14"/>
                    </a:lnTo>
                    <a:lnTo>
                      <a:pt x="166" y="12"/>
                    </a:lnTo>
                    <a:lnTo>
                      <a:pt x="170" y="14"/>
                    </a:lnTo>
                    <a:lnTo>
                      <a:pt x="172" y="14"/>
                    </a:lnTo>
                    <a:lnTo>
                      <a:pt x="178" y="12"/>
                    </a:lnTo>
                    <a:lnTo>
                      <a:pt x="182" y="10"/>
                    </a:lnTo>
                    <a:lnTo>
                      <a:pt x="188" y="8"/>
                    </a:lnTo>
                    <a:lnTo>
                      <a:pt x="192" y="8"/>
                    </a:lnTo>
                    <a:lnTo>
                      <a:pt x="204" y="8"/>
                    </a:lnTo>
                    <a:lnTo>
                      <a:pt x="206" y="2"/>
                    </a:lnTo>
                    <a:lnTo>
                      <a:pt x="210" y="0"/>
                    </a:lnTo>
                    <a:lnTo>
                      <a:pt x="216" y="2"/>
                    </a:lnTo>
                    <a:lnTo>
                      <a:pt x="224" y="4"/>
                    </a:lnTo>
                    <a:lnTo>
                      <a:pt x="236" y="4"/>
                    </a:lnTo>
                    <a:lnTo>
                      <a:pt x="246" y="14"/>
                    </a:lnTo>
                    <a:lnTo>
                      <a:pt x="252" y="16"/>
                    </a:lnTo>
                    <a:lnTo>
                      <a:pt x="260" y="20"/>
                    </a:lnTo>
                    <a:lnTo>
                      <a:pt x="260" y="16"/>
                    </a:lnTo>
                    <a:lnTo>
                      <a:pt x="264" y="16"/>
                    </a:lnTo>
                    <a:lnTo>
                      <a:pt x="268" y="20"/>
                    </a:lnTo>
                    <a:lnTo>
                      <a:pt x="272" y="16"/>
                    </a:lnTo>
                    <a:lnTo>
                      <a:pt x="280" y="16"/>
                    </a:lnTo>
                    <a:lnTo>
                      <a:pt x="282" y="20"/>
                    </a:lnTo>
                    <a:lnTo>
                      <a:pt x="284" y="24"/>
                    </a:lnTo>
                    <a:lnTo>
                      <a:pt x="294" y="32"/>
                    </a:lnTo>
                    <a:lnTo>
                      <a:pt x="296" y="44"/>
                    </a:lnTo>
                    <a:lnTo>
                      <a:pt x="296" y="50"/>
                    </a:lnTo>
                    <a:lnTo>
                      <a:pt x="298" y="54"/>
                    </a:lnTo>
                    <a:lnTo>
                      <a:pt x="298" y="64"/>
                    </a:lnTo>
                    <a:lnTo>
                      <a:pt x="292" y="72"/>
                    </a:lnTo>
                    <a:lnTo>
                      <a:pt x="286" y="80"/>
                    </a:lnTo>
                    <a:lnTo>
                      <a:pt x="280" y="92"/>
                    </a:lnTo>
                    <a:lnTo>
                      <a:pt x="274" y="102"/>
                    </a:lnTo>
                    <a:lnTo>
                      <a:pt x="274" y="124"/>
                    </a:lnTo>
                    <a:lnTo>
                      <a:pt x="272" y="128"/>
                    </a:lnTo>
                    <a:lnTo>
                      <a:pt x="268" y="132"/>
                    </a:lnTo>
                    <a:lnTo>
                      <a:pt x="266" y="138"/>
                    </a:lnTo>
                    <a:lnTo>
                      <a:pt x="266" y="148"/>
                    </a:lnTo>
                    <a:lnTo>
                      <a:pt x="268" y="152"/>
                    </a:lnTo>
                    <a:lnTo>
                      <a:pt x="272" y="154"/>
                    </a:lnTo>
                    <a:lnTo>
                      <a:pt x="272" y="156"/>
                    </a:lnTo>
                    <a:lnTo>
                      <a:pt x="270" y="160"/>
                    </a:lnTo>
                    <a:lnTo>
                      <a:pt x="270" y="164"/>
                    </a:lnTo>
                    <a:lnTo>
                      <a:pt x="270" y="168"/>
                    </a:lnTo>
                    <a:lnTo>
                      <a:pt x="272" y="174"/>
                    </a:lnTo>
                    <a:lnTo>
                      <a:pt x="274" y="182"/>
                    </a:lnTo>
                    <a:lnTo>
                      <a:pt x="272" y="186"/>
                    </a:lnTo>
                    <a:lnTo>
                      <a:pt x="272" y="192"/>
                    </a:lnTo>
                    <a:lnTo>
                      <a:pt x="272" y="196"/>
                    </a:lnTo>
                    <a:lnTo>
                      <a:pt x="272" y="198"/>
                    </a:lnTo>
                    <a:lnTo>
                      <a:pt x="274" y="202"/>
                    </a:lnTo>
                    <a:lnTo>
                      <a:pt x="272" y="206"/>
                    </a:lnTo>
                    <a:lnTo>
                      <a:pt x="272" y="208"/>
                    </a:lnTo>
                    <a:lnTo>
                      <a:pt x="272" y="214"/>
                    </a:lnTo>
                    <a:lnTo>
                      <a:pt x="278" y="218"/>
                    </a:lnTo>
                    <a:lnTo>
                      <a:pt x="282" y="224"/>
                    </a:lnTo>
                    <a:lnTo>
                      <a:pt x="288" y="228"/>
                    </a:lnTo>
                    <a:lnTo>
                      <a:pt x="288" y="234"/>
                    </a:lnTo>
                    <a:lnTo>
                      <a:pt x="290" y="240"/>
                    </a:lnTo>
                    <a:lnTo>
                      <a:pt x="292" y="248"/>
                    </a:lnTo>
                    <a:lnTo>
                      <a:pt x="290" y="2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7" name="ïŝľíḓè"/>
              <p:cNvSpPr/>
              <p:nvPr/>
            </p:nvSpPr>
            <p:spPr bwMode="auto">
              <a:xfrm>
                <a:off x="5175570" y="4187114"/>
                <a:ext cx="305741" cy="497376"/>
              </a:xfrm>
              <a:custGeom>
                <a:avLst/>
                <a:gdLst>
                  <a:gd name="T0" fmla="*/ 2147483647 w 174"/>
                  <a:gd name="T1" fmla="*/ 2147483647 h 298"/>
                  <a:gd name="T2" fmla="*/ 2147483647 w 174"/>
                  <a:gd name="T3" fmla="*/ 2147483647 h 298"/>
                  <a:gd name="T4" fmla="*/ 2147483647 w 174"/>
                  <a:gd name="T5" fmla="*/ 2147483647 h 298"/>
                  <a:gd name="T6" fmla="*/ 2147483647 w 174"/>
                  <a:gd name="T7" fmla="*/ 2147483647 h 298"/>
                  <a:gd name="T8" fmla="*/ 2147483647 w 174"/>
                  <a:gd name="T9" fmla="*/ 2147483647 h 298"/>
                  <a:gd name="T10" fmla="*/ 2147483647 w 174"/>
                  <a:gd name="T11" fmla="*/ 2147483647 h 298"/>
                  <a:gd name="T12" fmla="*/ 2147483647 w 174"/>
                  <a:gd name="T13" fmla="*/ 2147483647 h 298"/>
                  <a:gd name="T14" fmla="*/ 2147483647 w 174"/>
                  <a:gd name="T15" fmla="*/ 2147483647 h 298"/>
                  <a:gd name="T16" fmla="*/ 2147483647 w 174"/>
                  <a:gd name="T17" fmla="*/ 2147483647 h 298"/>
                  <a:gd name="T18" fmla="*/ 2147483647 w 174"/>
                  <a:gd name="T19" fmla="*/ 2147483647 h 298"/>
                  <a:gd name="T20" fmla="*/ 2147483647 w 174"/>
                  <a:gd name="T21" fmla="*/ 2147483647 h 298"/>
                  <a:gd name="T22" fmla="*/ 2147483647 w 174"/>
                  <a:gd name="T23" fmla="*/ 2147483647 h 298"/>
                  <a:gd name="T24" fmla="*/ 2147483647 w 174"/>
                  <a:gd name="T25" fmla="*/ 2147483647 h 298"/>
                  <a:gd name="T26" fmla="*/ 2147483647 w 174"/>
                  <a:gd name="T27" fmla="*/ 2147483647 h 298"/>
                  <a:gd name="T28" fmla="*/ 2147483647 w 174"/>
                  <a:gd name="T29" fmla="*/ 2147483647 h 298"/>
                  <a:gd name="T30" fmla="*/ 2147483647 w 174"/>
                  <a:gd name="T31" fmla="*/ 2147483647 h 298"/>
                  <a:gd name="T32" fmla="*/ 2147483647 w 174"/>
                  <a:gd name="T33" fmla="*/ 2147483647 h 298"/>
                  <a:gd name="T34" fmla="*/ 2147483647 w 174"/>
                  <a:gd name="T35" fmla="*/ 2147483647 h 298"/>
                  <a:gd name="T36" fmla="*/ 2147483647 w 174"/>
                  <a:gd name="T37" fmla="*/ 2147483647 h 298"/>
                  <a:gd name="T38" fmla="*/ 2147483647 w 174"/>
                  <a:gd name="T39" fmla="*/ 2147483647 h 298"/>
                  <a:gd name="T40" fmla="*/ 2147483647 w 174"/>
                  <a:gd name="T41" fmla="*/ 2147483647 h 298"/>
                  <a:gd name="T42" fmla="*/ 2147483647 w 174"/>
                  <a:gd name="T43" fmla="*/ 2147483647 h 298"/>
                  <a:gd name="T44" fmla="*/ 2147483647 w 174"/>
                  <a:gd name="T45" fmla="*/ 2147483647 h 298"/>
                  <a:gd name="T46" fmla="*/ 2147483647 w 174"/>
                  <a:gd name="T47" fmla="*/ 2147483647 h 298"/>
                  <a:gd name="T48" fmla="*/ 2147483647 w 174"/>
                  <a:gd name="T49" fmla="*/ 2147483647 h 298"/>
                  <a:gd name="T50" fmla="*/ 2147483647 w 174"/>
                  <a:gd name="T51" fmla="*/ 2147483647 h 298"/>
                  <a:gd name="T52" fmla="*/ 2147483647 w 174"/>
                  <a:gd name="T53" fmla="*/ 2147483647 h 298"/>
                  <a:gd name="T54" fmla="*/ 2147483647 w 174"/>
                  <a:gd name="T55" fmla="*/ 2147483647 h 298"/>
                  <a:gd name="T56" fmla="*/ 2147483647 w 174"/>
                  <a:gd name="T57" fmla="*/ 2147483647 h 298"/>
                  <a:gd name="T58" fmla="*/ 2147483647 w 174"/>
                  <a:gd name="T59" fmla="*/ 2147483647 h 298"/>
                  <a:gd name="T60" fmla="*/ 2147483647 w 174"/>
                  <a:gd name="T61" fmla="*/ 2147483647 h 298"/>
                  <a:gd name="T62" fmla="*/ 2147483647 w 174"/>
                  <a:gd name="T63" fmla="*/ 2147483647 h 298"/>
                  <a:gd name="T64" fmla="*/ 2147483647 w 174"/>
                  <a:gd name="T65" fmla="*/ 2147483647 h 298"/>
                  <a:gd name="T66" fmla="*/ 2147483647 w 174"/>
                  <a:gd name="T67" fmla="*/ 2147483647 h 298"/>
                  <a:gd name="T68" fmla="*/ 2147483647 w 174"/>
                  <a:gd name="T69" fmla="*/ 2147483647 h 298"/>
                  <a:gd name="T70" fmla="*/ 2147483647 w 174"/>
                  <a:gd name="T71" fmla="*/ 2147483647 h 298"/>
                  <a:gd name="T72" fmla="*/ 2147483647 w 174"/>
                  <a:gd name="T73" fmla="*/ 2147483647 h 298"/>
                  <a:gd name="T74" fmla="*/ 2147483647 w 174"/>
                  <a:gd name="T75" fmla="*/ 2147483647 h 298"/>
                  <a:gd name="T76" fmla="*/ 2147483647 w 174"/>
                  <a:gd name="T77" fmla="*/ 2147483647 h 298"/>
                  <a:gd name="T78" fmla="*/ 2147483647 w 174"/>
                  <a:gd name="T79" fmla="*/ 2147483647 h 298"/>
                  <a:gd name="T80" fmla="*/ 2147483647 w 174"/>
                  <a:gd name="T81" fmla="*/ 2147483647 h 298"/>
                  <a:gd name="T82" fmla="*/ 2147483647 w 174"/>
                  <a:gd name="T83" fmla="*/ 2147483647 h 298"/>
                  <a:gd name="T84" fmla="*/ 2147483647 w 174"/>
                  <a:gd name="T85" fmla="*/ 2147483647 h 298"/>
                  <a:gd name="T86" fmla="*/ 2147483647 w 174"/>
                  <a:gd name="T87" fmla="*/ 2147483647 h 298"/>
                  <a:gd name="T88" fmla="*/ 0 w 174"/>
                  <a:gd name="T89" fmla="*/ 2147483647 h 298"/>
                  <a:gd name="T90" fmla="*/ 2147483647 w 174"/>
                  <a:gd name="T91" fmla="*/ 2147483647 h 298"/>
                  <a:gd name="T92" fmla="*/ 2147483647 w 174"/>
                  <a:gd name="T93" fmla="*/ 2147483647 h 298"/>
                  <a:gd name="T94" fmla="*/ 2147483647 w 174"/>
                  <a:gd name="T95" fmla="*/ 2147483647 h 298"/>
                  <a:gd name="T96" fmla="*/ 2147483647 w 174"/>
                  <a:gd name="T97" fmla="*/ 2147483647 h 298"/>
                  <a:gd name="T98" fmla="*/ 2147483647 w 174"/>
                  <a:gd name="T99" fmla="*/ 2147483647 h 298"/>
                  <a:gd name="T100" fmla="*/ 2147483647 w 174"/>
                  <a:gd name="T101" fmla="*/ 2147483647 h 298"/>
                  <a:gd name="T102" fmla="*/ 2147483647 w 174"/>
                  <a:gd name="T103" fmla="*/ 2147483647 h 298"/>
                  <a:gd name="T104" fmla="*/ 2147483647 w 174"/>
                  <a:gd name="T105" fmla="*/ 2147483647 h 298"/>
                  <a:gd name="T106" fmla="*/ 2147483647 w 174"/>
                  <a:gd name="T107" fmla="*/ 2147483647 h 298"/>
                  <a:gd name="T108" fmla="*/ 2147483647 w 174"/>
                  <a:gd name="T109" fmla="*/ 2147483647 h 298"/>
                  <a:gd name="T110" fmla="*/ 2147483647 w 174"/>
                  <a:gd name="T111" fmla="*/ 2147483647 h 298"/>
                  <a:gd name="T112" fmla="*/ 2147483647 w 174"/>
                  <a:gd name="T113" fmla="*/ 2147483647 h 298"/>
                  <a:gd name="T114" fmla="*/ 2147483647 w 174"/>
                  <a:gd name="T115" fmla="*/ 2147483647 h 29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74"/>
                  <a:gd name="T175" fmla="*/ 0 h 298"/>
                  <a:gd name="T176" fmla="*/ 174 w 174"/>
                  <a:gd name="T177" fmla="*/ 298 h 29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74" h="298">
                    <a:moveTo>
                      <a:pt x="30" y="298"/>
                    </a:moveTo>
                    <a:lnTo>
                      <a:pt x="32" y="288"/>
                    </a:lnTo>
                    <a:lnTo>
                      <a:pt x="32" y="282"/>
                    </a:lnTo>
                    <a:lnTo>
                      <a:pt x="34" y="274"/>
                    </a:lnTo>
                    <a:lnTo>
                      <a:pt x="38" y="270"/>
                    </a:lnTo>
                    <a:lnTo>
                      <a:pt x="44" y="268"/>
                    </a:lnTo>
                    <a:lnTo>
                      <a:pt x="50" y="264"/>
                    </a:lnTo>
                    <a:lnTo>
                      <a:pt x="66" y="258"/>
                    </a:lnTo>
                    <a:lnTo>
                      <a:pt x="72" y="254"/>
                    </a:lnTo>
                    <a:lnTo>
                      <a:pt x="74" y="248"/>
                    </a:lnTo>
                    <a:lnTo>
                      <a:pt x="78" y="232"/>
                    </a:lnTo>
                    <a:lnTo>
                      <a:pt x="78" y="218"/>
                    </a:lnTo>
                    <a:lnTo>
                      <a:pt x="78" y="210"/>
                    </a:lnTo>
                    <a:lnTo>
                      <a:pt x="76" y="204"/>
                    </a:lnTo>
                    <a:lnTo>
                      <a:pt x="74" y="196"/>
                    </a:lnTo>
                    <a:lnTo>
                      <a:pt x="74" y="192"/>
                    </a:lnTo>
                    <a:lnTo>
                      <a:pt x="74" y="186"/>
                    </a:lnTo>
                    <a:lnTo>
                      <a:pt x="70" y="182"/>
                    </a:lnTo>
                    <a:lnTo>
                      <a:pt x="70" y="178"/>
                    </a:lnTo>
                    <a:lnTo>
                      <a:pt x="70" y="172"/>
                    </a:lnTo>
                    <a:lnTo>
                      <a:pt x="72" y="168"/>
                    </a:lnTo>
                    <a:lnTo>
                      <a:pt x="76" y="162"/>
                    </a:lnTo>
                    <a:lnTo>
                      <a:pt x="86" y="156"/>
                    </a:lnTo>
                    <a:lnTo>
                      <a:pt x="94" y="152"/>
                    </a:lnTo>
                    <a:lnTo>
                      <a:pt x="100" y="148"/>
                    </a:lnTo>
                    <a:lnTo>
                      <a:pt x="102" y="140"/>
                    </a:lnTo>
                    <a:lnTo>
                      <a:pt x="108" y="134"/>
                    </a:lnTo>
                    <a:lnTo>
                      <a:pt x="112" y="128"/>
                    </a:lnTo>
                    <a:lnTo>
                      <a:pt x="130" y="116"/>
                    </a:lnTo>
                    <a:lnTo>
                      <a:pt x="150" y="108"/>
                    </a:lnTo>
                    <a:lnTo>
                      <a:pt x="156" y="100"/>
                    </a:lnTo>
                    <a:lnTo>
                      <a:pt x="162" y="94"/>
                    </a:lnTo>
                    <a:lnTo>
                      <a:pt x="168" y="84"/>
                    </a:lnTo>
                    <a:lnTo>
                      <a:pt x="168" y="76"/>
                    </a:lnTo>
                    <a:lnTo>
                      <a:pt x="168" y="66"/>
                    </a:lnTo>
                    <a:lnTo>
                      <a:pt x="170" y="56"/>
                    </a:lnTo>
                    <a:lnTo>
                      <a:pt x="170" y="50"/>
                    </a:lnTo>
                    <a:lnTo>
                      <a:pt x="174" y="48"/>
                    </a:lnTo>
                    <a:lnTo>
                      <a:pt x="172" y="22"/>
                    </a:lnTo>
                    <a:lnTo>
                      <a:pt x="172" y="10"/>
                    </a:lnTo>
                    <a:lnTo>
                      <a:pt x="174" y="0"/>
                    </a:lnTo>
                    <a:lnTo>
                      <a:pt x="166" y="2"/>
                    </a:lnTo>
                    <a:lnTo>
                      <a:pt x="158" y="2"/>
                    </a:lnTo>
                    <a:lnTo>
                      <a:pt x="154" y="6"/>
                    </a:lnTo>
                    <a:lnTo>
                      <a:pt x="144" y="10"/>
                    </a:lnTo>
                    <a:lnTo>
                      <a:pt x="130" y="14"/>
                    </a:lnTo>
                    <a:lnTo>
                      <a:pt x="126" y="16"/>
                    </a:lnTo>
                    <a:lnTo>
                      <a:pt x="124" y="18"/>
                    </a:lnTo>
                    <a:lnTo>
                      <a:pt x="122" y="20"/>
                    </a:lnTo>
                    <a:lnTo>
                      <a:pt x="118" y="20"/>
                    </a:lnTo>
                    <a:lnTo>
                      <a:pt x="114" y="20"/>
                    </a:lnTo>
                    <a:lnTo>
                      <a:pt x="112" y="18"/>
                    </a:lnTo>
                    <a:lnTo>
                      <a:pt x="108" y="18"/>
                    </a:lnTo>
                    <a:lnTo>
                      <a:pt x="106" y="20"/>
                    </a:lnTo>
                    <a:lnTo>
                      <a:pt x="104" y="22"/>
                    </a:lnTo>
                    <a:lnTo>
                      <a:pt x="100" y="22"/>
                    </a:lnTo>
                    <a:lnTo>
                      <a:pt x="74" y="20"/>
                    </a:lnTo>
                    <a:lnTo>
                      <a:pt x="72" y="28"/>
                    </a:lnTo>
                    <a:lnTo>
                      <a:pt x="70" y="36"/>
                    </a:lnTo>
                    <a:lnTo>
                      <a:pt x="72" y="42"/>
                    </a:lnTo>
                    <a:lnTo>
                      <a:pt x="74" y="48"/>
                    </a:lnTo>
                    <a:lnTo>
                      <a:pt x="80" y="56"/>
                    </a:lnTo>
                    <a:lnTo>
                      <a:pt x="88" y="68"/>
                    </a:lnTo>
                    <a:lnTo>
                      <a:pt x="92" y="74"/>
                    </a:lnTo>
                    <a:lnTo>
                      <a:pt x="92" y="80"/>
                    </a:lnTo>
                    <a:lnTo>
                      <a:pt x="92" y="88"/>
                    </a:lnTo>
                    <a:lnTo>
                      <a:pt x="90" y="94"/>
                    </a:lnTo>
                    <a:lnTo>
                      <a:pt x="88" y="100"/>
                    </a:lnTo>
                    <a:lnTo>
                      <a:pt x="86" y="102"/>
                    </a:lnTo>
                    <a:lnTo>
                      <a:pt x="82" y="106"/>
                    </a:lnTo>
                    <a:lnTo>
                      <a:pt x="80" y="108"/>
                    </a:lnTo>
                    <a:lnTo>
                      <a:pt x="78" y="110"/>
                    </a:lnTo>
                    <a:lnTo>
                      <a:pt x="78" y="118"/>
                    </a:lnTo>
                    <a:lnTo>
                      <a:pt x="76" y="114"/>
                    </a:lnTo>
                    <a:lnTo>
                      <a:pt x="72" y="110"/>
                    </a:lnTo>
                    <a:lnTo>
                      <a:pt x="68" y="108"/>
                    </a:lnTo>
                    <a:lnTo>
                      <a:pt x="66" y="100"/>
                    </a:lnTo>
                    <a:lnTo>
                      <a:pt x="68" y="90"/>
                    </a:lnTo>
                    <a:lnTo>
                      <a:pt x="70" y="82"/>
                    </a:lnTo>
                    <a:lnTo>
                      <a:pt x="70" y="72"/>
                    </a:lnTo>
                    <a:lnTo>
                      <a:pt x="62" y="72"/>
                    </a:lnTo>
                    <a:lnTo>
                      <a:pt x="56" y="72"/>
                    </a:lnTo>
                    <a:lnTo>
                      <a:pt x="52" y="70"/>
                    </a:lnTo>
                    <a:lnTo>
                      <a:pt x="50" y="64"/>
                    </a:lnTo>
                    <a:lnTo>
                      <a:pt x="44" y="64"/>
                    </a:lnTo>
                    <a:lnTo>
                      <a:pt x="34" y="70"/>
                    </a:lnTo>
                    <a:lnTo>
                      <a:pt x="22" y="72"/>
                    </a:lnTo>
                    <a:lnTo>
                      <a:pt x="12" y="76"/>
                    </a:lnTo>
                    <a:lnTo>
                      <a:pt x="6" y="80"/>
                    </a:lnTo>
                    <a:lnTo>
                      <a:pt x="0" y="82"/>
                    </a:lnTo>
                    <a:lnTo>
                      <a:pt x="2" y="98"/>
                    </a:lnTo>
                    <a:lnTo>
                      <a:pt x="18" y="102"/>
                    </a:lnTo>
                    <a:lnTo>
                      <a:pt x="30" y="106"/>
                    </a:lnTo>
                    <a:lnTo>
                      <a:pt x="36" y="110"/>
                    </a:lnTo>
                    <a:lnTo>
                      <a:pt x="40" y="114"/>
                    </a:lnTo>
                    <a:lnTo>
                      <a:pt x="44" y="120"/>
                    </a:lnTo>
                    <a:lnTo>
                      <a:pt x="44" y="128"/>
                    </a:lnTo>
                    <a:lnTo>
                      <a:pt x="44" y="136"/>
                    </a:lnTo>
                    <a:lnTo>
                      <a:pt x="42" y="142"/>
                    </a:lnTo>
                    <a:lnTo>
                      <a:pt x="40" y="148"/>
                    </a:lnTo>
                    <a:lnTo>
                      <a:pt x="40" y="158"/>
                    </a:lnTo>
                    <a:lnTo>
                      <a:pt x="40" y="168"/>
                    </a:lnTo>
                    <a:lnTo>
                      <a:pt x="38" y="178"/>
                    </a:lnTo>
                    <a:lnTo>
                      <a:pt x="36" y="188"/>
                    </a:lnTo>
                    <a:lnTo>
                      <a:pt x="30" y="196"/>
                    </a:lnTo>
                    <a:lnTo>
                      <a:pt x="18" y="208"/>
                    </a:lnTo>
                    <a:lnTo>
                      <a:pt x="14" y="218"/>
                    </a:lnTo>
                    <a:lnTo>
                      <a:pt x="14" y="226"/>
                    </a:lnTo>
                    <a:lnTo>
                      <a:pt x="18" y="234"/>
                    </a:lnTo>
                    <a:lnTo>
                      <a:pt x="20" y="242"/>
                    </a:lnTo>
                    <a:lnTo>
                      <a:pt x="22" y="250"/>
                    </a:lnTo>
                    <a:lnTo>
                      <a:pt x="20" y="258"/>
                    </a:lnTo>
                    <a:lnTo>
                      <a:pt x="18" y="264"/>
                    </a:lnTo>
                    <a:lnTo>
                      <a:pt x="18" y="298"/>
                    </a:lnTo>
                    <a:lnTo>
                      <a:pt x="28" y="298"/>
                    </a:lnTo>
                    <a:lnTo>
                      <a:pt x="30" y="29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8" name="ïṡḻîďè"/>
              <p:cNvSpPr/>
              <p:nvPr/>
            </p:nvSpPr>
            <p:spPr bwMode="auto">
              <a:xfrm>
                <a:off x="4785818" y="4537379"/>
                <a:ext cx="447594" cy="389494"/>
              </a:xfrm>
              <a:custGeom>
                <a:avLst/>
                <a:gdLst>
                  <a:gd name="T0" fmla="*/ 2147483647 w 256"/>
                  <a:gd name="T1" fmla="*/ 2147483647 h 234"/>
                  <a:gd name="T2" fmla="*/ 2147483647 w 256"/>
                  <a:gd name="T3" fmla="*/ 2147483647 h 234"/>
                  <a:gd name="T4" fmla="*/ 2147483647 w 256"/>
                  <a:gd name="T5" fmla="*/ 2147483647 h 234"/>
                  <a:gd name="T6" fmla="*/ 2147483647 w 256"/>
                  <a:gd name="T7" fmla="*/ 2147483647 h 234"/>
                  <a:gd name="T8" fmla="*/ 2147483647 w 256"/>
                  <a:gd name="T9" fmla="*/ 2147483647 h 234"/>
                  <a:gd name="T10" fmla="*/ 2147483647 w 256"/>
                  <a:gd name="T11" fmla="*/ 2147483647 h 234"/>
                  <a:gd name="T12" fmla="*/ 2147483647 w 256"/>
                  <a:gd name="T13" fmla="*/ 2147483647 h 234"/>
                  <a:gd name="T14" fmla="*/ 2147483647 w 256"/>
                  <a:gd name="T15" fmla="*/ 2147483647 h 234"/>
                  <a:gd name="T16" fmla="*/ 2147483647 w 256"/>
                  <a:gd name="T17" fmla="*/ 2147483647 h 234"/>
                  <a:gd name="T18" fmla="*/ 2147483647 w 256"/>
                  <a:gd name="T19" fmla="*/ 2147483647 h 234"/>
                  <a:gd name="T20" fmla="*/ 2147483647 w 256"/>
                  <a:gd name="T21" fmla="*/ 2147483647 h 234"/>
                  <a:gd name="T22" fmla="*/ 2147483647 w 256"/>
                  <a:gd name="T23" fmla="*/ 2147483647 h 234"/>
                  <a:gd name="T24" fmla="*/ 2147483647 w 256"/>
                  <a:gd name="T25" fmla="*/ 2147483647 h 234"/>
                  <a:gd name="T26" fmla="*/ 2147483647 w 256"/>
                  <a:gd name="T27" fmla="*/ 2147483647 h 234"/>
                  <a:gd name="T28" fmla="*/ 2147483647 w 256"/>
                  <a:gd name="T29" fmla="*/ 2147483647 h 234"/>
                  <a:gd name="T30" fmla="*/ 2147483647 w 256"/>
                  <a:gd name="T31" fmla="*/ 2147483647 h 234"/>
                  <a:gd name="T32" fmla="*/ 2147483647 w 256"/>
                  <a:gd name="T33" fmla="*/ 2147483647 h 234"/>
                  <a:gd name="T34" fmla="*/ 2147483647 w 256"/>
                  <a:gd name="T35" fmla="*/ 2147483647 h 234"/>
                  <a:gd name="T36" fmla="*/ 2147483647 w 256"/>
                  <a:gd name="T37" fmla="*/ 2147483647 h 234"/>
                  <a:gd name="T38" fmla="*/ 2147483647 w 256"/>
                  <a:gd name="T39" fmla="*/ 2147483647 h 234"/>
                  <a:gd name="T40" fmla="*/ 2147483647 w 256"/>
                  <a:gd name="T41" fmla="*/ 2147483647 h 234"/>
                  <a:gd name="T42" fmla="*/ 0 w 256"/>
                  <a:gd name="T43" fmla="*/ 2147483647 h 234"/>
                  <a:gd name="T44" fmla="*/ 2147483647 w 256"/>
                  <a:gd name="T45" fmla="*/ 2147483647 h 234"/>
                  <a:gd name="T46" fmla="*/ 2147483647 w 256"/>
                  <a:gd name="T47" fmla="*/ 2147483647 h 234"/>
                  <a:gd name="T48" fmla="*/ 2147483647 w 256"/>
                  <a:gd name="T49" fmla="*/ 2147483647 h 234"/>
                  <a:gd name="T50" fmla="*/ 2147483647 w 256"/>
                  <a:gd name="T51" fmla="*/ 2147483647 h 234"/>
                  <a:gd name="T52" fmla="*/ 2147483647 w 256"/>
                  <a:gd name="T53" fmla="*/ 2147483647 h 234"/>
                  <a:gd name="T54" fmla="*/ 2147483647 w 256"/>
                  <a:gd name="T55" fmla="*/ 2147483647 h 234"/>
                  <a:gd name="T56" fmla="*/ 2147483647 w 256"/>
                  <a:gd name="T57" fmla="*/ 2147483647 h 234"/>
                  <a:gd name="T58" fmla="*/ 2147483647 w 256"/>
                  <a:gd name="T59" fmla="*/ 2147483647 h 234"/>
                  <a:gd name="T60" fmla="*/ 2147483647 w 256"/>
                  <a:gd name="T61" fmla="*/ 2147483647 h 234"/>
                  <a:gd name="T62" fmla="*/ 2147483647 w 256"/>
                  <a:gd name="T63" fmla="*/ 2147483647 h 234"/>
                  <a:gd name="T64" fmla="*/ 2147483647 w 256"/>
                  <a:gd name="T65" fmla="*/ 2147483647 h 234"/>
                  <a:gd name="T66" fmla="*/ 2147483647 w 256"/>
                  <a:gd name="T67" fmla="*/ 2147483647 h 234"/>
                  <a:gd name="T68" fmla="*/ 2147483647 w 256"/>
                  <a:gd name="T69" fmla="*/ 2147483647 h 234"/>
                  <a:gd name="T70" fmla="*/ 2147483647 w 256"/>
                  <a:gd name="T71" fmla="*/ 2147483647 h 234"/>
                  <a:gd name="T72" fmla="*/ 2147483647 w 256"/>
                  <a:gd name="T73" fmla="*/ 2147483647 h 234"/>
                  <a:gd name="T74" fmla="*/ 2147483647 w 256"/>
                  <a:gd name="T75" fmla="*/ 2147483647 h 234"/>
                  <a:gd name="T76" fmla="*/ 2147483647 w 256"/>
                  <a:gd name="T77" fmla="*/ 2147483647 h 234"/>
                  <a:gd name="T78" fmla="*/ 2147483647 w 256"/>
                  <a:gd name="T79" fmla="*/ 2147483647 h 234"/>
                  <a:gd name="T80" fmla="*/ 2147483647 w 256"/>
                  <a:gd name="T81" fmla="*/ 2147483647 h 234"/>
                  <a:gd name="T82" fmla="*/ 2147483647 w 256"/>
                  <a:gd name="T83" fmla="*/ 2147483647 h 234"/>
                  <a:gd name="T84" fmla="*/ 2147483647 w 256"/>
                  <a:gd name="T85" fmla="*/ 2147483647 h 234"/>
                  <a:gd name="T86" fmla="*/ 2147483647 w 256"/>
                  <a:gd name="T87" fmla="*/ 2147483647 h 234"/>
                  <a:gd name="T88" fmla="*/ 2147483647 w 256"/>
                  <a:gd name="T89" fmla="*/ 2147483647 h 234"/>
                  <a:gd name="T90" fmla="*/ 2147483647 w 256"/>
                  <a:gd name="T91" fmla="*/ 2147483647 h 234"/>
                  <a:gd name="T92" fmla="*/ 2147483647 w 256"/>
                  <a:gd name="T93" fmla="*/ 2147483647 h 234"/>
                  <a:gd name="T94" fmla="*/ 2147483647 w 256"/>
                  <a:gd name="T95" fmla="*/ 2147483647 h 23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56"/>
                  <a:gd name="T145" fmla="*/ 0 h 234"/>
                  <a:gd name="T146" fmla="*/ 256 w 256"/>
                  <a:gd name="T147" fmla="*/ 234 h 23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56" h="234">
                    <a:moveTo>
                      <a:pt x="254" y="88"/>
                    </a:moveTo>
                    <a:lnTo>
                      <a:pt x="252" y="92"/>
                    </a:lnTo>
                    <a:lnTo>
                      <a:pt x="254" y="98"/>
                    </a:lnTo>
                    <a:lnTo>
                      <a:pt x="256" y="100"/>
                    </a:lnTo>
                    <a:lnTo>
                      <a:pt x="256" y="104"/>
                    </a:lnTo>
                    <a:lnTo>
                      <a:pt x="256" y="108"/>
                    </a:lnTo>
                    <a:lnTo>
                      <a:pt x="254" y="114"/>
                    </a:lnTo>
                    <a:lnTo>
                      <a:pt x="248" y="118"/>
                    </a:lnTo>
                    <a:lnTo>
                      <a:pt x="236" y="126"/>
                    </a:lnTo>
                    <a:lnTo>
                      <a:pt x="226" y="136"/>
                    </a:lnTo>
                    <a:lnTo>
                      <a:pt x="218" y="146"/>
                    </a:lnTo>
                    <a:lnTo>
                      <a:pt x="206" y="170"/>
                    </a:lnTo>
                    <a:lnTo>
                      <a:pt x="190" y="188"/>
                    </a:lnTo>
                    <a:lnTo>
                      <a:pt x="182" y="198"/>
                    </a:lnTo>
                    <a:lnTo>
                      <a:pt x="172" y="204"/>
                    </a:lnTo>
                    <a:lnTo>
                      <a:pt x="162" y="206"/>
                    </a:lnTo>
                    <a:lnTo>
                      <a:pt x="156" y="208"/>
                    </a:lnTo>
                    <a:lnTo>
                      <a:pt x="146" y="212"/>
                    </a:lnTo>
                    <a:lnTo>
                      <a:pt x="136" y="216"/>
                    </a:lnTo>
                    <a:lnTo>
                      <a:pt x="132" y="220"/>
                    </a:lnTo>
                    <a:lnTo>
                      <a:pt x="126" y="222"/>
                    </a:lnTo>
                    <a:lnTo>
                      <a:pt x="112" y="222"/>
                    </a:lnTo>
                    <a:lnTo>
                      <a:pt x="98" y="220"/>
                    </a:lnTo>
                    <a:lnTo>
                      <a:pt x="82" y="220"/>
                    </a:lnTo>
                    <a:lnTo>
                      <a:pt x="80" y="224"/>
                    </a:lnTo>
                    <a:lnTo>
                      <a:pt x="78" y="228"/>
                    </a:lnTo>
                    <a:lnTo>
                      <a:pt x="68" y="228"/>
                    </a:lnTo>
                    <a:lnTo>
                      <a:pt x="58" y="228"/>
                    </a:lnTo>
                    <a:lnTo>
                      <a:pt x="52" y="230"/>
                    </a:lnTo>
                    <a:lnTo>
                      <a:pt x="46" y="234"/>
                    </a:lnTo>
                    <a:lnTo>
                      <a:pt x="28" y="220"/>
                    </a:lnTo>
                    <a:lnTo>
                      <a:pt x="22" y="210"/>
                    </a:lnTo>
                    <a:lnTo>
                      <a:pt x="20" y="204"/>
                    </a:lnTo>
                    <a:lnTo>
                      <a:pt x="22" y="200"/>
                    </a:lnTo>
                    <a:lnTo>
                      <a:pt x="24" y="194"/>
                    </a:lnTo>
                    <a:lnTo>
                      <a:pt x="24" y="184"/>
                    </a:lnTo>
                    <a:lnTo>
                      <a:pt x="24" y="178"/>
                    </a:lnTo>
                    <a:lnTo>
                      <a:pt x="20" y="174"/>
                    </a:lnTo>
                    <a:lnTo>
                      <a:pt x="16" y="170"/>
                    </a:lnTo>
                    <a:lnTo>
                      <a:pt x="16" y="166"/>
                    </a:lnTo>
                    <a:lnTo>
                      <a:pt x="14" y="150"/>
                    </a:lnTo>
                    <a:lnTo>
                      <a:pt x="10" y="140"/>
                    </a:lnTo>
                    <a:lnTo>
                      <a:pt x="6" y="132"/>
                    </a:lnTo>
                    <a:lnTo>
                      <a:pt x="0" y="122"/>
                    </a:lnTo>
                    <a:lnTo>
                      <a:pt x="4" y="118"/>
                    </a:lnTo>
                    <a:lnTo>
                      <a:pt x="6" y="114"/>
                    </a:lnTo>
                    <a:lnTo>
                      <a:pt x="10" y="114"/>
                    </a:lnTo>
                    <a:lnTo>
                      <a:pt x="14" y="120"/>
                    </a:lnTo>
                    <a:lnTo>
                      <a:pt x="20" y="124"/>
                    </a:lnTo>
                    <a:lnTo>
                      <a:pt x="24" y="126"/>
                    </a:lnTo>
                    <a:lnTo>
                      <a:pt x="32" y="126"/>
                    </a:lnTo>
                    <a:lnTo>
                      <a:pt x="42" y="126"/>
                    </a:lnTo>
                    <a:lnTo>
                      <a:pt x="48" y="122"/>
                    </a:lnTo>
                    <a:lnTo>
                      <a:pt x="52" y="118"/>
                    </a:lnTo>
                    <a:lnTo>
                      <a:pt x="56" y="116"/>
                    </a:lnTo>
                    <a:lnTo>
                      <a:pt x="54" y="54"/>
                    </a:lnTo>
                    <a:lnTo>
                      <a:pt x="60" y="56"/>
                    </a:lnTo>
                    <a:lnTo>
                      <a:pt x="68" y="64"/>
                    </a:lnTo>
                    <a:lnTo>
                      <a:pt x="70" y="68"/>
                    </a:lnTo>
                    <a:lnTo>
                      <a:pt x="70" y="74"/>
                    </a:lnTo>
                    <a:lnTo>
                      <a:pt x="68" y="82"/>
                    </a:lnTo>
                    <a:lnTo>
                      <a:pt x="66" y="90"/>
                    </a:lnTo>
                    <a:lnTo>
                      <a:pt x="82" y="90"/>
                    </a:lnTo>
                    <a:lnTo>
                      <a:pt x="90" y="84"/>
                    </a:lnTo>
                    <a:lnTo>
                      <a:pt x="98" y="72"/>
                    </a:lnTo>
                    <a:lnTo>
                      <a:pt x="106" y="64"/>
                    </a:lnTo>
                    <a:lnTo>
                      <a:pt x="110" y="60"/>
                    </a:lnTo>
                    <a:lnTo>
                      <a:pt x="116" y="62"/>
                    </a:lnTo>
                    <a:lnTo>
                      <a:pt x="122" y="64"/>
                    </a:lnTo>
                    <a:lnTo>
                      <a:pt x="126" y="68"/>
                    </a:lnTo>
                    <a:lnTo>
                      <a:pt x="132" y="70"/>
                    </a:lnTo>
                    <a:lnTo>
                      <a:pt x="138" y="68"/>
                    </a:lnTo>
                    <a:lnTo>
                      <a:pt x="142" y="64"/>
                    </a:lnTo>
                    <a:lnTo>
                      <a:pt x="146" y="60"/>
                    </a:lnTo>
                    <a:lnTo>
                      <a:pt x="148" y="54"/>
                    </a:lnTo>
                    <a:lnTo>
                      <a:pt x="152" y="50"/>
                    </a:lnTo>
                    <a:lnTo>
                      <a:pt x="154" y="48"/>
                    </a:lnTo>
                    <a:lnTo>
                      <a:pt x="158" y="46"/>
                    </a:lnTo>
                    <a:lnTo>
                      <a:pt x="160" y="44"/>
                    </a:lnTo>
                    <a:lnTo>
                      <a:pt x="172" y="32"/>
                    </a:lnTo>
                    <a:lnTo>
                      <a:pt x="182" y="20"/>
                    </a:lnTo>
                    <a:lnTo>
                      <a:pt x="188" y="10"/>
                    </a:lnTo>
                    <a:lnTo>
                      <a:pt x="194" y="6"/>
                    </a:lnTo>
                    <a:lnTo>
                      <a:pt x="202" y="2"/>
                    </a:lnTo>
                    <a:lnTo>
                      <a:pt x="210" y="0"/>
                    </a:lnTo>
                    <a:lnTo>
                      <a:pt x="216" y="2"/>
                    </a:lnTo>
                    <a:lnTo>
                      <a:pt x="222" y="4"/>
                    </a:lnTo>
                    <a:lnTo>
                      <a:pt x="228" y="6"/>
                    </a:lnTo>
                    <a:lnTo>
                      <a:pt x="238" y="8"/>
                    </a:lnTo>
                    <a:lnTo>
                      <a:pt x="238" y="16"/>
                    </a:lnTo>
                    <a:lnTo>
                      <a:pt x="242" y="24"/>
                    </a:lnTo>
                    <a:lnTo>
                      <a:pt x="244" y="32"/>
                    </a:lnTo>
                    <a:lnTo>
                      <a:pt x="246" y="40"/>
                    </a:lnTo>
                    <a:lnTo>
                      <a:pt x="244" y="48"/>
                    </a:lnTo>
                    <a:lnTo>
                      <a:pt x="242" y="54"/>
                    </a:lnTo>
                    <a:lnTo>
                      <a:pt x="242" y="88"/>
                    </a:lnTo>
                    <a:lnTo>
                      <a:pt x="254" y="8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49" name="i$ḻíḑê"/>
              <p:cNvSpPr/>
              <p:nvPr/>
            </p:nvSpPr>
            <p:spPr bwMode="auto">
              <a:xfrm>
                <a:off x="5072278" y="4737729"/>
                <a:ext cx="59219" cy="60245"/>
              </a:xfrm>
              <a:custGeom>
                <a:avLst/>
                <a:gdLst>
                  <a:gd name="T0" fmla="*/ 2147483647 w 34"/>
                  <a:gd name="T1" fmla="*/ 0 h 36"/>
                  <a:gd name="T2" fmla="*/ 2147483647 w 34"/>
                  <a:gd name="T3" fmla="*/ 0 h 36"/>
                  <a:gd name="T4" fmla="*/ 2147483647 w 34"/>
                  <a:gd name="T5" fmla="*/ 2147483647 h 36"/>
                  <a:gd name="T6" fmla="*/ 2147483647 w 34"/>
                  <a:gd name="T7" fmla="*/ 2147483647 h 36"/>
                  <a:gd name="T8" fmla="*/ 0 w 34"/>
                  <a:gd name="T9" fmla="*/ 2147483647 h 36"/>
                  <a:gd name="T10" fmla="*/ 0 w 34"/>
                  <a:gd name="T11" fmla="*/ 2147483647 h 36"/>
                  <a:gd name="T12" fmla="*/ 2147483647 w 34"/>
                  <a:gd name="T13" fmla="*/ 2147483647 h 36"/>
                  <a:gd name="T14" fmla="*/ 2147483647 w 34"/>
                  <a:gd name="T15" fmla="*/ 2147483647 h 36"/>
                  <a:gd name="T16" fmla="*/ 2147483647 w 34"/>
                  <a:gd name="T17" fmla="*/ 2147483647 h 36"/>
                  <a:gd name="T18" fmla="*/ 2147483647 w 34"/>
                  <a:gd name="T19" fmla="*/ 2147483647 h 36"/>
                  <a:gd name="T20" fmla="*/ 2147483647 w 34"/>
                  <a:gd name="T21" fmla="*/ 2147483647 h 36"/>
                  <a:gd name="T22" fmla="*/ 2147483647 w 34"/>
                  <a:gd name="T23" fmla="*/ 2147483647 h 36"/>
                  <a:gd name="T24" fmla="*/ 2147483647 w 34"/>
                  <a:gd name="T25" fmla="*/ 2147483647 h 36"/>
                  <a:gd name="T26" fmla="*/ 2147483647 w 34"/>
                  <a:gd name="T27" fmla="*/ 2147483647 h 36"/>
                  <a:gd name="T28" fmla="*/ 2147483647 w 34"/>
                  <a:gd name="T29" fmla="*/ 2147483647 h 36"/>
                  <a:gd name="T30" fmla="*/ 2147483647 w 34"/>
                  <a:gd name="T31" fmla="*/ 2147483647 h 36"/>
                  <a:gd name="T32" fmla="*/ 2147483647 w 34"/>
                  <a:gd name="T33" fmla="*/ 0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4"/>
                  <a:gd name="T52" fmla="*/ 0 h 36"/>
                  <a:gd name="T53" fmla="*/ 34 w 34"/>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4" h="36">
                    <a:moveTo>
                      <a:pt x="28" y="0"/>
                    </a:moveTo>
                    <a:lnTo>
                      <a:pt x="22" y="0"/>
                    </a:lnTo>
                    <a:lnTo>
                      <a:pt x="8" y="10"/>
                    </a:lnTo>
                    <a:lnTo>
                      <a:pt x="2" y="18"/>
                    </a:lnTo>
                    <a:lnTo>
                      <a:pt x="0" y="22"/>
                    </a:lnTo>
                    <a:lnTo>
                      <a:pt x="0" y="26"/>
                    </a:lnTo>
                    <a:lnTo>
                      <a:pt x="2" y="32"/>
                    </a:lnTo>
                    <a:lnTo>
                      <a:pt x="6" y="34"/>
                    </a:lnTo>
                    <a:lnTo>
                      <a:pt x="10" y="36"/>
                    </a:lnTo>
                    <a:lnTo>
                      <a:pt x="14" y="36"/>
                    </a:lnTo>
                    <a:lnTo>
                      <a:pt x="18" y="32"/>
                    </a:lnTo>
                    <a:lnTo>
                      <a:pt x="24" y="26"/>
                    </a:lnTo>
                    <a:lnTo>
                      <a:pt x="32" y="18"/>
                    </a:lnTo>
                    <a:lnTo>
                      <a:pt x="34" y="10"/>
                    </a:lnTo>
                    <a:lnTo>
                      <a:pt x="30" y="6"/>
                    </a:lnTo>
                    <a:lnTo>
                      <a:pt x="28" y="4"/>
                    </a:lnTo>
                    <a:lnTo>
                      <a:pt x="2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0" name="íṧlïḓè"/>
              <p:cNvSpPr/>
              <p:nvPr/>
            </p:nvSpPr>
            <p:spPr bwMode="auto">
              <a:xfrm>
                <a:off x="5172815" y="4653667"/>
                <a:ext cx="34431" cy="40630"/>
              </a:xfrm>
              <a:custGeom>
                <a:avLst/>
                <a:gdLst>
                  <a:gd name="T0" fmla="*/ 2147483647 w 20"/>
                  <a:gd name="T1" fmla="*/ 2147483647 h 24"/>
                  <a:gd name="T2" fmla="*/ 2147483647 w 20"/>
                  <a:gd name="T3" fmla="*/ 2147483647 h 24"/>
                  <a:gd name="T4" fmla="*/ 2147483647 w 20"/>
                  <a:gd name="T5" fmla="*/ 2147483647 h 24"/>
                  <a:gd name="T6" fmla="*/ 2147483647 w 20"/>
                  <a:gd name="T7" fmla="*/ 2147483647 h 24"/>
                  <a:gd name="T8" fmla="*/ 2147483647 w 20"/>
                  <a:gd name="T9" fmla="*/ 2147483647 h 24"/>
                  <a:gd name="T10" fmla="*/ 2147483647 w 20"/>
                  <a:gd name="T11" fmla="*/ 2147483647 h 24"/>
                  <a:gd name="T12" fmla="*/ 0 w 20"/>
                  <a:gd name="T13" fmla="*/ 2147483647 h 24"/>
                  <a:gd name="T14" fmla="*/ 0 w 20"/>
                  <a:gd name="T15" fmla="*/ 2147483647 h 24"/>
                  <a:gd name="T16" fmla="*/ 0 w 20"/>
                  <a:gd name="T17" fmla="*/ 2147483647 h 24"/>
                  <a:gd name="T18" fmla="*/ 2147483647 w 20"/>
                  <a:gd name="T19" fmla="*/ 2147483647 h 24"/>
                  <a:gd name="T20" fmla="*/ 2147483647 w 20"/>
                  <a:gd name="T21" fmla="*/ 2147483647 h 24"/>
                  <a:gd name="T22" fmla="*/ 2147483647 w 20"/>
                  <a:gd name="T23" fmla="*/ 0 h 24"/>
                  <a:gd name="T24" fmla="*/ 2147483647 w 20"/>
                  <a:gd name="T25" fmla="*/ 0 h 24"/>
                  <a:gd name="T26" fmla="*/ 2147483647 w 20"/>
                  <a:gd name="T27" fmla="*/ 2147483647 h 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0"/>
                  <a:gd name="T43" fmla="*/ 0 h 24"/>
                  <a:gd name="T44" fmla="*/ 20 w 20"/>
                  <a:gd name="T45" fmla="*/ 24 h 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0" h="24">
                    <a:moveTo>
                      <a:pt x="20" y="18"/>
                    </a:moveTo>
                    <a:lnTo>
                      <a:pt x="18" y="22"/>
                    </a:lnTo>
                    <a:lnTo>
                      <a:pt x="16" y="24"/>
                    </a:lnTo>
                    <a:lnTo>
                      <a:pt x="14" y="24"/>
                    </a:lnTo>
                    <a:lnTo>
                      <a:pt x="6" y="24"/>
                    </a:lnTo>
                    <a:lnTo>
                      <a:pt x="2" y="22"/>
                    </a:lnTo>
                    <a:lnTo>
                      <a:pt x="0" y="18"/>
                    </a:lnTo>
                    <a:lnTo>
                      <a:pt x="0" y="12"/>
                    </a:lnTo>
                    <a:lnTo>
                      <a:pt x="0" y="8"/>
                    </a:lnTo>
                    <a:lnTo>
                      <a:pt x="2" y="6"/>
                    </a:lnTo>
                    <a:lnTo>
                      <a:pt x="8" y="2"/>
                    </a:lnTo>
                    <a:lnTo>
                      <a:pt x="14" y="0"/>
                    </a:lnTo>
                    <a:lnTo>
                      <a:pt x="20" y="0"/>
                    </a:lnTo>
                    <a:lnTo>
                      <a:pt x="20"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1" name="îṥlïḋé"/>
              <p:cNvSpPr/>
              <p:nvPr/>
            </p:nvSpPr>
            <p:spPr bwMode="auto">
              <a:xfrm>
                <a:off x="5043357" y="4339829"/>
                <a:ext cx="209336" cy="211559"/>
              </a:xfrm>
              <a:custGeom>
                <a:avLst/>
                <a:gdLst>
                  <a:gd name="T0" fmla="*/ 2147483647 w 120"/>
                  <a:gd name="T1" fmla="*/ 0 h 126"/>
                  <a:gd name="T2" fmla="*/ 2147483647 w 120"/>
                  <a:gd name="T3" fmla="*/ 2147483647 h 126"/>
                  <a:gd name="T4" fmla="*/ 2147483647 w 120"/>
                  <a:gd name="T5" fmla="*/ 2147483647 h 126"/>
                  <a:gd name="T6" fmla="*/ 2147483647 w 120"/>
                  <a:gd name="T7" fmla="*/ 2147483647 h 126"/>
                  <a:gd name="T8" fmla="*/ 2147483647 w 120"/>
                  <a:gd name="T9" fmla="*/ 2147483647 h 126"/>
                  <a:gd name="T10" fmla="*/ 2147483647 w 120"/>
                  <a:gd name="T11" fmla="*/ 2147483647 h 126"/>
                  <a:gd name="T12" fmla="*/ 2147483647 w 120"/>
                  <a:gd name="T13" fmla="*/ 2147483647 h 126"/>
                  <a:gd name="T14" fmla="*/ 2147483647 w 120"/>
                  <a:gd name="T15" fmla="*/ 2147483647 h 126"/>
                  <a:gd name="T16" fmla="*/ 2147483647 w 120"/>
                  <a:gd name="T17" fmla="*/ 2147483647 h 126"/>
                  <a:gd name="T18" fmla="*/ 2147483647 w 120"/>
                  <a:gd name="T19" fmla="*/ 2147483647 h 126"/>
                  <a:gd name="T20" fmla="*/ 2147483647 w 120"/>
                  <a:gd name="T21" fmla="*/ 2147483647 h 126"/>
                  <a:gd name="T22" fmla="*/ 2147483647 w 120"/>
                  <a:gd name="T23" fmla="*/ 2147483647 h 126"/>
                  <a:gd name="T24" fmla="*/ 2147483647 w 120"/>
                  <a:gd name="T25" fmla="*/ 2147483647 h 126"/>
                  <a:gd name="T26" fmla="*/ 2147483647 w 120"/>
                  <a:gd name="T27" fmla="*/ 2147483647 h 126"/>
                  <a:gd name="T28" fmla="*/ 2147483647 w 120"/>
                  <a:gd name="T29" fmla="*/ 2147483647 h 126"/>
                  <a:gd name="T30" fmla="*/ 2147483647 w 120"/>
                  <a:gd name="T31" fmla="*/ 2147483647 h 126"/>
                  <a:gd name="T32" fmla="*/ 2147483647 w 120"/>
                  <a:gd name="T33" fmla="*/ 2147483647 h 126"/>
                  <a:gd name="T34" fmla="*/ 2147483647 w 120"/>
                  <a:gd name="T35" fmla="*/ 2147483647 h 126"/>
                  <a:gd name="T36" fmla="*/ 2147483647 w 120"/>
                  <a:gd name="T37" fmla="*/ 2147483647 h 126"/>
                  <a:gd name="T38" fmla="*/ 2147483647 w 120"/>
                  <a:gd name="T39" fmla="*/ 2147483647 h 126"/>
                  <a:gd name="T40" fmla="*/ 2147483647 w 120"/>
                  <a:gd name="T41" fmla="*/ 2147483647 h 126"/>
                  <a:gd name="T42" fmla="*/ 2147483647 w 120"/>
                  <a:gd name="T43" fmla="*/ 2147483647 h 126"/>
                  <a:gd name="T44" fmla="*/ 2147483647 w 120"/>
                  <a:gd name="T45" fmla="*/ 2147483647 h 126"/>
                  <a:gd name="T46" fmla="*/ 2147483647 w 120"/>
                  <a:gd name="T47" fmla="*/ 2147483647 h 126"/>
                  <a:gd name="T48" fmla="*/ 2147483647 w 120"/>
                  <a:gd name="T49" fmla="*/ 2147483647 h 126"/>
                  <a:gd name="T50" fmla="*/ 2147483647 w 120"/>
                  <a:gd name="T51" fmla="*/ 2147483647 h 126"/>
                  <a:gd name="T52" fmla="*/ 2147483647 w 120"/>
                  <a:gd name="T53" fmla="*/ 2147483647 h 126"/>
                  <a:gd name="T54" fmla="*/ 2147483647 w 120"/>
                  <a:gd name="T55" fmla="*/ 2147483647 h 126"/>
                  <a:gd name="T56" fmla="*/ 2147483647 w 120"/>
                  <a:gd name="T57" fmla="*/ 2147483647 h 126"/>
                  <a:gd name="T58" fmla="*/ 2147483647 w 120"/>
                  <a:gd name="T59" fmla="*/ 2147483647 h 126"/>
                  <a:gd name="T60" fmla="*/ 2147483647 w 120"/>
                  <a:gd name="T61" fmla="*/ 2147483647 h 126"/>
                  <a:gd name="T62" fmla="*/ 2147483647 w 120"/>
                  <a:gd name="T63" fmla="*/ 2147483647 h 126"/>
                  <a:gd name="T64" fmla="*/ 2147483647 w 120"/>
                  <a:gd name="T65" fmla="*/ 2147483647 h 126"/>
                  <a:gd name="T66" fmla="*/ 2147483647 w 120"/>
                  <a:gd name="T67" fmla="*/ 2147483647 h 126"/>
                  <a:gd name="T68" fmla="*/ 2147483647 w 120"/>
                  <a:gd name="T69" fmla="*/ 2147483647 h 126"/>
                  <a:gd name="T70" fmla="*/ 2147483647 w 120"/>
                  <a:gd name="T71" fmla="*/ 2147483647 h 126"/>
                  <a:gd name="T72" fmla="*/ 2147483647 w 120"/>
                  <a:gd name="T73" fmla="*/ 2147483647 h 126"/>
                  <a:gd name="T74" fmla="*/ 2147483647 w 120"/>
                  <a:gd name="T75" fmla="*/ 2147483647 h 126"/>
                  <a:gd name="T76" fmla="*/ 2147483647 w 120"/>
                  <a:gd name="T77" fmla="*/ 2147483647 h 126"/>
                  <a:gd name="T78" fmla="*/ 0 w 120"/>
                  <a:gd name="T79" fmla="*/ 2147483647 h 126"/>
                  <a:gd name="T80" fmla="*/ 0 w 120"/>
                  <a:gd name="T81" fmla="*/ 2147483647 h 126"/>
                  <a:gd name="T82" fmla="*/ 2147483647 w 120"/>
                  <a:gd name="T83" fmla="*/ 2147483647 h 126"/>
                  <a:gd name="T84" fmla="*/ 2147483647 w 120"/>
                  <a:gd name="T85" fmla="*/ 2147483647 h 126"/>
                  <a:gd name="T86" fmla="*/ 2147483647 w 120"/>
                  <a:gd name="T87" fmla="*/ 2147483647 h 126"/>
                  <a:gd name="T88" fmla="*/ 2147483647 w 120"/>
                  <a:gd name="T89" fmla="*/ 2147483647 h 126"/>
                  <a:gd name="T90" fmla="*/ 2147483647 w 120"/>
                  <a:gd name="T91" fmla="*/ 2147483647 h 126"/>
                  <a:gd name="T92" fmla="*/ 2147483647 w 120"/>
                  <a:gd name="T93" fmla="*/ 2147483647 h 126"/>
                  <a:gd name="T94" fmla="*/ 2147483647 w 120"/>
                  <a:gd name="T95" fmla="*/ 2147483647 h 126"/>
                  <a:gd name="T96" fmla="*/ 2147483647 w 120"/>
                  <a:gd name="T97" fmla="*/ 2147483647 h 126"/>
                  <a:gd name="T98" fmla="*/ 2147483647 w 120"/>
                  <a:gd name="T99" fmla="*/ 2147483647 h 126"/>
                  <a:gd name="T100" fmla="*/ 2147483647 w 120"/>
                  <a:gd name="T101" fmla="*/ 2147483647 h 126"/>
                  <a:gd name="T102" fmla="*/ 2147483647 w 120"/>
                  <a:gd name="T103" fmla="*/ 2147483647 h 126"/>
                  <a:gd name="T104" fmla="*/ 2147483647 w 120"/>
                  <a:gd name="T105" fmla="*/ 2147483647 h 126"/>
                  <a:gd name="T106" fmla="*/ 2147483647 w 120"/>
                  <a:gd name="T107" fmla="*/ 0 h 126"/>
                  <a:gd name="T108" fmla="*/ 2147483647 w 120"/>
                  <a:gd name="T109" fmla="*/ 0 h 126"/>
                  <a:gd name="T110" fmla="*/ 2147483647 w 120"/>
                  <a:gd name="T111" fmla="*/ 0 h 12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20"/>
                  <a:gd name="T169" fmla="*/ 0 h 126"/>
                  <a:gd name="T170" fmla="*/ 120 w 120"/>
                  <a:gd name="T171" fmla="*/ 126 h 12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20" h="126">
                    <a:moveTo>
                      <a:pt x="78" y="0"/>
                    </a:moveTo>
                    <a:lnTo>
                      <a:pt x="78" y="6"/>
                    </a:lnTo>
                    <a:lnTo>
                      <a:pt x="94" y="10"/>
                    </a:lnTo>
                    <a:lnTo>
                      <a:pt x="106" y="14"/>
                    </a:lnTo>
                    <a:lnTo>
                      <a:pt x="112" y="18"/>
                    </a:lnTo>
                    <a:lnTo>
                      <a:pt x="116" y="22"/>
                    </a:lnTo>
                    <a:lnTo>
                      <a:pt x="120" y="28"/>
                    </a:lnTo>
                    <a:lnTo>
                      <a:pt x="120" y="36"/>
                    </a:lnTo>
                    <a:lnTo>
                      <a:pt x="120" y="44"/>
                    </a:lnTo>
                    <a:lnTo>
                      <a:pt x="118" y="50"/>
                    </a:lnTo>
                    <a:lnTo>
                      <a:pt x="116" y="56"/>
                    </a:lnTo>
                    <a:lnTo>
                      <a:pt x="116" y="66"/>
                    </a:lnTo>
                    <a:lnTo>
                      <a:pt x="116" y="76"/>
                    </a:lnTo>
                    <a:lnTo>
                      <a:pt x="114" y="86"/>
                    </a:lnTo>
                    <a:lnTo>
                      <a:pt x="112" y="96"/>
                    </a:lnTo>
                    <a:lnTo>
                      <a:pt x="106" y="104"/>
                    </a:lnTo>
                    <a:lnTo>
                      <a:pt x="94" y="116"/>
                    </a:lnTo>
                    <a:lnTo>
                      <a:pt x="90" y="126"/>
                    </a:lnTo>
                    <a:lnTo>
                      <a:pt x="80" y="124"/>
                    </a:lnTo>
                    <a:lnTo>
                      <a:pt x="74" y="122"/>
                    </a:lnTo>
                    <a:lnTo>
                      <a:pt x="68" y="120"/>
                    </a:lnTo>
                    <a:lnTo>
                      <a:pt x="62" y="118"/>
                    </a:lnTo>
                    <a:lnTo>
                      <a:pt x="54" y="120"/>
                    </a:lnTo>
                    <a:lnTo>
                      <a:pt x="50" y="114"/>
                    </a:lnTo>
                    <a:lnTo>
                      <a:pt x="46" y="114"/>
                    </a:lnTo>
                    <a:lnTo>
                      <a:pt x="42" y="112"/>
                    </a:lnTo>
                    <a:lnTo>
                      <a:pt x="38" y="110"/>
                    </a:lnTo>
                    <a:lnTo>
                      <a:pt x="34" y="108"/>
                    </a:lnTo>
                    <a:lnTo>
                      <a:pt x="34" y="102"/>
                    </a:lnTo>
                    <a:lnTo>
                      <a:pt x="32" y="92"/>
                    </a:lnTo>
                    <a:lnTo>
                      <a:pt x="30" y="86"/>
                    </a:lnTo>
                    <a:lnTo>
                      <a:pt x="26" y="82"/>
                    </a:lnTo>
                    <a:lnTo>
                      <a:pt x="18" y="76"/>
                    </a:lnTo>
                    <a:lnTo>
                      <a:pt x="12" y="72"/>
                    </a:lnTo>
                    <a:lnTo>
                      <a:pt x="8" y="66"/>
                    </a:lnTo>
                    <a:lnTo>
                      <a:pt x="6" y="62"/>
                    </a:lnTo>
                    <a:lnTo>
                      <a:pt x="8" y="60"/>
                    </a:lnTo>
                    <a:lnTo>
                      <a:pt x="6" y="58"/>
                    </a:lnTo>
                    <a:lnTo>
                      <a:pt x="4" y="54"/>
                    </a:lnTo>
                    <a:lnTo>
                      <a:pt x="0" y="48"/>
                    </a:lnTo>
                    <a:lnTo>
                      <a:pt x="0" y="42"/>
                    </a:lnTo>
                    <a:lnTo>
                      <a:pt x="6" y="46"/>
                    </a:lnTo>
                    <a:lnTo>
                      <a:pt x="12" y="46"/>
                    </a:lnTo>
                    <a:lnTo>
                      <a:pt x="16" y="46"/>
                    </a:lnTo>
                    <a:lnTo>
                      <a:pt x="20" y="46"/>
                    </a:lnTo>
                    <a:lnTo>
                      <a:pt x="30" y="36"/>
                    </a:lnTo>
                    <a:lnTo>
                      <a:pt x="42" y="24"/>
                    </a:lnTo>
                    <a:lnTo>
                      <a:pt x="54" y="16"/>
                    </a:lnTo>
                    <a:lnTo>
                      <a:pt x="58" y="12"/>
                    </a:lnTo>
                    <a:lnTo>
                      <a:pt x="56" y="8"/>
                    </a:lnTo>
                    <a:lnTo>
                      <a:pt x="56" y="6"/>
                    </a:lnTo>
                    <a:lnTo>
                      <a:pt x="58" y="4"/>
                    </a:lnTo>
                    <a:lnTo>
                      <a:pt x="62" y="2"/>
                    </a:lnTo>
                    <a:lnTo>
                      <a:pt x="68" y="0"/>
                    </a:lnTo>
                    <a:lnTo>
                      <a:pt x="76" y="0"/>
                    </a:lnTo>
                    <a:lnTo>
                      <a:pt x="7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2" name="isḷiďe"/>
              <p:cNvSpPr/>
              <p:nvPr/>
            </p:nvSpPr>
            <p:spPr bwMode="auto">
              <a:xfrm>
                <a:off x="5252694" y="4157692"/>
                <a:ext cx="85388" cy="226972"/>
              </a:xfrm>
              <a:custGeom>
                <a:avLst/>
                <a:gdLst>
                  <a:gd name="T0" fmla="*/ 0 w 48"/>
                  <a:gd name="T1" fmla="*/ 2147483647 h 136"/>
                  <a:gd name="T2" fmla="*/ 2147483647 w 48"/>
                  <a:gd name="T3" fmla="*/ 2147483647 h 136"/>
                  <a:gd name="T4" fmla="*/ 2147483647 w 48"/>
                  <a:gd name="T5" fmla="*/ 2147483647 h 136"/>
                  <a:gd name="T6" fmla="*/ 2147483647 w 48"/>
                  <a:gd name="T7" fmla="*/ 2147483647 h 136"/>
                  <a:gd name="T8" fmla="*/ 2147483647 w 48"/>
                  <a:gd name="T9" fmla="*/ 2147483647 h 136"/>
                  <a:gd name="T10" fmla="*/ 2147483647 w 48"/>
                  <a:gd name="T11" fmla="*/ 2147483647 h 136"/>
                  <a:gd name="T12" fmla="*/ 2147483647 w 48"/>
                  <a:gd name="T13" fmla="*/ 2147483647 h 136"/>
                  <a:gd name="T14" fmla="*/ 2147483647 w 48"/>
                  <a:gd name="T15" fmla="*/ 2147483647 h 136"/>
                  <a:gd name="T16" fmla="*/ 2147483647 w 48"/>
                  <a:gd name="T17" fmla="*/ 2147483647 h 136"/>
                  <a:gd name="T18" fmla="*/ 2147483647 w 48"/>
                  <a:gd name="T19" fmla="*/ 2147483647 h 136"/>
                  <a:gd name="T20" fmla="*/ 2147483647 w 48"/>
                  <a:gd name="T21" fmla="*/ 2147483647 h 136"/>
                  <a:gd name="T22" fmla="*/ 2147483647 w 48"/>
                  <a:gd name="T23" fmla="*/ 2147483647 h 136"/>
                  <a:gd name="T24" fmla="*/ 2147483647 w 48"/>
                  <a:gd name="T25" fmla="*/ 2147483647 h 136"/>
                  <a:gd name="T26" fmla="*/ 2147483647 w 48"/>
                  <a:gd name="T27" fmla="*/ 2147483647 h 136"/>
                  <a:gd name="T28" fmla="*/ 2147483647 w 48"/>
                  <a:gd name="T29" fmla="*/ 2147483647 h 136"/>
                  <a:gd name="T30" fmla="*/ 2147483647 w 48"/>
                  <a:gd name="T31" fmla="*/ 2147483647 h 136"/>
                  <a:gd name="T32" fmla="*/ 2147483647 w 48"/>
                  <a:gd name="T33" fmla="*/ 2147483647 h 136"/>
                  <a:gd name="T34" fmla="*/ 2147483647 w 48"/>
                  <a:gd name="T35" fmla="*/ 2147483647 h 136"/>
                  <a:gd name="T36" fmla="*/ 2147483647 w 48"/>
                  <a:gd name="T37" fmla="*/ 2147483647 h 136"/>
                  <a:gd name="T38" fmla="*/ 2147483647 w 48"/>
                  <a:gd name="T39" fmla="*/ 2147483647 h 136"/>
                  <a:gd name="T40" fmla="*/ 2147483647 w 48"/>
                  <a:gd name="T41" fmla="*/ 2147483647 h 136"/>
                  <a:gd name="T42" fmla="*/ 2147483647 w 48"/>
                  <a:gd name="T43" fmla="*/ 2147483647 h 136"/>
                  <a:gd name="T44" fmla="*/ 2147483647 w 48"/>
                  <a:gd name="T45" fmla="*/ 2147483647 h 136"/>
                  <a:gd name="T46" fmla="*/ 2147483647 w 48"/>
                  <a:gd name="T47" fmla="*/ 2147483647 h 136"/>
                  <a:gd name="T48" fmla="*/ 2147483647 w 48"/>
                  <a:gd name="T49" fmla="*/ 2147483647 h 136"/>
                  <a:gd name="T50" fmla="*/ 2147483647 w 48"/>
                  <a:gd name="T51" fmla="*/ 2147483647 h 136"/>
                  <a:gd name="T52" fmla="*/ 2147483647 w 48"/>
                  <a:gd name="T53" fmla="*/ 2147483647 h 136"/>
                  <a:gd name="T54" fmla="*/ 2147483647 w 48"/>
                  <a:gd name="T55" fmla="*/ 2147483647 h 136"/>
                  <a:gd name="T56" fmla="*/ 2147483647 w 48"/>
                  <a:gd name="T57" fmla="*/ 2147483647 h 136"/>
                  <a:gd name="T58" fmla="*/ 2147483647 w 48"/>
                  <a:gd name="T59" fmla="*/ 2147483647 h 136"/>
                  <a:gd name="T60" fmla="*/ 2147483647 w 48"/>
                  <a:gd name="T61" fmla="*/ 2147483647 h 136"/>
                  <a:gd name="T62" fmla="*/ 2147483647 w 48"/>
                  <a:gd name="T63" fmla="*/ 2147483647 h 136"/>
                  <a:gd name="T64" fmla="*/ 2147483647 w 48"/>
                  <a:gd name="T65" fmla="*/ 0 h 136"/>
                  <a:gd name="T66" fmla="*/ 2147483647 w 48"/>
                  <a:gd name="T67" fmla="*/ 0 h 136"/>
                  <a:gd name="T68" fmla="*/ 2147483647 w 48"/>
                  <a:gd name="T69" fmla="*/ 2147483647 h 136"/>
                  <a:gd name="T70" fmla="*/ 2147483647 w 48"/>
                  <a:gd name="T71" fmla="*/ 2147483647 h 136"/>
                  <a:gd name="T72" fmla="*/ 2147483647 w 48"/>
                  <a:gd name="T73" fmla="*/ 2147483647 h 136"/>
                  <a:gd name="T74" fmla="*/ 2147483647 w 48"/>
                  <a:gd name="T75" fmla="*/ 2147483647 h 136"/>
                  <a:gd name="T76" fmla="*/ 2147483647 w 48"/>
                  <a:gd name="T77" fmla="*/ 2147483647 h 136"/>
                  <a:gd name="T78" fmla="*/ 2147483647 w 48"/>
                  <a:gd name="T79" fmla="*/ 2147483647 h 136"/>
                  <a:gd name="T80" fmla="*/ 2147483647 w 48"/>
                  <a:gd name="T81" fmla="*/ 2147483647 h 136"/>
                  <a:gd name="T82" fmla="*/ 2147483647 w 48"/>
                  <a:gd name="T83" fmla="*/ 2147483647 h 136"/>
                  <a:gd name="T84" fmla="*/ 2147483647 w 48"/>
                  <a:gd name="T85" fmla="*/ 2147483647 h 136"/>
                  <a:gd name="T86" fmla="*/ 2147483647 w 48"/>
                  <a:gd name="T87" fmla="*/ 2147483647 h 136"/>
                  <a:gd name="T88" fmla="*/ 0 w 48"/>
                  <a:gd name="T89" fmla="*/ 2147483647 h 136"/>
                  <a:gd name="T90" fmla="*/ 0 w 48"/>
                  <a:gd name="T91" fmla="*/ 2147483647 h 136"/>
                  <a:gd name="T92" fmla="*/ 0 w 48"/>
                  <a:gd name="T93" fmla="*/ 2147483647 h 136"/>
                  <a:gd name="T94" fmla="*/ 0 w 48"/>
                  <a:gd name="T95" fmla="*/ 2147483647 h 136"/>
                  <a:gd name="T96" fmla="*/ 0 w 48"/>
                  <a:gd name="T97" fmla="*/ 2147483647 h 1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8"/>
                  <a:gd name="T148" fmla="*/ 0 h 136"/>
                  <a:gd name="T149" fmla="*/ 48 w 48"/>
                  <a:gd name="T150" fmla="*/ 136 h 1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8" h="136">
                    <a:moveTo>
                      <a:pt x="0" y="82"/>
                    </a:moveTo>
                    <a:lnTo>
                      <a:pt x="6" y="82"/>
                    </a:lnTo>
                    <a:lnTo>
                      <a:pt x="8" y="88"/>
                    </a:lnTo>
                    <a:lnTo>
                      <a:pt x="12" y="90"/>
                    </a:lnTo>
                    <a:lnTo>
                      <a:pt x="18" y="90"/>
                    </a:lnTo>
                    <a:lnTo>
                      <a:pt x="26" y="90"/>
                    </a:lnTo>
                    <a:lnTo>
                      <a:pt x="26" y="100"/>
                    </a:lnTo>
                    <a:lnTo>
                      <a:pt x="24" y="108"/>
                    </a:lnTo>
                    <a:lnTo>
                      <a:pt x="22" y="118"/>
                    </a:lnTo>
                    <a:lnTo>
                      <a:pt x="24" y="126"/>
                    </a:lnTo>
                    <a:lnTo>
                      <a:pt x="28" y="128"/>
                    </a:lnTo>
                    <a:lnTo>
                      <a:pt x="32" y="132"/>
                    </a:lnTo>
                    <a:lnTo>
                      <a:pt x="34" y="136"/>
                    </a:lnTo>
                    <a:lnTo>
                      <a:pt x="34" y="128"/>
                    </a:lnTo>
                    <a:lnTo>
                      <a:pt x="36" y="126"/>
                    </a:lnTo>
                    <a:lnTo>
                      <a:pt x="38" y="124"/>
                    </a:lnTo>
                    <a:lnTo>
                      <a:pt x="42" y="120"/>
                    </a:lnTo>
                    <a:lnTo>
                      <a:pt x="44" y="118"/>
                    </a:lnTo>
                    <a:lnTo>
                      <a:pt x="46" y="112"/>
                    </a:lnTo>
                    <a:lnTo>
                      <a:pt x="48" y="106"/>
                    </a:lnTo>
                    <a:lnTo>
                      <a:pt x="48" y="98"/>
                    </a:lnTo>
                    <a:lnTo>
                      <a:pt x="48" y="92"/>
                    </a:lnTo>
                    <a:lnTo>
                      <a:pt x="44" y="86"/>
                    </a:lnTo>
                    <a:lnTo>
                      <a:pt x="36" y="74"/>
                    </a:lnTo>
                    <a:lnTo>
                      <a:pt x="30" y="66"/>
                    </a:lnTo>
                    <a:lnTo>
                      <a:pt x="28" y="60"/>
                    </a:lnTo>
                    <a:lnTo>
                      <a:pt x="26" y="54"/>
                    </a:lnTo>
                    <a:lnTo>
                      <a:pt x="28" y="46"/>
                    </a:lnTo>
                    <a:lnTo>
                      <a:pt x="30" y="38"/>
                    </a:lnTo>
                    <a:lnTo>
                      <a:pt x="30" y="12"/>
                    </a:lnTo>
                    <a:lnTo>
                      <a:pt x="28" y="10"/>
                    </a:lnTo>
                    <a:lnTo>
                      <a:pt x="26" y="6"/>
                    </a:lnTo>
                    <a:lnTo>
                      <a:pt x="24" y="0"/>
                    </a:lnTo>
                    <a:lnTo>
                      <a:pt x="8" y="0"/>
                    </a:lnTo>
                    <a:lnTo>
                      <a:pt x="10" y="8"/>
                    </a:lnTo>
                    <a:lnTo>
                      <a:pt x="14" y="18"/>
                    </a:lnTo>
                    <a:lnTo>
                      <a:pt x="12" y="20"/>
                    </a:lnTo>
                    <a:lnTo>
                      <a:pt x="10" y="24"/>
                    </a:lnTo>
                    <a:lnTo>
                      <a:pt x="6" y="28"/>
                    </a:lnTo>
                    <a:lnTo>
                      <a:pt x="6" y="34"/>
                    </a:lnTo>
                    <a:lnTo>
                      <a:pt x="6" y="44"/>
                    </a:lnTo>
                    <a:lnTo>
                      <a:pt x="8" y="50"/>
                    </a:lnTo>
                    <a:lnTo>
                      <a:pt x="4" y="56"/>
                    </a:lnTo>
                    <a:lnTo>
                      <a:pt x="2" y="62"/>
                    </a:lnTo>
                    <a:lnTo>
                      <a:pt x="0" y="68"/>
                    </a:lnTo>
                    <a:lnTo>
                      <a:pt x="0" y="74"/>
                    </a:lnTo>
                    <a:lnTo>
                      <a:pt x="0" y="76"/>
                    </a:lnTo>
                    <a:lnTo>
                      <a:pt x="0" y="80"/>
                    </a:lnTo>
                    <a:lnTo>
                      <a:pt x="0" y="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3" name="ïṩļîde"/>
              <p:cNvSpPr/>
              <p:nvPr/>
            </p:nvSpPr>
            <p:spPr bwMode="auto">
              <a:xfrm>
                <a:off x="4952461" y="4114259"/>
                <a:ext cx="325022" cy="302629"/>
              </a:xfrm>
              <a:custGeom>
                <a:avLst/>
                <a:gdLst>
                  <a:gd name="T0" fmla="*/ 2147483647 w 186"/>
                  <a:gd name="T1" fmla="*/ 2147483647 h 182"/>
                  <a:gd name="T2" fmla="*/ 2147483647 w 186"/>
                  <a:gd name="T3" fmla="*/ 2147483647 h 182"/>
                  <a:gd name="T4" fmla="*/ 2147483647 w 186"/>
                  <a:gd name="T5" fmla="*/ 2147483647 h 182"/>
                  <a:gd name="T6" fmla="*/ 2147483647 w 186"/>
                  <a:gd name="T7" fmla="*/ 2147483647 h 182"/>
                  <a:gd name="T8" fmla="*/ 2147483647 w 186"/>
                  <a:gd name="T9" fmla="*/ 2147483647 h 182"/>
                  <a:gd name="T10" fmla="*/ 2147483647 w 186"/>
                  <a:gd name="T11" fmla="*/ 2147483647 h 182"/>
                  <a:gd name="T12" fmla="*/ 2147483647 w 186"/>
                  <a:gd name="T13" fmla="*/ 2147483647 h 182"/>
                  <a:gd name="T14" fmla="*/ 2147483647 w 186"/>
                  <a:gd name="T15" fmla="*/ 2147483647 h 182"/>
                  <a:gd name="T16" fmla="*/ 2147483647 w 186"/>
                  <a:gd name="T17" fmla="*/ 2147483647 h 182"/>
                  <a:gd name="T18" fmla="*/ 2147483647 w 186"/>
                  <a:gd name="T19" fmla="*/ 2147483647 h 182"/>
                  <a:gd name="T20" fmla="*/ 2147483647 w 186"/>
                  <a:gd name="T21" fmla="*/ 2147483647 h 182"/>
                  <a:gd name="T22" fmla="*/ 2147483647 w 186"/>
                  <a:gd name="T23" fmla="*/ 2147483647 h 182"/>
                  <a:gd name="T24" fmla="*/ 2147483647 w 186"/>
                  <a:gd name="T25" fmla="*/ 2147483647 h 182"/>
                  <a:gd name="T26" fmla="*/ 2147483647 w 186"/>
                  <a:gd name="T27" fmla="*/ 2147483647 h 182"/>
                  <a:gd name="T28" fmla="*/ 2147483647 w 186"/>
                  <a:gd name="T29" fmla="*/ 2147483647 h 182"/>
                  <a:gd name="T30" fmla="*/ 2147483647 w 186"/>
                  <a:gd name="T31" fmla="*/ 2147483647 h 182"/>
                  <a:gd name="T32" fmla="*/ 2147483647 w 186"/>
                  <a:gd name="T33" fmla="*/ 2147483647 h 182"/>
                  <a:gd name="T34" fmla="*/ 2147483647 w 186"/>
                  <a:gd name="T35" fmla="*/ 0 h 182"/>
                  <a:gd name="T36" fmla="*/ 2147483647 w 186"/>
                  <a:gd name="T37" fmla="*/ 2147483647 h 182"/>
                  <a:gd name="T38" fmla="*/ 2147483647 w 186"/>
                  <a:gd name="T39" fmla="*/ 2147483647 h 182"/>
                  <a:gd name="T40" fmla="*/ 2147483647 w 186"/>
                  <a:gd name="T41" fmla="*/ 2147483647 h 182"/>
                  <a:gd name="T42" fmla="*/ 2147483647 w 186"/>
                  <a:gd name="T43" fmla="*/ 2147483647 h 182"/>
                  <a:gd name="T44" fmla="*/ 2147483647 w 186"/>
                  <a:gd name="T45" fmla="*/ 2147483647 h 182"/>
                  <a:gd name="T46" fmla="*/ 2147483647 w 186"/>
                  <a:gd name="T47" fmla="*/ 2147483647 h 182"/>
                  <a:gd name="T48" fmla="*/ 2147483647 w 186"/>
                  <a:gd name="T49" fmla="*/ 2147483647 h 182"/>
                  <a:gd name="T50" fmla="*/ 2147483647 w 186"/>
                  <a:gd name="T51" fmla="*/ 2147483647 h 182"/>
                  <a:gd name="T52" fmla="*/ 2147483647 w 186"/>
                  <a:gd name="T53" fmla="*/ 2147483647 h 182"/>
                  <a:gd name="T54" fmla="*/ 2147483647 w 186"/>
                  <a:gd name="T55" fmla="*/ 2147483647 h 182"/>
                  <a:gd name="T56" fmla="*/ 2147483647 w 186"/>
                  <a:gd name="T57" fmla="*/ 2147483647 h 182"/>
                  <a:gd name="T58" fmla="*/ 2147483647 w 186"/>
                  <a:gd name="T59" fmla="*/ 2147483647 h 182"/>
                  <a:gd name="T60" fmla="*/ 2147483647 w 186"/>
                  <a:gd name="T61" fmla="*/ 2147483647 h 182"/>
                  <a:gd name="T62" fmla="*/ 2147483647 w 186"/>
                  <a:gd name="T63" fmla="*/ 2147483647 h 182"/>
                  <a:gd name="T64" fmla="*/ 2147483647 w 186"/>
                  <a:gd name="T65" fmla="*/ 2147483647 h 182"/>
                  <a:gd name="T66" fmla="*/ 2147483647 w 186"/>
                  <a:gd name="T67" fmla="*/ 2147483647 h 182"/>
                  <a:gd name="T68" fmla="*/ 2147483647 w 186"/>
                  <a:gd name="T69" fmla="*/ 2147483647 h 182"/>
                  <a:gd name="T70" fmla="*/ 2147483647 w 186"/>
                  <a:gd name="T71" fmla="*/ 2147483647 h 182"/>
                  <a:gd name="T72" fmla="*/ 0 w 186"/>
                  <a:gd name="T73" fmla="*/ 2147483647 h 182"/>
                  <a:gd name="T74" fmla="*/ 2147483647 w 186"/>
                  <a:gd name="T75" fmla="*/ 2147483647 h 182"/>
                  <a:gd name="T76" fmla="*/ 2147483647 w 186"/>
                  <a:gd name="T77" fmla="*/ 2147483647 h 182"/>
                  <a:gd name="T78" fmla="*/ 2147483647 w 186"/>
                  <a:gd name="T79" fmla="*/ 2147483647 h 182"/>
                  <a:gd name="T80" fmla="*/ 2147483647 w 186"/>
                  <a:gd name="T81" fmla="*/ 2147483647 h 182"/>
                  <a:gd name="T82" fmla="*/ 2147483647 w 186"/>
                  <a:gd name="T83" fmla="*/ 2147483647 h 1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86"/>
                  <a:gd name="T127" fmla="*/ 0 h 182"/>
                  <a:gd name="T128" fmla="*/ 186 w 186"/>
                  <a:gd name="T129" fmla="*/ 182 h 1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86" h="182">
                    <a:moveTo>
                      <a:pt x="72" y="182"/>
                    </a:moveTo>
                    <a:lnTo>
                      <a:pt x="82" y="172"/>
                    </a:lnTo>
                    <a:lnTo>
                      <a:pt x="94" y="160"/>
                    </a:lnTo>
                    <a:lnTo>
                      <a:pt x="106" y="152"/>
                    </a:lnTo>
                    <a:lnTo>
                      <a:pt x="110" y="148"/>
                    </a:lnTo>
                    <a:lnTo>
                      <a:pt x="108" y="144"/>
                    </a:lnTo>
                    <a:lnTo>
                      <a:pt x="108" y="142"/>
                    </a:lnTo>
                    <a:lnTo>
                      <a:pt x="110" y="140"/>
                    </a:lnTo>
                    <a:lnTo>
                      <a:pt x="114" y="138"/>
                    </a:lnTo>
                    <a:lnTo>
                      <a:pt x="120" y="136"/>
                    </a:lnTo>
                    <a:lnTo>
                      <a:pt x="130" y="136"/>
                    </a:lnTo>
                    <a:lnTo>
                      <a:pt x="128" y="132"/>
                    </a:lnTo>
                    <a:lnTo>
                      <a:pt x="128" y="128"/>
                    </a:lnTo>
                    <a:lnTo>
                      <a:pt x="128" y="126"/>
                    </a:lnTo>
                    <a:lnTo>
                      <a:pt x="134" y="124"/>
                    </a:lnTo>
                    <a:lnTo>
                      <a:pt x="140" y="120"/>
                    </a:lnTo>
                    <a:lnTo>
                      <a:pt x="150" y="116"/>
                    </a:lnTo>
                    <a:lnTo>
                      <a:pt x="162" y="114"/>
                    </a:lnTo>
                    <a:lnTo>
                      <a:pt x="172" y="108"/>
                    </a:lnTo>
                    <a:lnTo>
                      <a:pt x="172" y="98"/>
                    </a:lnTo>
                    <a:lnTo>
                      <a:pt x="172" y="92"/>
                    </a:lnTo>
                    <a:lnTo>
                      <a:pt x="174" y="86"/>
                    </a:lnTo>
                    <a:lnTo>
                      <a:pt x="180" y="76"/>
                    </a:lnTo>
                    <a:lnTo>
                      <a:pt x="178" y="70"/>
                    </a:lnTo>
                    <a:lnTo>
                      <a:pt x="178" y="60"/>
                    </a:lnTo>
                    <a:lnTo>
                      <a:pt x="178" y="54"/>
                    </a:lnTo>
                    <a:lnTo>
                      <a:pt x="182" y="50"/>
                    </a:lnTo>
                    <a:lnTo>
                      <a:pt x="184" y="46"/>
                    </a:lnTo>
                    <a:lnTo>
                      <a:pt x="186" y="44"/>
                    </a:lnTo>
                    <a:lnTo>
                      <a:pt x="182" y="34"/>
                    </a:lnTo>
                    <a:lnTo>
                      <a:pt x="180" y="26"/>
                    </a:lnTo>
                    <a:lnTo>
                      <a:pt x="166" y="16"/>
                    </a:lnTo>
                    <a:lnTo>
                      <a:pt x="160" y="12"/>
                    </a:lnTo>
                    <a:lnTo>
                      <a:pt x="150" y="8"/>
                    </a:lnTo>
                    <a:lnTo>
                      <a:pt x="146" y="6"/>
                    </a:lnTo>
                    <a:lnTo>
                      <a:pt x="140" y="0"/>
                    </a:lnTo>
                    <a:lnTo>
                      <a:pt x="136" y="0"/>
                    </a:lnTo>
                    <a:lnTo>
                      <a:pt x="128" y="2"/>
                    </a:lnTo>
                    <a:lnTo>
                      <a:pt x="118" y="8"/>
                    </a:lnTo>
                    <a:lnTo>
                      <a:pt x="112" y="10"/>
                    </a:lnTo>
                    <a:lnTo>
                      <a:pt x="108" y="14"/>
                    </a:lnTo>
                    <a:lnTo>
                      <a:pt x="106" y="18"/>
                    </a:lnTo>
                    <a:lnTo>
                      <a:pt x="104" y="24"/>
                    </a:lnTo>
                    <a:lnTo>
                      <a:pt x="104" y="62"/>
                    </a:lnTo>
                    <a:lnTo>
                      <a:pt x="106" y="70"/>
                    </a:lnTo>
                    <a:lnTo>
                      <a:pt x="108" y="72"/>
                    </a:lnTo>
                    <a:lnTo>
                      <a:pt x="114" y="76"/>
                    </a:lnTo>
                    <a:lnTo>
                      <a:pt x="124" y="76"/>
                    </a:lnTo>
                    <a:lnTo>
                      <a:pt x="124" y="88"/>
                    </a:lnTo>
                    <a:lnTo>
                      <a:pt x="122" y="92"/>
                    </a:lnTo>
                    <a:lnTo>
                      <a:pt x="120" y="96"/>
                    </a:lnTo>
                    <a:lnTo>
                      <a:pt x="116" y="98"/>
                    </a:lnTo>
                    <a:lnTo>
                      <a:pt x="114" y="98"/>
                    </a:lnTo>
                    <a:lnTo>
                      <a:pt x="110" y="90"/>
                    </a:lnTo>
                    <a:lnTo>
                      <a:pt x="106" y="86"/>
                    </a:lnTo>
                    <a:lnTo>
                      <a:pt x="96" y="78"/>
                    </a:lnTo>
                    <a:lnTo>
                      <a:pt x="90" y="72"/>
                    </a:lnTo>
                    <a:lnTo>
                      <a:pt x="86" y="70"/>
                    </a:lnTo>
                    <a:lnTo>
                      <a:pt x="86" y="66"/>
                    </a:lnTo>
                    <a:lnTo>
                      <a:pt x="80" y="68"/>
                    </a:lnTo>
                    <a:lnTo>
                      <a:pt x="78" y="70"/>
                    </a:lnTo>
                    <a:lnTo>
                      <a:pt x="76" y="70"/>
                    </a:lnTo>
                    <a:lnTo>
                      <a:pt x="72" y="72"/>
                    </a:lnTo>
                    <a:lnTo>
                      <a:pt x="66" y="70"/>
                    </a:lnTo>
                    <a:lnTo>
                      <a:pt x="60" y="68"/>
                    </a:lnTo>
                    <a:lnTo>
                      <a:pt x="56" y="64"/>
                    </a:lnTo>
                    <a:lnTo>
                      <a:pt x="54" y="60"/>
                    </a:lnTo>
                    <a:lnTo>
                      <a:pt x="32" y="52"/>
                    </a:lnTo>
                    <a:lnTo>
                      <a:pt x="32" y="82"/>
                    </a:lnTo>
                    <a:lnTo>
                      <a:pt x="30" y="86"/>
                    </a:lnTo>
                    <a:lnTo>
                      <a:pt x="26" y="88"/>
                    </a:lnTo>
                    <a:lnTo>
                      <a:pt x="24" y="88"/>
                    </a:lnTo>
                    <a:lnTo>
                      <a:pt x="0" y="88"/>
                    </a:lnTo>
                    <a:lnTo>
                      <a:pt x="0" y="152"/>
                    </a:lnTo>
                    <a:lnTo>
                      <a:pt x="16" y="170"/>
                    </a:lnTo>
                    <a:lnTo>
                      <a:pt x="18" y="172"/>
                    </a:lnTo>
                    <a:lnTo>
                      <a:pt x="22" y="174"/>
                    </a:lnTo>
                    <a:lnTo>
                      <a:pt x="28" y="172"/>
                    </a:lnTo>
                    <a:lnTo>
                      <a:pt x="36" y="170"/>
                    </a:lnTo>
                    <a:lnTo>
                      <a:pt x="40" y="172"/>
                    </a:lnTo>
                    <a:lnTo>
                      <a:pt x="46" y="176"/>
                    </a:lnTo>
                    <a:lnTo>
                      <a:pt x="52" y="178"/>
                    </a:lnTo>
                    <a:lnTo>
                      <a:pt x="58" y="182"/>
                    </a:lnTo>
                    <a:lnTo>
                      <a:pt x="72" y="1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4" name="îṥlíḋè"/>
              <p:cNvSpPr/>
              <p:nvPr/>
            </p:nvSpPr>
            <p:spPr bwMode="auto">
              <a:xfrm>
                <a:off x="4666001" y="4047007"/>
                <a:ext cx="342926" cy="365677"/>
              </a:xfrm>
              <a:custGeom>
                <a:avLst/>
                <a:gdLst>
                  <a:gd name="T0" fmla="*/ 2147483647 w 197"/>
                  <a:gd name="T1" fmla="*/ 2147483647 h 220"/>
                  <a:gd name="T2" fmla="*/ 2147483647 w 197"/>
                  <a:gd name="T3" fmla="*/ 2147483647 h 220"/>
                  <a:gd name="T4" fmla="*/ 2147483647 w 197"/>
                  <a:gd name="T5" fmla="*/ 2147483647 h 220"/>
                  <a:gd name="T6" fmla="*/ 2147483647 w 197"/>
                  <a:gd name="T7" fmla="*/ 2147483647 h 220"/>
                  <a:gd name="T8" fmla="*/ 2147483647 w 197"/>
                  <a:gd name="T9" fmla="*/ 2147483647 h 220"/>
                  <a:gd name="T10" fmla="*/ 2147483647 w 197"/>
                  <a:gd name="T11" fmla="*/ 2147483647 h 220"/>
                  <a:gd name="T12" fmla="*/ 0 w 197"/>
                  <a:gd name="T13" fmla="*/ 2147483647 h 220"/>
                  <a:gd name="T14" fmla="*/ 2147483647 w 197"/>
                  <a:gd name="T15" fmla="*/ 2147483647 h 220"/>
                  <a:gd name="T16" fmla="*/ 2147483647 w 197"/>
                  <a:gd name="T17" fmla="*/ 2147483647 h 220"/>
                  <a:gd name="T18" fmla="*/ 2147483647 w 197"/>
                  <a:gd name="T19" fmla="*/ 2147483647 h 220"/>
                  <a:gd name="T20" fmla="*/ 2147483647 w 197"/>
                  <a:gd name="T21" fmla="*/ 2147483647 h 220"/>
                  <a:gd name="T22" fmla="*/ 2147483647 w 197"/>
                  <a:gd name="T23" fmla="*/ 2147483647 h 220"/>
                  <a:gd name="T24" fmla="*/ 2147483647 w 197"/>
                  <a:gd name="T25" fmla="*/ 2147483647 h 220"/>
                  <a:gd name="T26" fmla="*/ 2147483647 w 197"/>
                  <a:gd name="T27" fmla="*/ 2147483647 h 220"/>
                  <a:gd name="T28" fmla="*/ 2147483647 w 197"/>
                  <a:gd name="T29" fmla="*/ 2147483647 h 220"/>
                  <a:gd name="T30" fmla="*/ 2147483647 w 197"/>
                  <a:gd name="T31" fmla="*/ 2147483647 h 220"/>
                  <a:gd name="T32" fmla="*/ 2147483647 w 197"/>
                  <a:gd name="T33" fmla="*/ 2147483647 h 220"/>
                  <a:gd name="T34" fmla="*/ 2147483647 w 197"/>
                  <a:gd name="T35" fmla="*/ 0 h 220"/>
                  <a:gd name="T36" fmla="*/ 2147483647 w 197"/>
                  <a:gd name="T37" fmla="*/ 2147483647 h 220"/>
                  <a:gd name="T38" fmla="*/ 2147483647 w 197"/>
                  <a:gd name="T39" fmla="*/ 2147483647 h 220"/>
                  <a:gd name="T40" fmla="*/ 2147483647 w 197"/>
                  <a:gd name="T41" fmla="*/ 2147483647 h 220"/>
                  <a:gd name="T42" fmla="*/ 2147483647 w 197"/>
                  <a:gd name="T43" fmla="*/ 2147483647 h 220"/>
                  <a:gd name="T44" fmla="*/ 2147483647 w 197"/>
                  <a:gd name="T45" fmla="*/ 2147483647 h 220"/>
                  <a:gd name="T46" fmla="*/ 2147483647 w 197"/>
                  <a:gd name="T47" fmla="*/ 2147483647 h 220"/>
                  <a:gd name="T48" fmla="*/ 2147483647 w 197"/>
                  <a:gd name="T49" fmla="*/ 2147483647 h 220"/>
                  <a:gd name="T50" fmla="*/ 2147483647 w 197"/>
                  <a:gd name="T51" fmla="*/ 2147483647 h 220"/>
                  <a:gd name="T52" fmla="*/ 2147483647 w 197"/>
                  <a:gd name="T53" fmla="*/ 2147483647 h 220"/>
                  <a:gd name="T54" fmla="*/ 2147483647 w 197"/>
                  <a:gd name="T55" fmla="*/ 2147483647 h 220"/>
                  <a:gd name="T56" fmla="*/ 2147483647 w 197"/>
                  <a:gd name="T57" fmla="*/ 2147483647 h 220"/>
                  <a:gd name="T58" fmla="*/ 2147483647 w 197"/>
                  <a:gd name="T59" fmla="*/ 2147483647 h 220"/>
                  <a:gd name="T60" fmla="*/ 2147483647 w 197"/>
                  <a:gd name="T61" fmla="*/ 2147483647 h 220"/>
                  <a:gd name="T62" fmla="*/ 2147483647 w 197"/>
                  <a:gd name="T63" fmla="*/ 2147483647 h 220"/>
                  <a:gd name="T64" fmla="*/ 2147483647 w 197"/>
                  <a:gd name="T65" fmla="*/ 2147483647 h 220"/>
                  <a:gd name="T66" fmla="*/ 2147483647 w 197"/>
                  <a:gd name="T67" fmla="*/ 2147483647 h 220"/>
                  <a:gd name="T68" fmla="*/ 2147483647 w 197"/>
                  <a:gd name="T69" fmla="*/ 2147483647 h 220"/>
                  <a:gd name="T70" fmla="*/ 2147483647 w 197"/>
                  <a:gd name="T71" fmla="*/ 2147483647 h 22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97"/>
                  <a:gd name="T109" fmla="*/ 0 h 220"/>
                  <a:gd name="T110" fmla="*/ 197 w 197"/>
                  <a:gd name="T111" fmla="*/ 220 h 22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97" h="220">
                    <a:moveTo>
                      <a:pt x="181" y="212"/>
                    </a:moveTo>
                    <a:lnTo>
                      <a:pt x="159" y="220"/>
                    </a:lnTo>
                    <a:lnTo>
                      <a:pt x="117" y="220"/>
                    </a:lnTo>
                    <a:lnTo>
                      <a:pt x="107" y="216"/>
                    </a:lnTo>
                    <a:lnTo>
                      <a:pt x="105" y="214"/>
                    </a:lnTo>
                    <a:lnTo>
                      <a:pt x="101" y="210"/>
                    </a:lnTo>
                    <a:lnTo>
                      <a:pt x="33" y="210"/>
                    </a:lnTo>
                    <a:lnTo>
                      <a:pt x="27" y="206"/>
                    </a:lnTo>
                    <a:lnTo>
                      <a:pt x="25" y="204"/>
                    </a:lnTo>
                    <a:lnTo>
                      <a:pt x="21" y="204"/>
                    </a:lnTo>
                    <a:lnTo>
                      <a:pt x="11" y="206"/>
                    </a:lnTo>
                    <a:lnTo>
                      <a:pt x="4" y="206"/>
                    </a:lnTo>
                    <a:lnTo>
                      <a:pt x="0" y="204"/>
                    </a:lnTo>
                    <a:lnTo>
                      <a:pt x="0" y="194"/>
                    </a:lnTo>
                    <a:lnTo>
                      <a:pt x="4" y="188"/>
                    </a:lnTo>
                    <a:lnTo>
                      <a:pt x="4" y="180"/>
                    </a:lnTo>
                    <a:lnTo>
                      <a:pt x="4" y="174"/>
                    </a:lnTo>
                    <a:lnTo>
                      <a:pt x="7" y="162"/>
                    </a:lnTo>
                    <a:lnTo>
                      <a:pt x="11" y="150"/>
                    </a:lnTo>
                    <a:lnTo>
                      <a:pt x="13" y="140"/>
                    </a:lnTo>
                    <a:lnTo>
                      <a:pt x="19" y="132"/>
                    </a:lnTo>
                    <a:lnTo>
                      <a:pt x="25" y="122"/>
                    </a:lnTo>
                    <a:lnTo>
                      <a:pt x="31" y="112"/>
                    </a:lnTo>
                    <a:lnTo>
                      <a:pt x="35" y="104"/>
                    </a:lnTo>
                    <a:lnTo>
                      <a:pt x="35" y="92"/>
                    </a:lnTo>
                    <a:lnTo>
                      <a:pt x="33" y="84"/>
                    </a:lnTo>
                    <a:lnTo>
                      <a:pt x="29" y="74"/>
                    </a:lnTo>
                    <a:lnTo>
                      <a:pt x="25" y="66"/>
                    </a:lnTo>
                    <a:lnTo>
                      <a:pt x="23" y="56"/>
                    </a:lnTo>
                    <a:lnTo>
                      <a:pt x="23" y="52"/>
                    </a:lnTo>
                    <a:lnTo>
                      <a:pt x="25" y="48"/>
                    </a:lnTo>
                    <a:lnTo>
                      <a:pt x="27" y="44"/>
                    </a:lnTo>
                    <a:lnTo>
                      <a:pt x="27" y="40"/>
                    </a:lnTo>
                    <a:lnTo>
                      <a:pt x="27" y="32"/>
                    </a:lnTo>
                    <a:lnTo>
                      <a:pt x="23" y="24"/>
                    </a:lnTo>
                    <a:lnTo>
                      <a:pt x="15" y="0"/>
                    </a:lnTo>
                    <a:lnTo>
                      <a:pt x="79" y="0"/>
                    </a:lnTo>
                    <a:lnTo>
                      <a:pt x="79" y="12"/>
                    </a:lnTo>
                    <a:lnTo>
                      <a:pt x="85" y="24"/>
                    </a:lnTo>
                    <a:lnTo>
                      <a:pt x="93" y="32"/>
                    </a:lnTo>
                    <a:lnTo>
                      <a:pt x="95" y="34"/>
                    </a:lnTo>
                    <a:lnTo>
                      <a:pt x="99" y="34"/>
                    </a:lnTo>
                    <a:lnTo>
                      <a:pt x="111" y="34"/>
                    </a:lnTo>
                    <a:lnTo>
                      <a:pt x="119" y="34"/>
                    </a:lnTo>
                    <a:lnTo>
                      <a:pt x="121" y="32"/>
                    </a:lnTo>
                    <a:lnTo>
                      <a:pt x="123" y="28"/>
                    </a:lnTo>
                    <a:lnTo>
                      <a:pt x="123" y="20"/>
                    </a:lnTo>
                    <a:lnTo>
                      <a:pt x="143" y="20"/>
                    </a:lnTo>
                    <a:lnTo>
                      <a:pt x="145" y="22"/>
                    </a:lnTo>
                    <a:lnTo>
                      <a:pt x="147" y="24"/>
                    </a:lnTo>
                    <a:lnTo>
                      <a:pt x="151" y="26"/>
                    </a:lnTo>
                    <a:lnTo>
                      <a:pt x="159" y="26"/>
                    </a:lnTo>
                    <a:lnTo>
                      <a:pt x="165" y="24"/>
                    </a:lnTo>
                    <a:lnTo>
                      <a:pt x="167" y="46"/>
                    </a:lnTo>
                    <a:lnTo>
                      <a:pt x="165" y="68"/>
                    </a:lnTo>
                    <a:lnTo>
                      <a:pt x="165" y="72"/>
                    </a:lnTo>
                    <a:lnTo>
                      <a:pt x="169" y="74"/>
                    </a:lnTo>
                    <a:lnTo>
                      <a:pt x="171" y="82"/>
                    </a:lnTo>
                    <a:lnTo>
                      <a:pt x="171" y="86"/>
                    </a:lnTo>
                    <a:lnTo>
                      <a:pt x="169" y="92"/>
                    </a:lnTo>
                    <a:lnTo>
                      <a:pt x="175" y="94"/>
                    </a:lnTo>
                    <a:lnTo>
                      <a:pt x="179" y="94"/>
                    </a:lnTo>
                    <a:lnTo>
                      <a:pt x="183" y="92"/>
                    </a:lnTo>
                    <a:lnTo>
                      <a:pt x="191" y="92"/>
                    </a:lnTo>
                    <a:lnTo>
                      <a:pt x="197" y="92"/>
                    </a:lnTo>
                    <a:lnTo>
                      <a:pt x="197" y="122"/>
                    </a:lnTo>
                    <a:lnTo>
                      <a:pt x="195" y="126"/>
                    </a:lnTo>
                    <a:lnTo>
                      <a:pt x="191" y="128"/>
                    </a:lnTo>
                    <a:lnTo>
                      <a:pt x="189" y="128"/>
                    </a:lnTo>
                    <a:lnTo>
                      <a:pt x="165" y="128"/>
                    </a:lnTo>
                    <a:lnTo>
                      <a:pt x="165" y="192"/>
                    </a:lnTo>
                    <a:lnTo>
                      <a:pt x="181" y="210"/>
                    </a:lnTo>
                    <a:lnTo>
                      <a:pt x="181" y="2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5" name="ïśḻïďè"/>
              <p:cNvSpPr/>
              <p:nvPr/>
            </p:nvSpPr>
            <p:spPr bwMode="auto">
              <a:xfrm>
                <a:off x="4879469" y="4408481"/>
                <a:ext cx="258916" cy="278810"/>
              </a:xfrm>
              <a:custGeom>
                <a:avLst/>
                <a:gdLst>
                  <a:gd name="T0" fmla="*/ 2147483647 w 148"/>
                  <a:gd name="T1" fmla="*/ 2147483647 h 168"/>
                  <a:gd name="T2" fmla="*/ 2147483647 w 148"/>
                  <a:gd name="T3" fmla="*/ 2147483647 h 168"/>
                  <a:gd name="T4" fmla="*/ 2147483647 w 148"/>
                  <a:gd name="T5" fmla="*/ 2147483647 h 168"/>
                  <a:gd name="T6" fmla="*/ 2147483647 w 148"/>
                  <a:gd name="T7" fmla="*/ 2147483647 h 168"/>
                  <a:gd name="T8" fmla="*/ 2147483647 w 148"/>
                  <a:gd name="T9" fmla="*/ 2147483647 h 168"/>
                  <a:gd name="T10" fmla="*/ 2147483647 w 148"/>
                  <a:gd name="T11" fmla="*/ 2147483647 h 168"/>
                  <a:gd name="T12" fmla="*/ 2147483647 w 148"/>
                  <a:gd name="T13" fmla="*/ 2147483647 h 168"/>
                  <a:gd name="T14" fmla="*/ 2147483647 w 148"/>
                  <a:gd name="T15" fmla="*/ 2147483647 h 168"/>
                  <a:gd name="T16" fmla="*/ 2147483647 w 148"/>
                  <a:gd name="T17" fmla="*/ 2147483647 h 168"/>
                  <a:gd name="T18" fmla="*/ 2147483647 w 148"/>
                  <a:gd name="T19" fmla="*/ 2147483647 h 168"/>
                  <a:gd name="T20" fmla="*/ 2147483647 w 148"/>
                  <a:gd name="T21" fmla="*/ 2147483647 h 168"/>
                  <a:gd name="T22" fmla="*/ 2147483647 w 148"/>
                  <a:gd name="T23" fmla="*/ 2147483647 h 168"/>
                  <a:gd name="T24" fmla="*/ 2147483647 w 148"/>
                  <a:gd name="T25" fmla="*/ 2147483647 h 168"/>
                  <a:gd name="T26" fmla="*/ 2147483647 w 148"/>
                  <a:gd name="T27" fmla="*/ 2147483647 h 168"/>
                  <a:gd name="T28" fmla="*/ 2147483647 w 148"/>
                  <a:gd name="T29" fmla="*/ 2147483647 h 168"/>
                  <a:gd name="T30" fmla="*/ 2147483647 w 148"/>
                  <a:gd name="T31" fmla="*/ 2147483647 h 168"/>
                  <a:gd name="T32" fmla="*/ 2147483647 w 148"/>
                  <a:gd name="T33" fmla="*/ 2147483647 h 168"/>
                  <a:gd name="T34" fmla="*/ 2147483647 w 148"/>
                  <a:gd name="T35" fmla="*/ 2147483647 h 168"/>
                  <a:gd name="T36" fmla="*/ 2147483647 w 148"/>
                  <a:gd name="T37" fmla="*/ 2147483647 h 168"/>
                  <a:gd name="T38" fmla="*/ 2147483647 w 148"/>
                  <a:gd name="T39" fmla="*/ 2147483647 h 168"/>
                  <a:gd name="T40" fmla="*/ 2147483647 w 148"/>
                  <a:gd name="T41" fmla="*/ 2147483647 h 168"/>
                  <a:gd name="T42" fmla="*/ 2147483647 w 148"/>
                  <a:gd name="T43" fmla="*/ 2147483647 h 168"/>
                  <a:gd name="T44" fmla="*/ 2147483647 w 148"/>
                  <a:gd name="T45" fmla="*/ 2147483647 h 168"/>
                  <a:gd name="T46" fmla="*/ 2147483647 w 148"/>
                  <a:gd name="T47" fmla="*/ 2147483647 h 168"/>
                  <a:gd name="T48" fmla="*/ 2147483647 w 148"/>
                  <a:gd name="T49" fmla="*/ 2147483647 h 168"/>
                  <a:gd name="T50" fmla="*/ 2147483647 w 148"/>
                  <a:gd name="T51" fmla="*/ 2147483647 h 168"/>
                  <a:gd name="T52" fmla="*/ 2147483647 w 148"/>
                  <a:gd name="T53" fmla="*/ 2147483647 h 168"/>
                  <a:gd name="T54" fmla="*/ 2147483647 w 148"/>
                  <a:gd name="T55" fmla="*/ 2147483647 h 168"/>
                  <a:gd name="T56" fmla="*/ 2147483647 w 148"/>
                  <a:gd name="T57" fmla="*/ 2147483647 h 168"/>
                  <a:gd name="T58" fmla="*/ 2147483647 w 148"/>
                  <a:gd name="T59" fmla="*/ 2147483647 h 168"/>
                  <a:gd name="T60" fmla="*/ 2147483647 w 148"/>
                  <a:gd name="T61" fmla="*/ 2147483647 h 168"/>
                  <a:gd name="T62" fmla="*/ 2147483647 w 148"/>
                  <a:gd name="T63" fmla="*/ 2147483647 h 168"/>
                  <a:gd name="T64" fmla="*/ 2147483647 w 148"/>
                  <a:gd name="T65" fmla="*/ 2147483647 h 168"/>
                  <a:gd name="T66" fmla="*/ 2147483647 w 148"/>
                  <a:gd name="T67" fmla="*/ 2147483647 h 168"/>
                  <a:gd name="T68" fmla="*/ 2147483647 w 148"/>
                  <a:gd name="T69" fmla="*/ 2147483647 h 168"/>
                  <a:gd name="T70" fmla="*/ 2147483647 w 148"/>
                  <a:gd name="T71" fmla="*/ 2147483647 h 168"/>
                  <a:gd name="T72" fmla="*/ 2147483647 w 148"/>
                  <a:gd name="T73" fmla="*/ 2147483647 h 168"/>
                  <a:gd name="T74" fmla="*/ 2147483647 w 148"/>
                  <a:gd name="T75" fmla="*/ 2147483647 h 168"/>
                  <a:gd name="T76" fmla="*/ 2147483647 w 148"/>
                  <a:gd name="T77" fmla="*/ 2147483647 h 168"/>
                  <a:gd name="T78" fmla="*/ 2147483647 w 148"/>
                  <a:gd name="T79" fmla="*/ 2147483647 h 168"/>
                  <a:gd name="T80" fmla="*/ 2147483647 w 148"/>
                  <a:gd name="T81" fmla="*/ 2147483647 h 168"/>
                  <a:gd name="T82" fmla="*/ 2147483647 w 148"/>
                  <a:gd name="T83" fmla="*/ 2147483647 h 168"/>
                  <a:gd name="T84" fmla="*/ 2147483647 w 148"/>
                  <a:gd name="T85" fmla="*/ 2147483647 h 168"/>
                  <a:gd name="T86" fmla="*/ 2147483647 w 148"/>
                  <a:gd name="T87" fmla="*/ 2147483647 h 168"/>
                  <a:gd name="T88" fmla="*/ 2147483647 w 148"/>
                  <a:gd name="T89" fmla="*/ 2147483647 h 168"/>
                  <a:gd name="T90" fmla="*/ 0 w 148"/>
                  <a:gd name="T91" fmla="*/ 2147483647 h 168"/>
                  <a:gd name="T92" fmla="*/ 0 w 148"/>
                  <a:gd name="T93" fmla="*/ 2147483647 h 168"/>
                  <a:gd name="T94" fmla="*/ 2147483647 w 148"/>
                  <a:gd name="T95" fmla="*/ 2147483647 h 168"/>
                  <a:gd name="T96" fmla="*/ 2147483647 w 148"/>
                  <a:gd name="T97" fmla="*/ 2147483647 h 168"/>
                  <a:gd name="T98" fmla="*/ 2147483647 w 148"/>
                  <a:gd name="T99" fmla="*/ 2147483647 h 168"/>
                  <a:gd name="T100" fmla="*/ 2147483647 w 148"/>
                  <a:gd name="T101" fmla="*/ 2147483647 h 168"/>
                  <a:gd name="T102" fmla="*/ 2147483647 w 148"/>
                  <a:gd name="T103" fmla="*/ 2147483647 h 168"/>
                  <a:gd name="T104" fmla="*/ 2147483647 w 148"/>
                  <a:gd name="T105" fmla="*/ 2147483647 h 168"/>
                  <a:gd name="T106" fmla="*/ 2147483647 w 148"/>
                  <a:gd name="T107" fmla="*/ 2147483647 h 168"/>
                  <a:gd name="T108" fmla="*/ 2147483647 w 148"/>
                  <a:gd name="T109" fmla="*/ 0 h 168"/>
                  <a:gd name="T110" fmla="*/ 2147483647 w 148"/>
                  <a:gd name="T111" fmla="*/ 0 h 168"/>
                  <a:gd name="T112" fmla="*/ 2147483647 w 148"/>
                  <a:gd name="T113" fmla="*/ 2147483647 h 168"/>
                  <a:gd name="T114" fmla="*/ 2147483647 w 148"/>
                  <a:gd name="T115" fmla="*/ 2147483647 h 16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8"/>
                  <a:gd name="T175" fmla="*/ 0 h 168"/>
                  <a:gd name="T176" fmla="*/ 148 w 148"/>
                  <a:gd name="T177" fmla="*/ 168 h 16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8" h="168">
                    <a:moveTo>
                      <a:pt x="94" y="8"/>
                    </a:moveTo>
                    <a:lnTo>
                      <a:pt x="98" y="14"/>
                    </a:lnTo>
                    <a:lnTo>
                      <a:pt x="100" y="18"/>
                    </a:lnTo>
                    <a:lnTo>
                      <a:pt x="102" y="20"/>
                    </a:lnTo>
                    <a:lnTo>
                      <a:pt x="100" y="22"/>
                    </a:lnTo>
                    <a:lnTo>
                      <a:pt x="102" y="26"/>
                    </a:lnTo>
                    <a:lnTo>
                      <a:pt x="106" y="32"/>
                    </a:lnTo>
                    <a:lnTo>
                      <a:pt x="112" y="36"/>
                    </a:lnTo>
                    <a:lnTo>
                      <a:pt x="120" y="42"/>
                    </a:lnTo>
                    <a:lnTo>
                      <a:pt x="124" y="46"/>
                    </a:lnTo>
                    <a:lnTo>
                      <a:pt x="126" y="52"/>
                    </a:lnTo>
                    <a:lnTo>
                      <a:pt x="128" y="62"/>
                    </a:lnTo>
                    <a:lnTo>
                      <a:pt x="128" y="68"/>
                    </a:lnTo>
                    <a:lnTo>
                      <a:pt x="132" y="70"/>
                    </a:lnTo>
                    <a:lnTo>
                      <a:pt x="136" y="72"/>
                    </a:lnTo>
                    <a:lnTo>
                      <a:pt x="140" y="74"/>
                    </a:lnTo>
                    <a:lnTo>
                      <a:pt x="144" y="74"/>
                    </a:lnTo>
                    <a:lnTo>
                      <a:pt x="148" y="80"/>
                    </a:lnTo>
                    <a:lnTo>
                      <a:pt x="140" y="84"/>
                    </a:lnTo>
                    <a:lnTo>
                      <a:pt x="134" y="88"/>
                    </a:lnTo>
                    <a:lnTo>
                      <a:pt x="126" y="100"/>
                    </a:lnTo>
                    <a:lnTo>
                      <a:pt x="116" y="112"/>
                    </a:lnTo>
                    <a:lnTo>
                      <a:pt x="106" y="122"/>
                    </a:lnTo>
                    <a:lnTo>
                      <a:pt x="104" y="124"/>
                    </a:lnTo>
                    <a:lnTo>
                      <a:pt x="100" y="126"/>
                    </a:lnTo>
                    <a:lnTo>
                      <a:pt x="98" y="128"/>
                    </a:lnTo>
                    <a:lnTo>
                      <a:pt x="94" y="132"/>
                    </a:lnTo>
                    <a:lnTo>
                      <a:pt x="92" y="138"/>
                    </a:lnTo>
                    <a:lnTo>
                      <a:pt x="88" y="142"/>
                    </a:lnTo>
                    <a:lnTo>
                      <a:pt x="84" y="146"/>
                    </a:lnTo>
                    <a:lnTo>
                      <a:pt x="78" y="148"/>
                    </a:lnTo>
                    <a:lnTo>
                      <a:pt x="72" y="146"/>
                    </a:lnTo>
                    <a:lnTo>
                      <a:pt x="68" y="142"/>
                    </a:lnTo>
                    <a:lnTo>
                      <a:pt x="62" y="140"/>
                    </a:lnTo>
                    <a:lnTo>
                      <a:pt x="56" y="138"/>
                    </a:lnTo>
                    <a:lnTo>
                      <a:pt x="52" y="142"/>
                    </a:lnTo>
                    <a:lnTo>
                      <a:pt x="44" y="150"/>
                    </a:lnTo>
                    <a:lnTo>
                      <a:pt x="36" y="162"/>
                    </a:lnTo>
                    <a:lnTo>
                      <a:pt x="28" y="168"/>
                    </a:lnTo>
                    <a:lnTo>
                      <a:pt x="12" y="168"/>
                    </a:lnTo>
                    <a:lnTo>
                      <a:pt x="14" y="160"/>
                    </a:lnTo>
                    <a:lnTo>
                      <a:pt x="16" y="152"/>
                    </a:lnTo>
                    <a:lnTo>
                      <a:pt x="16" y="146"/>
                    </a:lnTo>
                    <a:lnTo>
                      <a:pt x="14" y="142"/>
                    </a:lnTo>
                    <a:lnTo>
                      <a:pt x="6" y="134"/>
                    </a:lnTo>
                    <a:lnTo>
                      <a:pt x="0" y="132"/>
                    </a:lnTo>
                    <a:lnTo>
                      <a:pt x="0" y="78"/>
                    </a:lnTo>
                    <a:lnTo>
                      <a:pt x="20" y="78"/>
                    </a:lnTo>
                    <a:lnTo>
                      <a:pt x="20" y="10"/>
                    </a:lnTo>
                    <a:lnTo>
                      <a:pt x="42" y="8"/>
                    </a:lnTo>
                    <a:lnTo>
                      <a:pt x="60" y="6"/>
                    </a:lnTo>
                    <a:lnTo>
                      <a:pt x="64" y="12"/>
                    </a:lnTo>
                    <a:lnTo>
                      <a:pt x="78" y="6"/>
                    </a:lnTo>
                    <a:lnTo>
                      <a:pt x="82" y="2"/>
                    </a:lnTo>
                    <a:lnTo>
                      <a:pt x="88" y="0"/>
                    </a:lnTo>
                    <a:lnTo>
                      <a:pt x="92" y="0"/>
                    </a:lnTo>
                    <a:lnTo>
                      <a:pt x="94" y="2"/>
                    </a:lnTo>
                    <a:lnTo>
                      <a:pt x="94"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6" name="išḻïďe"/>
              <p:cNvSpPr/>
              <p:nvPr/>
            </p:nvSpPr>
            <p:spPr bwMode="auto">
              <a:xfrm>
                <a:off x="3875479" y="3359088"/>
                <a:ext cx="141853" cy="138705"/>
              </a:xfrm>
              <a:custGeom>
                <a:avLst/>
                <a:gdLst>
                  <a:gd name="T0" fmla="*/ 2147483647 w 82"/>
                  <a:gd name="T1" fmla="*/ 2147483647 h 82"/>
                  <a:gd name="T2" fmla="*/ 2147483647 w 82"/>
                  <a:gd name="T3" fmla="*/ 2147483647 h 82"/>
                  <a:gd name="T4" fmla="*/ 2147483647 w 82"/>
                  <a:gd name="T5" fmla="*/ 2147483647 h 82"/>
                  <a:gd name="T6" fmla="*/ 2147483647 w 82"/>
                  <a:gd name="T7" fmla="*/ 2147483647 h 82"/>
                  <a:gd name="T8" fmla="*/ 2147483647 w 82"/>
                  <a:gd name="T9" fmla="*/ 2147483647 h 82"/>
                  <a:gd name="T10" fmla="*/ 2147483647 w 82"/>
                  <a:gd name="T11" fmla="*/ 2147483647 h 82"/>
                  <a:gd name="T12" fmla="*/ 2147483647 w 82"/>
                  <a:gd name="T13" fmla="*/ 2147483647 h 82"/>
                  <a:gd name="T14" fmla="*/ 2147483647 w 82"/>
                  <a:gd name="T15" fmla="*/ 2147483647 h 82"/>
                  <a:gd name="T16" fmla="*/ 2147483647 w 82"/>
                  <a:gd name="T17" fmla="*/ 2147483647 h 82"/>
                  <a:gd name="T18" fmla="*/ 2147483647 w 82"/>
                  <a:gd name="T19" fmla="*/ 2147483647 h 82"/>
                  <a:gd name="T20" fmla="*/ 2147483647 w 82"/>
                  <a:gd name="T21" fmla="*/ 2147483647 h 82"/>
                  <a:gd name="T22" fmla="*/ 2147483647 w 82"/>
                  <a:gd name="T23" fmla="*/ 2147483647 h 82"/>
                  <a:gd name="T24" fmla="*/ 2147483647 w 82"/>
                  <a:gd name="T25" fmla="*/ 2147483647 h 82"/>
                  <a:gd name="T26" fmla="*/ 2147483647 w 82"/>
                  <a:gd name="T27" fmla="*/ 2147483647 h 82"/>
                  <a:gd name="T28" fmla="*/ 2147483647 w 82"/>
                  <a:gd name="T29" fmla="*/ 2147483647 h 82"/>
                  <a:gd name="T30" fmla="*/ 2147483647 w 82"/>
                  <a:gd name="T31" fmla="*/ 2147483647 h 82"/>
                  <a:gd name="T32" fmla="*/ 2147483647 w 82"/>
                  <a:gd name="T33" fmla="*/ 2147483647 h 82"/>
                  <a:gd name="T34" fmla="*/ 2147483647 w 82"/>
                  <a:gd name="T35" fmla="*/ 2147483647 h 82"/>
                  <a:gd name="T36" fmla="*/ 2147483647 w 82"/>
                  <a:gd name="T37" fmla="*/ 2147483647 h 82"/>
                  <a:gd name="T38" fmla="*/ 2147483647 w 82"/>
                  <a:gd name="T39" fmla="*/ 2147483647 h 82"/>
                  <a:gd name="T40" fmla="*/ 2147483647 w 82"/>
                  <a:gd name="T41" fmla="*/ 2147483647 h 82"/>
                  <a:gd name="T42" fmla="*/ 2147483647 w 82"/>
                  <a:gd name="T43" fmla="*/ 2147483647 h 82"/>
                  <a:gd name="T44" fmla="*/ 2147483647 w 82"/>
                  <a:gd name="T45" fmla="*/ 2147483647 h 82"/>
                  <a:gd name="T46" fmla="*/ 2147483647 w 82"/>
                  <a:gd name="T47" fmla="*/ 2147483647 h 82"/>
                  <a:gd name="T48" fmla="*/ 0 w 82"/>
                  <a:gd name="T49" fmla="*/ 2147483647 h 82"/>
                  <a:gd name="T50" fmla="*/ 2147483647 w 82"/>
                  <a:gd name="T51" fmla="*/ 2147483647 h 82"/>
                  <a:gd name="T52" fmla="*/ 2147483647 w 82"/>
                  <a:gd name="T53" fmla="*/ 2147483647 h 82"/>
                  <a:gd name="T54" fmla="*/ 2147483647 w 82"/>
                  <a:gd name="T55" fmla="*/ 2147483647 h 82"/>
                  <a:gd name="T56" fmla="*/ 2147483647 w 82"/>
                  <a:gd name="T57" fmla="*/ 2147483647 h 82"/>
                  <a:gd name="T58" fmla="*/ 2147483647 w 82"/>
                  <a:gd name="T59" fmla="*/ 2147483647 h 82"/>
                  <a:gd name="T60" fmla="*/ 2147483647 w 82"/>
                  <a:gd name="T61" fmla="*/ 2147483647 h 82"/>
                  <a:gd name="T62" fmla="*/ 2147483647 w 82"/>
                  <a:gd name="T63" fmla="*/ 2147483647 h 82"/>
                  <a:gd name="T64" fmla="*/ 2147483647 w 82"/>
                  <a:gd name="T65" fmla="*/ 0 h 82"/>
                  <a:gd name="T66" fmla="*/ 2147483647 w 82"/>
                  <a:gd name="T67" fmla="*/ 0 h 82"/>
                  <a:gd name="T68" fmla="*/ 2147483647 w 82"/>
                  <a:gd name="T69" fmla="*/ 2147483647 h 82"/>
                  <a:gd name="T70" fmla="*/ 2147483647 w 82"/>
                  <a:gd name="T71" fmla="*/ 2147483647 h 82"/>
                  <a:gd name="T72" fmla="*/ 2147483647 w 82"/>
                  <a:gd name="T73" fmla="*/ 2147483647 h 82"/>
                  <a:gd name="T74" fmla="*/ 2147483647 w 82"/>
                  <a:gd name="T75" fmla="*/ 2147483647 h 82"/>
                  <a:gd name="T76" fmla="*/ 2147483647 w 82"/>
                  <a:gd name="T77" fmla="*/ 2147483647 h 82"/>
                  <a:gd name="T78" fmla="*/ 2147483647 w 82"/>
                  <a:gd name="T79" fmla="*/ 2147483647 h 82"/>
                  <a:gd name="T80" fmla="*/ 2147483647 w 82"/>
                  <a:gd name="T81" fmla="*/ 2147483647 h 82"/>
                  <a:gd name="T82" fmla="*/ 2147483647 w 82"/>
                  <a:gd name="T83" fmla="*/ 2147483647 h 82"/>
                  <a:gd name="T84" fmla="*/ 2147483647 w 82"/>
                  <a:gd name="T85" fmla="*/ 2147483647 h 82"/>
                  <a:gd name="T86" fmla="*/ 2147483647 w 82"/>
                  <a:gd name="T87" fmla="*/ 2147483647 h 82"/>
                  <a:gd name="T88" fmla="*/ 2147483647 w 82"/>
                  <a:gd name="T89" fmla="*/ 2147483647 h 82"/>
                  <a:gd name="T90" fmla="*/ 2147483647 w 82"/>
                  <a:gd name="T91" fmla="*/ 2147483647 h 82"/>
                  <a:gd name="T92" fmla="*/ 2147483647 w 82"/>
                  <a:gd name="T93" fmla="*/ 2147483647 h 82"/>
                  <a:gd name="T94" fmla="*/ 2147483647 w 82"/>
                  <a:gd name="T95" fmla="*/ 2147483647 h 82"/>
                  <a:gd name="T96" fmla="*/ 2147483647 w 82"/>
                  <a:gd name="T97" fmla="*/ 2147483647 h 82"/>
                  <a:gd name="T98" fmla="*/ 2147483647 w 82"/>
                  <a:gd name="T99" fmla="*/ 2147483647 h 82"/>
                  <a:gd name="T100" fmla="*/ 2147483647 w 82"/>
                  <a:gd name="T101" fmla="*/ 2147483647 h 82"/>
                  <a:gd name="T102" fmla="*/ 2147483647 w 82"/>
                  <a:gd name="T103" fmla="*/ 2147483647 h 82"/>
                  <a:gd name="T104" fmla="*/ 2147483647 w 82"/>
                  <a:gd name="T105" fmla="*/ 2147483647 h 82"/>
                  <a:gd name="T106" fmla="*/ 2147483647 w 82"/>
                  <a:gd name="T107" fmla="*/ 2147483647 h 82"/>
                  <a:gd name="T108" fmla="*/ 2147483647 w 82"/>
                  <a:gd name="T109" fmla="*/ 2147483647 h 82"/>
                  <a:gd name="T110" fmla="*/ 2147483647 w 82"/>
                  <a:gd name="T111" fmla="*/ 2147483647 h 82"/>
                  <a:gd name="T112" fmla="*/ 2147483647 w 82"/>
                  <a:gd name="T113" fmla="*/ 2147483647 h 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2"/>
                  <a:gd name="T172" fmla="*/ 0 h 82"/>
                  <a:gd name="T173" fmla="*/ 82 w 82"/>
                  <a:gd name="T174" fmla="*/ 82 h 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2" h="82">
                    <a:moveTo>
                      <a:pt x="6" y="78"/>
                    </a:moveTo>
                    <a:lnTo>
                      <a:pt x="4" y="74"/>
                    </a:lnTo>
                    <a:lnTo>
                      <a:pt x="4" y="68"/>
                    </a:lnTo>
                    <a:lnTo>
                      <a:pt x="4" y="62"/>
                    </a:lnTo>
                    <a:lnTo>
                      <a:pt x="16" y="62"/>
                    </a:lnTo>
                    <a:lnTo>
                      <a:pt x="28" y="60"/>
                    </a:lnTo>
                    <a:lnTo>
                      <a:pt x="28" y="58"/>
                    </a:lnTo>
                    <a:lnTo>
                      <a:pt x="34" y="60"/>
                    </a:lnTo>
                    <a:lnTo>
                      <a:pt x="42" y="62"/>
                    </a:lnTo>
                    <a:lnTo>
                      <a:pt x="46" y="60"/>
                    </a:lnTo>
                    <a:lnTo>
                      <a:pt x="50" y="58"/>
                    </a:lnTo>
                    <a:lnTo>
                      <a:pt x="38" y="56"/>
                    </a:lnTo>
                    <a:lnTo>
                      <a:pt x="32" y="54"/>
                    </a:lnTo>
                    <a:lnTo>
                      <a:pt x="30" y="50"/>
                    </a:lnTo>
                    <a:lnTo>
                      <a:pt x="26" y="52"/>
                    </a:lnTo>
                    <a:lnTo>
                      <a:pt x="24" y="54"/>
                    </a:lnTo>
                    <a:lnTo>
                      <a:pt x="22" y="56"/>
                    </a:lnTo>
                    <a:lnTo>
                      <a:pt x="18" y="58"/>
                    </a:lnTo>
                    <a:lnTo>
                      <a:pt x="6" y="56"/>
                    </a:lnTo>
                    <a:lnTo>
                      <a:pt x="6" y="52"/>
                    </a:lnTo>
                    <a:lnTo>
                      <a:pt x="8" y="46"/>
                    </a:lnTo>
                    <a:lnTo>
                      <a:pt x="6" y="40"/>
                    </a:lnTo>
                    <a:lnTo>
                      <a:pt x="4" y="36"/>
                    </a:lnTo>
                    <a:lnTo>
                      <a:pt x="2" y="32"/>
                    </a:lnTo>
                    <a:lnTo>
                      <a:pt x="0" y="30"/>
                    </a:lnTo>
                    <a:lnTo>
                      <a:pt x="2" y="24"/>
                    </a:lnTo>
                    <a:lnTo>
                      <a:pt x="4" y="16"/>
                    </a:lnTo>
                    <a:lnTo>
                      <a:pt x="10" y="4"/>
                    </a:lnTo>
                    <a:lnTo>
                      <a:pt x="14" y="4"/>
                    </a:lnTo>
                    <a:lnTo>
                      <a:pt x="16" y="4"/>
                    </a:lnTo>
                    <a:lnTo>
                      <a:pt x="20" y="4"/>
                    </a:lnTo>
                    <a:lnTo>
                      <a:pt x="22" y="2"/>
                    </a:lnTo>
                    <a:lnTo>
                      <a:pt x="26" y="0"/>
                    </a:lnTo>
                    <a:lnTo>
                      <a:pt x="30" y="0"/>
                    </a:lnTo>
                    <a:lnTo>
                      <a:pt x="38" y="2"/>
                    </a:lnTo>
                    <a:lnTo>
                      <a:pt x="46" y="6"/>
                    </a:lnTo>
                    <a:lnTo>
                      <a:pt x="52" y="8"/>
                    </a:lnTo>
                    <a:lnTo>
                      <a:pt x="54" y="14"/>
                    </a:lnTo>
                    <a:lnTo>
                      <a:pt x="64" y="28"/>
                    </a:lnTo>
                    <a:lnTo>
                      <a:pt x="68" y="32"/>
                    </a:lnTo>
                    <a:lnTo>
                      <a:pt x="74" y="36"/>
                    </a:lnTo>
                    <a:lnTo>
                      <a:pt x="72" y="36"/>
                    </a:lnTo>
                    <a:lnTo>
                      <a:pt x="76" y="48"/>
                    </a:lnTo>
                    <a:lnTo>
                      <a:pt x="80" y="58"/>
                    </a:lnTo>
                    <a:lnTo>
                      <a:pt x="82" y="66"/>
                    </a:lnTo>
                    <a:lnTo>
                      <a:pt x="82" y="72"/>
                    </a:lnTo>
                    <a:lnTo>
                      <a:pt x="82" y="80"/>
                    </a:lnTo>
                    <a:lnTo>
                      <a:pt x="80" y="80"/>
                    </a:lnTo>
                    <a:lnTo>
                      <a:pt x="74" y="82"/>
                    </a:lnTo>
                    <a:lnTo>
                      <a:pt x="68" y="80"/>
                    </a:lnTo>
                    <a:lnTo>
                      <a:pt x="62" y="78"/>
                    </a:lnTo>
                    <a:lnTo>
                      <a:pt x="56" y="76"/>
                    </a:lnTo>
                    <a:lnTo>
                      <a:pt x="50" y="74"/>
                    </a:lnTo>
                    <a:lnTo>
                      <a:pt x="38" y="74"/>
                    </a:lnTo>
                    <a:lnTo>
                      <a:pt x="26" y="76"/>
                    </a:lnTo>
                    <a:lnTo>
                      <a:pt x="18" y="78"/>
                    </a:lnTo>
                    <a:lnTo>
                      <a:pt x="6" y="7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7" name="is1íḑé"/>
              <p:cNvSpPr/>
              <p:nvPr/>
            </p:nvSpPr>
            <p:spPr bwMode="auto">
              <a:xfrm>
                <a:off x="3885119" y="3483783"/>
                <a:ext cx="78501" cy="39230"/>
              </a:xfrm>
              <a:custGeom>
                <a:avLst/>
                <a:gdLst>
                  <a:gd name="T0" fmla="*/ 0 w 44"/>
                  <a:gd name="T1" fmla="*/ 2147483647 h 24"/>
                  <a:gd name="T2" fmla="*/ 2147483647 w 44"/>
                  <a:gd name="T3" fmla="*/ 2147483647 h 24"/>
                  <a:gd name="T4" fmla="*/ 2147483647 w 44"/>
                  <a:gd name="T5" fmla="*/ 2147483647 h 24"/>
                  <a:gd name="T6" fmla="*/ 2147483647 w 44"/>
                  <a:gd name="T7" fmla="*/ 0 h 24"/>
                  <a:gd name="T8" fmla="*/ 2147483647 w 44"/>
                  <a:gd name="T9" fmla="*/ 0 h 24"/>
                  <a:gd name="T10" fmla="*/ 2147483647 w 44"/>
                  <a:gd name="T11" fmla="*/ 2147483647 h 24"/>
                  <a:gd name="T12" fmla="*/ 2147483647 w 44"/>
                  <a:gd name="T13" fmla="*/ 2147483647 h 24"/>
                  <a:gd name="T14" fmla="*/ 2147483647 w 44"/>
                  <a:gd name="T15" fmla="*/ 2147483647 h 24"/>
                  <a:gd name="T16" fmla="*/ 2147483647 w 44"/>
                  <a:gd name="T17" fmla="*/ 2147483647 h 24"/>
                  <a:gd name="T18" fmla="*/ 2147483647 w 44"/>
                  <a:gd name="T19" fmla="*/ 2147483647 h 24"/>
                  <a:gd name="T20" fmla="*/ 2147483647 w 44"/>
                  <a:gd name="T21" fmla="*/ 2147483647 h 24"/>
                  <a:gd name="T22" fmla="*/ 2147483647 w 44"/>
                  <a:gd name="T23" fmla="*/ 2147483647 h 24"/>
                  <a:gd name="T24" fmla="*/ 2147483647 w 44"/>
                  <a:gd name="T25" fmla="*/ 2147483647 h 24"/>
                  <a:gd name="T26" fmla="*/ 2147483647 w 44"/>
                  <a:gd name="T27" fmla="*/ 2147483647 h 24"/>
                  <a:gd name="T28" fmla="*/ 2147483647 w 44"/>
                  <a:gd name="T29" fmla="*/ 2147483647 h 24"/>
                  <a:gd name="T30" fmla="*/ 2147483647 w 44"/>
                  <a:gd name="T31" fmla="*/ 2147483647 h 24"/>
                  <a:gd name="T32" fmla="*/ 2147483647 w 44"/>
                  <a:gd name="T33" fmla="*/ 2147483647 h 24"/>
                  <a:gd name="T34" fmla="*/ 2147483647 w 44"/>
                  <a:gd name="T35" fmla="*/ 2147483647 h 24"/>
                  <a:gd name="T36" fmla="*/ 2147483647 w 44"/>
                  <a:gd name="T37" fmla="*/ 2147483647 h 24"/>
                  <a:gd name="T38" fmla="*/ 0 w 44"/>
                  <a:gd name="T39" fmla="*/ 2147483647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24"/>
                  <a:gd name="T62" fmla="*/ 44 w 44"/>
                  <a:gd name="T63" fmla="*/ 24 h 2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24">
                    <a:moveTo>
                      <a:pt x="0" y="4"/>
                    </a:moveTo>
                    <a:lnTo>
                      <a:pt x="12" y="4"/>
                    </a:lnTo>
                    <a:lnTo>
                      <a:pt x="20" y="2"/>
                    </a:lnTo>
                    <a:lnTo>
                      <a:pt x="32" y="0"/>
                    </a:lnTo>
                    <a:lnTo>
                      <a:pt x="44" y="0"/>
                    </a:lnTo>
                    <a:lnTo>
                      <a:pt x="44" y="4"/>
                    </a:lnTo>
                    <a:lnTo>
                      <a:pt x="44" y="8"/>
                    </a:lnTo>
                    <a:lnTo>
                      <a:pt x="40" y="8"/>
                    </a:lnTo>
                    <a:lnTo>
                      <a:pt x="42" y="12"/>
                    </a:lnTo>
                    <a:lnTo>
                      <a:pt x="44" y="12"/>
                    </a:lnTo>
                    <a:lnTo>
                      <a:pt x="44" y="16"/>
                    </a:lnTo>
                    <a:lnTo>
                      <a:pt x="38" y="18"/>
                    </a:lnTo>
                    <a:lnTo>
                      <a:pt x="34" y="20"/>
                    </a:lnTo>
                    <a:lnTo>
                      <a:pt x="30" y="22"/>
                    </a:lnTo>
                    <a:lnTo>
                      <a:pt x="26" y="24"/>
                    </a:lnTo>
                    <a:lnTo>
                      <a:pt x="20" y="16"/>
                    </a:lnTo>
                    <a:lnTo>
                      <a:pt x="18" y="14"/>
                    </a:lnTo>
                    <a:lnTo>
                      <a:pt x="16" y="12"/>
                    </a:lnTo>
                    <a:lnTo>
                      <a:pt x="8" y="8"/>
                    </a:lnTo>
                    <a:lnTo>
                      <a:pt x="0"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8" name="îslîḓe"/>
              <p:cNvSpPr/>
              <p:nvPr/>
            </p:nvSpPr>
            <p:spPr bwMode="auto">
              <a:xfrm>
                <a:off x="3930567" y="3483783"/>
                <a:ext cx="192810" cy="158320"/>
              </a:xfrm>
              <a:custGeom>
                <a:avLst/>
                <a:gdLst>
                  <a:gd name="T0" fmla="*/ 2147483647 w 110"/>
                  <a:gd name="T1" fmla="*/ 2147483647 h 96"/>
                  <a:gd name="T2" fmla="*/ 2147483647 w 110"/>
                  <a:gd name="T3" fmla="*/ 2147483647 h 96"/>
                  <a:gd name="T4" fmla="*/ 2147483647 w 110"/>
                  <a:gd name="T5" fmla="*/ 2147483647 h 96"/>
                  <a:gd name="T6" fmla="*/ 2147483647 w 110"/>
                  <a:gd name="T7" fmla="*/ 2147483647 h 96"/>
                  <a:gd name="T8" fmla="*/ 2147483647 w 110"/>
                  <a:gd name="T9" fmla="*/ 2147483647 h 96"/>
                  <a:gd name="T10" fmla="*/ 2147483647 w 110"/>
                  <a:gd name="T11" fmla="*/ 2147483647 h 96"/>
                  <a:gd name="T12" fmla="*/ 2147483647 w 110"/>
                  <a:gd name="T13" fmla="*/ 2147483647 h 96"/>
                  <a:gd name="T14" fmla="*/ 2147483647 w 110"/>
                  <a:gd name="T15" fmla="*/ 2147483647 h 96"/>
                  <a:gd name="T16" fmla="*/ 2147483647 w 110"/>
                  <a:gd name="T17" fmla="*/ 2147483647 h 96"/>
                  <a:gd name="T18" fmla="*/ 2147483647 w 110"/>
                  <a:gd name="T19" fmla="*/ 2147483647 h 96"/>
                  <a:gd name="T20" fmla="*/ 2147483647 w 110"/>
                  <a:gd name="T21" fmla="*/ 2147483647 h 96"/>
                  <a:gd name="T22" fmla="*/ 2147483647 w 110"/>
                  <a:gd name="T23" fmla="*/ 2147483647 h 96"/>
                  <a:gd name="T24" fmla="*/ 2147483647 w 110"/>
                  <a:gd name="T25" fmla="*/ 2147483647 h 96"/>
                  <a:gd name="T26" fmla="*/ 2147483647 w 110"/>
                  <a:gd name="T27" fmla="*/ 2147483647 h 96"/>
                  <a:gd name="T28" fmla="*/ 2147483647 w 110"/>
                  <a:gd name="T29" fmla="*/ 2147483647 h 96"/>
                  <a:gd name="T30" fmla="*/ 2147483647 w 110"/>
                  <a:gd name="T31" fmla="*/ 2147483647 h 96"/>
                  <a:gd name="T32" fmla="*/ 2147483647 w 110"/>
                  <a:gd name="T33" fmla="*/ 2147483647 h 96"/>
                  <a:gd name="T34" fmla="*/ 2147483647 w 110"/>
                  <a:gd name="T35" fmla="*/ 2147483647 h 96"/>
                  <a:gd name="T36" fmla="*/ 2147483647 w 110"/>
                  <a:gd name="T37" fmla="*/ 2147483647 h 96"/>
                  <a:gd name="T38" fmla="*/ 2147483647 w 110"/>
                  <a:gd name="T39" fmla="*/ 2147483647 h 96"/>
                  <a:gd name="T40" fmla="*/ 2147483647 w 110"/>
                  <a:gd name="T41" fmla="*/ 2147483647 h 96"/>
                  <a:gd name="T42" fmla="*/ 2147483647 w 110"/>
                  <a:gd name="T43" fmla="*/ 2147483647 h 96"/>
                  <a:gd name="T44" fmla="*/ 2147483647 w 110"/>
                  <a:gd name="T45" fmla="*/ 2147483647 h 96"/>
                  <a:gd name="T46" fmla="*/ 2147483647 w 110"/>
                  <a:gd name="T47" fmla="*/ 2147483647 h 96"/>
                  <a:gd name="T48" fmla="*/ 2147483647 w 110"/>
                  <a:gd name="T49" fmla="*/ 2147483647 h 96"/>
                  <a:gd name="T50" fmla="*/ 2147483647 w 110"/>
                  <a:gd name="T51" fmla="*/ 2147483647 h 96"/>
                  <a:gd name="T52" fmla="*/ 2147483647 w 110"/>
                  <a:gd name="T53" fmla="*/ 2147483647 h 96"/>
                  <a:gd name="T54" fmla="*/ 2147483647 w 110"/>
                  <a:gd name="T55" fmla="*/ 2147483647 h 96"/>
                  <a:gd name="T56" fmla="*/ 2147483647 w 110"/>
                  <a:gd name="T57" fmla="*/ 2147483647 h 96"/>
                  <a:gd name="T58" fmla="*/ 2147483647 w 110"/>
                  <a:gd name="T59" fmla="*/ 2147483647 h 96"/>
                  <a:gd name="T60" fmla="*/ 2147483647 w 110"/>
                  <a:gd name="T61" fmla="*/ 2147483647 h 96"/>
                  <a:gd name="T62" fmla="*/ 2147483647 w 110"/>
                  <a:gd name="T63" fmla="*/ 2147483647 h 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10"/>
                  <a:gd name="T97" fmla="*/ 0 h 96"/>
                  <a:gd name="T98" fmla="*/ 110 w 110"/>
                  <a:gd name="T99" fmla="*/ 96 h 9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10" h="96">
                    <a:moveTo>
                      <a:pt x="28" y="66"/>
                    </a:moveTo>
                    <a:lnTo>
                      <a:pt x="32" y="60"/>
                    </a:lnTo>
                    <a:lnTo>
                      <a:pt x="38" y="54"/>
                    </a:lnTo>
                    <a:lnTo>
                      <a:pt x="44" y="48"/>
                    </a:lnTo>
                    <a:lnTo>
                      <a:pt x="50" y="46"/>
                    </a:lnTo>
                    <a:lnTo>
                      <a:pt x="56" y="48"/>
                    </a:lnTo>
                    <a:lnTo>
                      <a:pt x="60" y="50"/>
                    </a:lnTo>
                    <a:lnTo>
                      <a:pt x="62" y="54"/>
                    </a:lnTo>
                    <a:lnTo>
                      <a:pt x="64" y="60"/>
                    </a:lnTo>
                    <a:lnTo>
                      <a:pt x="66" y="68"/>
                    </a:lnTo>
                    <a:lnTo>
                      <a:pt x="70" y="78"/>
                    </a:lnTo>
                    <a:lnTo>
                      <a:pt x="74" y="76"/>
                    </a:lnTo>
                    <a:lnTo>
                      <a:pt x="76" y="74"/>
                    </a:lnTo>
                    <a:lnTo>
                      <a:pt x="84" y="78"/>
                    </a:lnTo>
                    <a:lnTo>
                      <a:pt x="84" y="90"/>
                    </a:lnTo>
                    <a:lnTo>
                      <a:pt x="86" y="96"/>
                    </a:lnTo>
                    <a:lnTo>
                      <a:pt x="90" y="96"/>
                    </a:lnTo>
                    <a:lnTo>
                      <a:pt x="96" y="96"/>
                    </a:lnTo>
                    <a:lnTo>
                      <a:pt x="100" y="96"/>
                    </a:lnTo>
                    <a:lnTo>
                      <a:pt x="102" y="96"/>
                    </a:lnTo>
                    <a:lnTo>
                      <a:pt x="104" y="92"/>
                    </a:lnTo>
                    <a:lnTo>
                      <a:pt x="106" y="84"/>
                    </a:lnTo>
                    <a:lnTo>
                      <a:pt x="106" y="82"/>
                    </a:lnTo>
                    <a:lnTo>
                      <a:pt x="104" y="80"/>
                    </a:lnTo>
                    <a:lnTo>
                      <a:pt x="102" y="78"/>
                    </a:lnTo>
                    <a:lnTo>
                      <a:pt x="102" y="76"/>
                    </a:lnTo>
                    <a:lnTo>
                      <a:pt x="106" y="74"/>
                    </a:lnTo>
                    <a:lnTo>
                      <a:pt x="110" y="72"/>
                    </a:lnTo>
                    <a:lnTo>
                      <a:pt x="108" y="68"/>
                    </a:lnTo>
                    <a:lnTo>
                      <a:pt x="106" y="64"/>
                    </a:lnTo>
                    <a:lnTo>
                      <a:pt x="104" y="52"/>
                    </a:lnTo>
                    <a:lnTo>
                      <a:pt x="106" y="46"/>
                    </a:lnTo>
                    <a:lnTo>
                      <a:pt x="106" y="44"/>
                    </a:lnTo>
                    <a:lnTo>
                      <a:pt x="110" y="44"/>
                    </a:lnTo>
                    <a:lnTo>
                      <a:pt x="104" y="42"/>
                    </a:lnTo>
                    <a:lnTo>
                      <a:pt x="102" y="40"/>
                    </a:lnTo>
                    <a:lnTo>
                      <a:pt x="98" y="26"/>
                    </a:lnTo>
                    <a:lnTo>
                      <a:pt x="94" y="14"/>
                    </a:lnTo>
                    <a:lnTo>
                      <a:pt x="90" y="8"/>
                    </a:lnTo>
                    <a:lnTo>
                      <a:pt x="84" y="6"/>
                    </a:lnTo>
                    <a:lnTo>
                      <a:pt x="82" y="8"/>
                    </a:lnTo>
                    <a:lnTo>
                      <a:pt x="80" y="10"/>
                    </a:lnTo>
                    <a:lnTo>
                      <a:pt x="74" y="10"/>
                    </a:lnTo>
                    <a:lnTo>
                      <a:pt x="60" y="8"/>
                    </a:lnTo>
                    <a:lnTo>
                      <a:pt x="50" y="6"/>
                    </a:lnTo>
                    <a:lnTo>
                      <a:pt x="48" y="6"/>
                    </a:lnTo>
                    <a:lnTo>
                      <a:pt x="42" y="8"/>
                    </a:lnTo>
                    <a:lnTo>
                      <a:pt x="36" y="6"/>
                    </a:lnTo>
                    <a:lnTo>
                      <a:pt x="30" y="4"/>
                    </a:lnTo>
                    <a:lnTo>
                      <a:pt x="24" y="2"/>
                    </a:lnTo>
                    <a:lnTo>
                      <a:pt x="18" y="0"/>
                    </a:lnTo>
                    <a:lnTo>
                      <a:pt x="18" y="4"/>
                    </a:lnTo>
                    <a:lnTo>
                      <a:pt x="18" y="8"/>
                    </a:lnTo>
                    <a:lnTo>
                      <a:pt x="14" y="8"/>
                    </a:lnTo>
                    <a:lnTo>
                      <a:pt x="16" y="12"/>
                    </a:lnTo>
                    <a:lnTo>
                      <a:pt x="18" y="12"/>
                    </a:lnTo>
                    <a:lnTo>
                      <a:pt x="18" y="16"/>
                    </a:lnTo>
                    <a:lnTo>
                      <a:pt x="12" y="18"/>
                    </a:lnTo>
                    <a:lnTo>
                      <a:pt x="8" y="20"/>
                    </a:lnTo>
                    <a:lnTo>
                      <a:pt x="4" y="22"/>
                    </a:lnTo>
                    <a:lnTo>
                      <a:pt x="0" y="24"/>
                    </a:lnTo>
                    <a:lnTo>
                      <a:pt x="16" y="42"/>
                    </a:lnTo>
                    <a:lnTo>
                      <a:pt x="22" y="52"/>
                    </a:lnTo>
                    <a:lnTo>
                      <a:pt x="28" y="6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59" name="iṣļiḍe"/>
              <p:cNvSpPr/>
              <p:nvPr/>
            </p:nvSpPr>
            <p:spPr bwMode="auto">
              <a:xfrm>
                <a:off x="3980147" y="3559440"/>
                <a:ext cx="74370" cy="93870"/>
              </a:xfrm>
              <a:custGeom>
                <a:avLst/>
                <a:gdLst>
                  <a:gd name="T0" fmla="*/ 2147483647 w 42"/>
                  <a:gd name="T1" fmla="*/ 2147483647 h 56"/>
                  <a:gd name="T2" fmla="*/ 2147483647 w 42"/>
                  <a:gd name="T3" fmla="*/ 2147483647 h 56"/>
                  <a:gd name="T4" fmla="*/ 2147483647 w 42"/>
                  <a:gd name="T5" fmla="*/ 2147483647 h 56"/>
                  <a:gd name="T6" fmla="*/ 2147483647 w 42"/>
                  <a:gd name="T7" fmla="*/ 2147483647 h 56"/>
                  <a:gd name="T8" fmla="*/ 2147483647 w 42"/>
                  <a:gd name="T9" fmla="*/ 2147483647 h 56"/>
                  <a:gd name="T10" fmla="*/ 0 w 42"/>
                  <a:gd name="T11" fmla="*/ 2147483647 h 56"/>
                  <a:gd name="T12" fmla="*/ 2147483647 w 42"/>
                  <a:gd name="T13" fmla="*/ 2147483647 h 56"/>
                  <a:gd name="T14" fmla="*/ 2147483647 w 42"/>
                  <a:gd name="T15" fmla="*/ 2147483647 h 56"/>
                  <a:gd name="T16" fmla="*/ 2147483647 w 42"/>
                  <a:gd name="T17" fmla="*/ 2147483647 h 56"/>
                  <a:gd name="T18" fmla="*/ 2147483647 w 42"/>
                  <a:gd name="T19" fmla="*/ 0 h 56"/>
                  <a:gd name="T20" fmla="*/ 2147483647 w 42"/>
                  <a:gd name="T21" fmla="*/ 2147483647 h 56"/>
                  <a:gd name="T22" fmla="*/ 2147483647 w 42"/>
                  <a:gd name="T23" fmla="*/ 2147483647 h 56"/>
                  <a:gd name="T24" fmla="*/ 2147483647 w 42"/>
                  <a:gd name="T25" fmla="*/ 2147483647 h 56"/>
                  <a:gd name="T26" fmla="*/ 2147483647 w 42"/>
                  <a:gd name="T27" fmla="*/ 2147483647 h 56"/>
                  <a:gd name="T28" fmla="*/ 2147483647 w 42"/>
                  <a:gd name="T29" fmla="*/ 2147483647 h 56"/>
                  <a:gd name="T30" fmla="*/ 2147483647 w 42"/>
                  <a:gd name="T31" fmla="*/ 2147483647 h 56"/>
                  <a:gd name="T32" fmla="*/ 2147483647 w 42"/>
                  <a:gd name="T33" fmla="*/ 2147483647 h 56"/>
                  <a:gd name="T34" fmla="*/ 2147483647 w 42"/>
                  <a:gd name="T35" fmla="*/ 2147483647 h 56"/>
                  <a:gd name="T36" fmla="*/ 2147483647 w 42"/>
                  <a:gd name="T37" fmla="*/ 2147483647 h 56"/>
                  <a:gd name="T38" fmla="*/ 2147483647 w 42"/>
                  <a:gd name="T39" fmla="*/ 2147483647 h 56"/>
                  <a:gd name="T40" fmla="*/ 2147483647 w 42"/>
                  <a:gd name="T41" fmla="*/ 2147483647 h 5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2"/>
                  <a:gd name="T64" fmla="*/ 0 h 56"/>
                  <a:gd name="T65" fmla="*/ 42 w 42"/>
                  <a:gd name="T66" fmla="*/ 56 h 5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2" h="56">
                    <a:moveTo>
                      <a:pt x="24" y="56"/>
                    </a:moveTo>
                    <a:lnTo>
                      <a:pt x="18" y="50"/>
                    </a:lnTo>
                    <a:lnTo>
                      <a:pt x="12" y="46"/>
                    </a:lnTo>
                    <a:lnTo>
                      <a:pt x="6" y="38"/>
                    </a:lnTo>
                    <a:lnTo>
                      <a:pt x="2" y="30"/>
                    </a:lnTo>
                    <a:lnTo>
                      <a:pt x="0" y="20"/>
                    </a:lnTo>
                    <a:lnTo>
                      <a:pt x="4" y="14"/>
                    </a:lnTo>
                    <a:lnTo>
                      <a:pt x="10" y="8"/>
                    </a:lnTo>
                    <a:lnTo>
                      <a:pt x="16" y="2"/>
                    </a:lnTo>
                    <a:lnTo>
                      <a:pt x="22" y="0"/>
                    </a:lnTo>
                    <a:lnTo>
                      <a:pt x="28" y="2"/>
                    </a:lnTo>
                    <a:lnTo>
                      <a:pt x="32" y="4"/>
                    </a:lnTo>
                    <a:lnTo>
                      <a:pt x="34" y="8"/>
                    </a:lnTo>
                    <a:lnTo>
                      <a:pt x="36" y="14"/>
                    </a:lnTo>
                    <a:lnTo>
                      <a:pt x="38" y="22"/>
                    </a:lnTo>
                    <a:lnTo>
                      <a:pt x="42" y="32"/>
                    </a:lnTo>
                    <a:lnTo>
                      <a:pt x="40" y="36"/>
                    </a:lnTo>
                    <a:lnTo>
                      <a:pt x="38" y="42"/>
                    </a:lnTo>
                    <a:lnTo>
                      <a:pt x="34" y="48"/>
                    </a:lnTo>
                    <a:lnTo>
                      <a:pt x="28" y="52"/>
                    </a:lnTo>
                    <a:lnTo>
                      <a:pt x="24" y="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0" name="isľïďê"/>
              <p:cNvSpPr/>
              <p:nvPr/>
            </p:nvSpPr>
            <p:spPr bwMode="auto">
              <a:xfrm>
                <a:off x="4021464" y="3608478"/>
                <a:ext cx="111555" cy="117690"/>
              </a:xfrm>
              <a:custGeom>
                <a:avLst/>
                <a:gdLst>
                  <a:gd name="T0" fmla="*/ 2147483647 w 64"/>
                  <a:gd name="T1" fmla="*/ 2147483647 h 72"/>
                  <a:gd name="T2" fmla="*/ 2147483647 w 64"/>
                  <a:gd name="T3" fmla="*/ 2147483647 h 72"/>
                  <a:gd name="T4" fmla="*/ 2147483647 w 64"/>
                  <a:gd name="T5" fmla="*/ 2147483647 h 72"/>
                  <a:gd name="T6" fmla="*/ 2147483647 w 64"/>
                  <a:gd name="T7" fmla="*/ 2147483647 h 72"/>
                  <a:gd name="T8" fmla="*/ 2147483647 w 64"/>
                  <a:gd name="T9" fmla="*/ 2147483647 h 72"/>
                  <a:gd name="T10" fmla="*/ 0 w 64"/>
                  <a:gd name="T11" fmla="*/ 2147483647 h 72"/>
                  <a:gd name="T12" fmla="*/ 2147483647 w 64"/>
                  <a:gd name="T13" fmla="*/ 2147483647 h 72"/>
                  <a:gd name="T14" fmla="*/ 2147483647 w 64"/>
                  <a:gd name="T15" fmla="*/ 2147483647 h 72"/>
                  <a:gd name="T16" fmla="*/ 2147483647 w 64"/>
                  <a:gd name="T17" fmla="*/ 2147483647 h 72"/>
                  <a:gd name="T18" fmla="*/ 2147483647 w 64"/>
                  <a:gd name="T19" fmla="*/ 2147483647 h 72"/>
                  <a:gd name="T20" fmla="*/ 2147483647 w 64"/>
                  <a:gd name="T21" fmla="*/ 2147483647 h 72"/>
                  <a:gd name="T22" fmla="*/ 2147483647 w 64"/>
                  <a:gd name="T23" fmla="*/ 2147483647 h 72"/>
                  <a:gd name="T24" fmla="*/ 2147483647 w 64"/>
                  <a:gd name="T25" fmla="*/ 2147483647 h 72"/>
                  <a:gd name="T26" fmla="*/ 2147483647 w 64"/>
                  <a:gd name="T27" fmla="*/ 0 h 72"/>
                  <a:gd name="T28" fmla="*/ 2147483647 w 64"/>
                  <a:gd name="T29" fmla="*/ 2147483647 h 72"/>
                  <a:gd name="T30" fmla="*/ 2147483647 w 64"/>
                  <a:gd name="T31" fmla="*/ 2147483647 h 72"/>
                  <a:gd name="T32" fmla="*/ 2147483647 w 64"/>
                  <a:gd name="T33" fmla="*/ 2147483647 h 72"/>
                  <a:gd name="T34" fmla="*/ 2147483647 w 64"/>
                  <a:gd name="T35" fmla="*/ 2147483647 h 72"/>
                  <a:gd name="T36" fmla="*/ 2147483647 w 64"/>
                  <a:gd name="T37" fmla="*/ 2147483647 h 72"/>
                  <a:gd name="T38" fmla="*/ 2147483647 w 64"/>
                  <a:gd name="T39" fmla="*/ 2147483647 h 72"/>
                  <a:gd name="T40" fmla="*/ 2147483647 w 64"/>
                  <a:gd name="T41" fmla="*/ 2147483647 h 72"/>
                  <a:gd name="T42" fmla="*/ 2147483647 w 64"/>
                  <a:gd name="T43" fmla="*/ 2147483647 h 72"/>
                  <a:gd name="T44" fmla="*/ 2147483647 w 64"/>
                  <a:gd name="T45" fmla="*/ 2147483647 h 72"/>
                  <a:gd name="T46" fmla="*/ 2147483647 w 64"/>
                  <a:gd name="T47" fmla="*/ 2147483647 h 72"/>
                  <a:gd name="T48" fmla="*/ 2147483647 w 64"/>
                  <a:gd name="T49" fmla="*/ 2147483647 h 72"/>
                  <a:gd name="T50" fmla="*/ 2147483647 w 64"/>
                  <a:gd name="T51" fmla="*/ 2147483647 h 72"/>
                  <a:gd name="T52" fmla="*/ 2147483647 w 64"/>
                  <a:gd name="T53" fmla="*/ 2147483647 h 72"/>
                  <a:gd name="T54" fmla="*/ 2147483647 w 64"/>
                  <a:gd name="T55" fmla="*/ 2147483647 h 72"/>
                  <a:gd name="T56" fmla="*/ 2147483647 w 64"/>
                  <a:gd name="T57" fmla="*/ 2147483647 h 72"/>
                  <a:gd name="T58" fmla="*/ 2147483647 w 64"/>
                  <a:gd name="T59" fmla="*/ 2147483647 h 72"/>
                  <a:gd name="T60" fmla="*/ 2147483647 w 64"/>
                  <a:gd name="T61" fmla="*/ 2147483647 h 7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4"/>
                  <a:gd name="T94" fmla="*/ 0 h 72"/>
                  <a:gd name="T95" fmla="*/ 64 w 64"/>
                  <a:gd name="T96" fmla="*/ 72 h 7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4" h="72">
                    <a:moveTo>
                      <a:pt x="62" y="72"/>
                    </a:moveTo>
                    <a:lnTo>
                      <a:pt x="54" y="70"/>
                    </a:lnTo>
                    <a:lnTo>
                      <a:pt x="50" y="66"/>
                    </a:lnTo>
                    <a:lnTo>
                      <a:pt x="40" y="56"/>
                    </a:lnTo>
                    <a:lnTo>
                      <a:pt x="20" y="44"/>
                    </a:lnTo>
                    <a:lnTo>
                      <a:pt x="0" y="28"/>
                    </a:lnTo>
                    <a:lnTo>
                      <a:pt x="2" y="26"/>
                    </a:lnTo>
                    <a:lnTo>
                      <a:pt x="4" y="24"/>
                    </a:lnTo>
                    <a:lnTo>
                      <a:pt x="10" y="20"/>
                    </a:lnTo>
                    <a:lnTo>
                      <a:pt x="14" y="14"/>
                    </a:lnTo>
                    <a:lnTo>
                      <a:pt x="16" y="8"/>
                    </a:lnTo>
                    <a:lnTo>
                      <a:pt x="18" y="4"/>
                    </a:lnTo>
                    <a:lnTo>
                      <a:pt x="22" y="2"/>
                    </a:lnTo>
                    <a:lnTo>
                      <a:pt x="24" y="0"/>
                    </a:lnTo>
                    <a:lnTo>
                      <a:pt x="32" y="4"/>
                    </a:lnTo>
                    <a:lnTo>
                      <a:pt x="32" y="16"/>
                    </a:lnTo>
                    <a:lnTo>
                      <a:pt x="34" y="22"/>
                    </a:lnTo>
                    <a:lnTo>
                      <a:pt x="38" y="22"/>
                    </a:lnTo>
                    <a:lnTo>
                      <a:pt x="44" y="22"/>
                    </a:lnTo>
                    <a:lnTo>
                      <a:pt x="50" y="22"/>
                    </a:lnTo>
                    <a:lnTo>
                      <a:pt x="50" y="24"/>
                    </a:lnTo>
                    <a:lnTo>
                      <a:pt x="50" y="28"/>
                    </a:lnTo>
                    <a:lnTo>
                      <a:pt x="50" y="34"/>
                    </a:lnTo>
                    <a:lnTo>
                      <a:pt x="50" y="38"/>
                    </a:lnTo>
                    <a:lnTo>
                      <a:pt x="50" y="42"/>
                    </a:lnTo>
                    <a:lnTo>
                      <a:pt x="56" y="46"/>
                    </a:lnTo>
                    <a:lnTo>
                      <a:pt x="62" y="48"/>
                    </a:lnTo>
                    <a:lnTo>
                      <a:pt x="64" y="52"/>
                    </a:lnTo>
                    <a:lnTo>
                      <a:pt x="64" y="54"/>
                    </a:lnTo>
                    <a:lnTo>
                      <a:pt x="62" y="70"/>
                    </a:lnTo>
                    <a:lnTo>
                      <a:pt x="62" y="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1" name="îślíde"/>
              <p:cNvSpPr/>
              <p:nvPr/>
            </p:nvSpPr>
            <p:spPr bwMode="auto">
              <a:xfrm>
                <a:off x="4182598" y="3408126"/>
                <a:ext cx="212091" cy="165325"/>
              </a:xfrm>
              <a:custGeom>
                <a:avLst/>
                <a:gdLst>
                  <a:gd name="T0" fmla="*/ 2147483647 w 122"/>
                  <a:gd name="T1" fmla="*/ 2147483647 h 98"/>
                  <a:gd name="T2" fmla="*/ 2147483647 w 122"/>
                  <a:gd name="T3" fmla="*/ 2147483647 h 98"/>
                  <a:gd name="T4" fmla="*/ 2147483647 w 122"/>
                  <a:gd name="T5" fmla="*/ 2147483647 h 98"/>
                  <a:gd name="T6" fmla="*/ 2147483647 w 122"/>
                  <a:gd name="T7" fmla="*/ 2147483647 h 98"/>
                  <a:gd name="T8" fmla="*/ 2147483647 w 122"/>
                  <a:gd name="T9" fmla="*/ 2147483647 h 98"/>
                  <a:gd name="T10" fmla="*/ 2147483647 w 122"/>
                  <a:gd name="T11" fmla="*/ 2147483647 h 98"/>
                  <a:gd name="T12" fmla="*/ 2147483647 w 122"/>
                  <a:gd name="T13" fmla="*/ 2147483647 h 98"/>
                  <a:gd name="T14" fmla="*/ 2147483647 w 122"/>
                  <a:gd name="T15" fmla="*/ 2147483647 h 98"/>
                  <a:gd name="T16" fmla="*/ 2147483647 w 122"/>
                  <a:gd name="T17" fmla="*/ 2147483647 h 98"/>
                  <a:gd name="T18" fmla="*/ 2147483647 w 122"/>
                  <a:gd name="T19" fmla="*/ 2147483647 h 98"/>
                  <a:gd name="T20" fmla="*/ 2147483647 w 122"/>
                  <a:gd name="T21" fmla="*/ 2147483647 h 98"/>
                  <a:gd name="T22" fmla="*/ 2147483647 w 122"/>
                  <a:gd name="T23" fmla="*/ 2147483647 h 98"/>
                  <a:gd name="T24" fmla="*/ 2147483647 w 122"/>
                  <a:gd name="T25" fmla="*/ 0 h 98"/>
                  <a:gd name="T26" fmla="*/ 2147483647 w 122"/>
                  <a:gd name="T27" fmla="*/ 2147483647 h 98"/>
                  <a:gd name="T28" fmla="*/ 2147483647 w 122"/>
                  <a:gd name="T29" fmla="*/ 2147483647 h 98"/>
                  <a:gd name="T30" fmla="*/ 2147483647 w 122"/>
                  <a:gd name="T31" fmla="*/ 2147483647 h 98"/>
                  <a:gd name="T32" fmla="*/ 2147483647 w 122"/>
                  <a:gd name="T33" fmla="*/ 2147483647 h 98"/>
                  <a:gd name="T34" fmla="*/ 2147483647 w 122"/>
                  <a:gd name="T35" fmla="*/ 2147483647 h 98"/>
                  <a:gd name="T36" fmla="*/ 2147483647 w 122"/>
                  <a:gd name="T37" fmla="*/ 2147483647 h 98"/>
                  <a:gd name="T38" fmla="*/ 2147483647 w 122"/>
                  <a:gd name="T39" fmla="*/ 2147483647 h 98"/>
                  <a:gd name="T40" fmla="*/ 2147483647 w 122"/>
                  <a:gd name="T41" fmla="*/ 2147483647 h 98"/>
                  <a:gd name="T42" fmla="*/ 2147483647 w 122"/>
                  <a:gd name="T43" fmla="*/ 2147483647 h 98"/>
                  <a:gd name="T44" fmla="*/ 2147483647 w 122"/>
                  <a:gd name="T45" fmla="*/ 2147483647 h 98"/>
                  <a:gd name="T46" fmla="*/ 2147483647 w 122"/>
                  <a:gd name="T47" fmla="*/ 2147483647 h 98"/>
                  <a:gd name="T48" fmla="*/ 2147483647 w 122"/>
                  <a:gd name="T49" fmla="*/ 2147483647 h 98"/>
                  <a:gd name="T50" fmla="*/ 2147483647 w 122"/>
                  <a:gd name="T51" fmla="*/ 2147483647 h 98"/>
                  <a:gd name="T52" fmla="*/ 2147483647 w 122"/>
                  <a:gd name="T53" fmla="*/ 2147483647 h 98"/>
                  <a:gd name="T54" fmla="*/ 2147483647 w 122"/>
                  <a:gd name="T55" fmla="*/ 2147483647 h 98"/>
                  <a:gd name="T56" fmla="*/ 2147483647 w 122"/>
                  <a:gd name="T57" fmla="*/ 2147483647 h 98"/>
                  <a:gd name="T58" fmla="*/ 2147483647 w 122"/>
                  <a:gd name="T59" fmla="*/ 2147483647 h 98"/>
                  <a:gd name="T60" fmla="*/ 0 w 122"/>
                  <a:gd name="T61" fmla="*/ 2147483647 h 98"/>
                  <a:gd name="T62" fmla="*/ 2147483647 w 122"/>
                  <a:gd name="T63" fmla="*/ 2147483647 h 98"/>
                  <a:gd name="T64" fmla="*/ 2147483647 w 122"/>
                  <a:gd name="T65" fmla="*/ 2147483647 h 98"/>
                  <a:gd name="T66" fmla="*/ 2147483647 w 122"/>
                  <a:gd name="T67" fmla="*/ 2147483647 h 98"/>
                  <a:gd name="T68" fmla="*/ 2147483647 w 122"/>
                  <a:gd name="T69" fmla="*/ 2147483647 h 98"/>
                  <a:gd name="T70" fmla="*/ 2147483647 w 122"/>
                  <a:gd name="T71" fmla="*/ 2147483647 h 98"/>
                  <a:gd name="T72" fmla="*/ 2147483647 w 122"/>
                  <a:gd name="T73" fmla="*/ 2147483647 h 98"/>
                  <a:gd name="T74" fmla="*/ 2147483647 w 122"/>
                  <a:gd name="T75" fmla="*/ 2147483647 h 98"/>
                  <a:gd name="T76" fmla="*/ 2147483647 w 122"/>
                  <a:gd name="T77" fmla="*/ 2147483647 h 98"/>
                  <a:gd name="T78" fmla="*/ 2147483647 w 122"/>
                  <a:gd name="T79" fmla="*/ 2147483647 h 98"/>
                  <a:gd name="T80" fmla="*/ 2147483647 w 122"/>
                  <a:gd name="T81" fmla="*/ 2147483647 h 98"/>
                  <a:gd name="T82" fmla="*/ 2147483647 w 122"/>
                  <a:gd name="T83" fmla="*/ 2147483647 h 98"/>
                  <a:gd name="T84" fmla="*/ 2147483647 w 122"/>
                  <a:gd name="T85" fmla="*/ 2147483647 h 98"/>
                  <a:gd name="T86" fmla="*/ 2147483647 w 122"/>
                  <a:gd name="T87" fmla="*/ 2147483647 h 98"/>
                  <a:gd name="T88" fmla="*/ 2147483647 w 122"/>
                  <a:gd name="T89" fmla="*/ 2147483647 h 98"/>
                  <a:gd name="T90" fmla="*/ 2147483647 w 122"/>
                  <a:gd name="T91" fmla="*/ 2147483647 h 98"/>
                  <a:gd name="T92" fmla="*/ 2147483647 w 122"/>
                  <a:gd name="T93" fmla="*/ 2147483647 h 98"/>
                  <a:gd name="T94" fmla="*/ 2147483647 w 122"/>
                  <a:gd name="T95" fmla="*/ 2147483647 h 98"/>
                  <a:gd name="T96" fmla="*/ 2147483647 w 122"/>
                  <a:gd name="T97" fmla="*/ 2147483647 h 98"/>
                  <a:gd name="T98" fmla="*/ 2147483647 w 122"/>
                  <a:gd name="T99" fmla="*/ 2147483647 h 98"/>
                  <a:gd name="T100" fmla="*/ 2147483647 w 122"/>
                  <a:gd name="T101" fmla="*/ 2147483647 h 98"/>
                  <a:gd name="T102" fmla="*/ 2147483647 w 122"/>
                  <a:gd name="T103" fmla="*/ 2147483647 h 98"/>
                  <a:gd name="T104" fmla="*/ 2147483647 w 122"/>
                  <a:gd name="T105" fmla="*/ 2147483647 h 98"/>
                  <a:gd name="T106" fmla="*/ 2147483647 w 122"/>
                  <a:gd name="T107" fmla="*/ 2147483647 h 98"/>
                  <a:gd name="T108" fmla="*/ 2147483647 w 122"/>
                  <a:gd name="T109" fmla="*/ 2147483647 h 98"/>
                  <a:gd name="T110" fmla="*/ 2147483647 w 122"/>
                  <a:gd name="T111" fmla="*/ 2147483647 h 98"/>
                  <a:gd name="T112" fmla="*/ 2147483647 w 122"/>
                  <a:gd name="T113" fmla="*/ 2147483647 h 9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22"/>
                  <a:gd name="T172" fmla="*/ 0 h 98"/>
                  <a:gd name="T173" fmla="*/ 122 w 122"/>
                  <a:gd name="T174" fmla="*/ 98 h 9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22" h="98">
                    <a:moveTo>
                      <a:pt x="122" y="48"/>
                    </a:moveTo>
                    <a:lnTo>
                      <a:pt x="120" y="44"/>
                    </a:lnTo>
                    <a:lnTo>
                      <a:pt x="114" y="42"/>
                    </a:lnTo>
                    <a:lnTo>
                      <a:pt x="108" y="42"/>
                    </a:lnTo>
                    <a:lnTo>
                      <a:pt x="104" y="38"/>
                    </a:lnTo>
                    <a:lnTo>
                      <a:pt x="104" y="34"/>
                    </a:lnTo>
                    <a:lnTo>
                      <a:pt x="104" y="30"/>
                    </a:lnTo>
                    <a:lnTo>
                      <a:pt x="104" y="26"/>
                    </a:lnTo>
                    <a:lnTo>
                      <a:pt x="102" y="22"/>
                    </a:lnTo>
                    <a:lnTo>
                      <a:pt x="98" y="18"/>
                    </a:lnTo>
                    <a:lnTo>
                      <a:pt x="94" y="16"/>
                    </a:lnTo>
                    <a:lnTo>
                      <a:pt x="90" y="10"/>
                    </a:lnTo>
                    <a:lnTo>
                      <a:pt x="90" y="0"/>
                    </a:lnTo>
                    <a:lnTo>
                      <a:pt x="68" y="6"/>
                    </a:lnTo>
                    <a:lnTo>
                      <a:pt x="46" y="14"/>
                    </a:lnTo>
                    <a:lnTo>
                      <a:pt x="42" y="16"/>
                    </a:lnTo>
                    <a:lnTo>
                      <a:pt x="40" y="18"/>
                    </a:lnTo>
                    <a:lnTo>
                      <a:pt x="38" y="24"/>
                    </a:lnTo>
                    <a:lnTo>
                      <a:pt x="34" y="30"/>
                    </a:lnTo>
                    <a:lnTo>
                      <a:pt x="32" y="30"/>
                    </a:lnTo>
                    <a:lnTo>
                      <a:pt x="28" y="30"/>
                    </a:lnTo>
                    <a:lnTo>
                      <a:pt x="20" y="30"/>
                    </a:lnTo>
                    <a:lnTo>
                      <a:pt x="20" y="40"/>
                    </a:lnTo>
                    <a:lnTo>
                      <a:pt x="20" y="46"/>
                    </a:lnTo>
                    <a:lnTo>
                      <a:pt x="18" y="50"/>
                    </a:lnTo>
                    <a:lnTo>
                      <a:pt x="12" y="54"/>
                    </a:lnTo>
                    <a:lnTo>
                      <a:pt x="6" y="58"/>
                    </a:lnTo>
                    <a:lnTo>
                      <a:pt x="4" y="62"/>
                    </a:lnTo>
                    <a:lnTo>
                      <a:pt x="4" y="66"/>
                    </a:lnTo>
                    <a:lnTo>
                      <a:pt x="2" y="74"/>
                    </a:lnTo>
                    <a:lnTo>
                      <a:pt x="0" y="80"/>
                    </a:lnTo>
                    <a:lnTo>
                      <a:pt x="4" y="84"/>
                    </a:lnTo>
                    <a:lnTo>
                      <a:pt x="8" y="90"/>
                    </a:lnTo>
                    <a:lnTo>
                      <a:pt x="12" y="94"/>
                    </a:lnTo>
                    <a:lnTo>
                      <a:pt x="18" y="96"/>
                    </a:lnTo>
                    <a:lnTo>
                      <a:pt x="22" y="96"/>
                    </a:lnTo>
                    <a:lnTo>
                      <a:pt x="24" y="94"/>
                    </a:lnTo>
                    <a:lnTo>
                      <a:pt x="28" y="92"/>
                    </a:lnTo>
                    <a:lnTo>
                      <a:pt x="32" y="92"/>
                    </a:lnTo>
                    <a:lnTo>
                      <a:pt x="36" y="92"/>
                    </a:lnTo>
                    <a:lnTo>
                      <a:pt x="38" y="94"/>
                    </a:lnTo>
                    <a:lnTo>
                      <a:pt x="40" y="98"/>
                    </a:lnTo>
                    <a:lnTo>
                      <a:pt x="42" y="98"/>
                    </a:lnTo>
                    <a:lnTo>
                      <a:pt x="42" y="86"/>
                    </a:lnTo>
                    <a:lnTo>
                      <a:pt x="42" y="72"/>
                    </a:lnTo>
                    <a:lnTo>
                      <a:pt x="50" y="72"/>
                    </a:lnTo>
                    <a:lnTo>
                      <a:pt x="58" y="72"/>
                    </a:lnTo>
                    <a:lnTo>
                      <a:pt x="76" y="72"/>
                    </a:lnTo>
                    <a:lnTo>
                      <a:pt x="106" y="72"/>
                    </a:lnTo>
                    <a:lnTo>
                      <a:pt x="106" y="68"/>
                    </a:lnTo>
                    <a:lnTo>
                      <a:pt x="108" y="66"/>
                    </a:lnTo>
                    <a:lnTo>
                      <a:pt x="114" y="64"/>
                    </a:lnTo>
                    <a:lnTo>
                      <a:pt x="122" y="60"/>
                    </a:lnTo>
                    <a:lnTo>
                      <a:pt x="122" y="58"/>
                    </a:lnTo>
                    <a:lnTo>
                      <a:pt x="122" y="56"/>
                    </a:lnTo>
                    <a:lnTo>
                      <a:pt x="122" y="50"/>
                    </a:lnTo>
                    <a:lnTo>
                      <a:pt x="122" y="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2" name="íṧļíḑe"/>
              <p:cNvSpPr/>
              <p:nvPr/>
            </p:nvSpPr>
            <p:spPr bwMode="auto">
              <a:xfrm>
                <a:off x="4110983" y="3542627"/>
                <a:ext cx="154248" cy="183539"/>
              </a:xfrm>
              <a:custGeom>
                <a:avLst/>
                <a:gdLst>
                  <a:gd name="T0" fmla="*/ 2147483647 w 90"/>
                  <a:gd name="T1" fmla="*/ 2147483647 h 110"/>
                  <a:gd name="T2" fmla="*/ 2147483647 w 90"/>
                  <a:gd name="T3" fmla="*/ 2147483647 h 110"/>
                  <a:gd name="T4" fmla="*/ 0 w 90"/>
                  <a:gd name="T5" fmla="*/ 2147483647 h 110"/>
                  <a:gd name="T6" fmla="*/ 2147483647 w 90"/>
                  <a:gd name="T7" fmla="*/ 2147483647 h 110"/>
                  <a:gd name="T8" fmla="*/ 2147483647 w 90"/>
                  <a:gd name="T9" fmla="*/ 2147483647 h 110"/>
                  <a:gd name="T10" fmla="*/ 2147483647 w 90"/>
                  <a:gd name="T11" fmla="*/ 2147483647 h 110"/>
                  <a:gd name="T12" fmla="*/ 2147483647 w 90"/>
                  <a:gd name="T13" fmla="*/ 2147483647 h 110"/>
                  <a:gd name="T14" fmla="*/ 2147483647 w 90"/>
                  <a:gd name="T15" fmla="*/ 2147483647 h 110"/>
                  <a:gd name="T16" fmla="*/ 2147483647 w 90"/>
                  <a:gd name="T17" fmla="*/ 2147483647 h 110"/>
                  <a:gd name="T18" fmla="*/ 2147483647 w 90"/>
                  <a:gd name="T19" fmla="*/ 0 h 110"/>
                  <a:gd name="T20" fmla="*/ 2147483647 w 90"/>
                  <a:gd name="T21" fmla="*/ 2147483647 h 110"/>
                  <a:gd name="T22" fmla="*/ 2147483647 w 90"/>
                  <a:gd name="T23" fmla="*/ 2147483647 h 110"/>
                  <a:gd name="T24" fmla="*/ 2147483647 w 90"/>
                  <a:gd name="T25" fmla="*/ 2147483647 h 110"/>
                  <a:gd name="T26" fmla="*/ 2147483647 w 90"/>
                  <a:gd name="T27" fmla="*/ 2147483647 h 110"/>
                  <a:gd name="T28" fmla="*/ 2147483647 w 90"/>
                  <a:gd name="T29" fmla="*/ 2147483647 h 110"/>
                  <a:gd name="T30" fmla="*/ 2147483647 w 90"/>
                  <a:gd name="T31" fmla="*/ 2147483647 h 110"/>
                  <a:gd name="T32" fmla="*/ 2147483647 w 90"/>
                  <a:gd name="T33" fmla="*/ 2147483647 h 110"/>
                  <a:gd name="T34" fmla="*/ 2147483647 w 90"/>
                  <a:gd name="T35" fmla="*/ 2147483647 h 110"/>
                  <a:gd name="T36" fmla="*/ 2147483647 w 90"/>
                  <a:gd name="T37" fmla="*/ 2147483647 h 110"/>
                  <a:gd name="T38" fmla="*/ 2147483647 w 90"/>
                  <a:gd name="T39" fmla="*/ 2147483647 h 110"/>
                  <a:gd name="T40" fmla="*/ 2147483647 w 90"/>
                  <a:gd name="T41" fmla="*/ 2147483647 h 110"/>
                  <a:gd name="T42" fmla="*/ 2147483647 w 90"/>
                  <a:gd name="T43" fmla="*/ 2147483647 h 110"/>
                  <a:gd name="T44" fmla="*/ 2147483647 w 90"/>
                  <a:gd name="T45" fmla="*/ 2147483647 h 110"/>
                  <a:gd name="T46" fmla="*/ 2147483647 w 90"/>
                  <a:gd name="T47" fmla="*/ 2147483647 h 110"/>
                  <a:gd name="T48" fmla="*/ 2147483647 w 90"/>
                  <a:gd name="T49" fmla="*/ 2147483647 h 110"/>
                  <a:gd name="T50" fmla="*/ 2147483647 w 90"/>
                  <a:gd name="T51" fmla="*/ 2147483647 h 110"/>
                  <a:gd name="T52" fmla="*/ 2147483647 w 90"/>
                  <a:gd name="T53" fmla="*/ 2147483647 h 110"/>
                  <a:gd name="T54" fmla="*/ 2147483647 w 90"/>
                  <a:gd name="T55" fmla="*/ 2147483647 h 110"/>
                  <a:gd name="T56" fmla="*/ 0 w 90"/>
                  <a:gd name="T57" fmla="*/ 2147483647 h 110"/>
                  <a:gd name="T58" fmla="*/ 0 w 90"/>
                  <a:gd name="T59" fmla="*/ 2147483647 h 110"/>
                  <a:gd name="T60" fmla="*/ 0 w 90"/>
                  <a:gd name="T61" fmla="*/ 2147483647 h 110"/>
                  <a:gd name="T62" fmla="*/ 2147483647 w 90"/>
                  <a:gd name="T63" fmla="*/ 2147483647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0"/>
                  <a:gd name="T97" fmla="*/ 0 h 110"/>
                  <a:gd name="T98" fmla="*/ 90 w 90"/>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0" h="110">
                    <a:moveTo>
                      <a:pt x="2" y="56"/>
                    </a:moveTo>
                    <a:lnTo>
                      <a:pt x="4" y="48"/>
                    </a:lnTo>
                    <a:lnTo>
                      <a:pt x="4" y="46"/>
                    </a:lnTo>
                    <a:lnTo>
                      <a:pt x="2" y="44"/>
                    </a:lnTo>
                    <a:lnTo>
                      <a:pt x="0" y="42"/>
                    </a:lnTo>
                    <a:lnTo>
                      <a:pt x="0" y="40"/>
                    </a:lnTo>
                    <a:lnTo>
                      <a:pt x="4" y="38"/>
                    </a:lnTo>
                    <a:lnTo>
                      <a:pt x="8" y="36"/>
                    </a:lnTo>
                    <a:lnTo>
                      <a:pt x="6" y="32"/>
                    </a:lnTo>
                    <a:lnTo>
                      <a:pt x="4" y="28"/>
                    </a:lnTo>
                    <a:lnTo>
                      <a:pt x="2" y="16"/>
                    </a:lnTo>
                    <a:lnTo>
                      <a:pt x="4" y="10"/>
                    </a:lnTo>
                    <a:lnTo>
                      <a:pt x="4" y="8"/>
                    </a:lnTo>
                    <a:lnTo>
                      <a:pt x="8" y="8"/>
                    </a:lnTo>
                    <a:lnTo>
                      <a:pt x="14" y="6"/>
                    </a:lnTo>
                    <a:lnTo>
                      <a:pt x="20" y="4"/>
                    </a:lnTo>
                    <a:lnTo>
                      <a:pt x="28" y="2"/>
                    </a:lnTo>
                    <a:lnTo>
                      <a:pt x="32" y="8"/>
                    </a:lnTo>
                    <a:lnTo>
                      <a:pt x="38" y="4"/>
                    </a:lnTo>
                    <a:lnTo>
                      <a:pt x="42" y="0"/>
                    </a:lnTo>
                    <a:lnTo>
                      <a:pt x="46" y="4"/>
                    </a:lnTo>
                    <a:lnTo>
                      <a:pt x="50" y="10"/>
                    </a:lnTo>
                    <a:lnTo>
                      <a:pt x="54" y="14"/>
                    </a:lnTo>
                    <a:lnTo>
                      <a:pt x="60" y="16"/>
                    </a:lnTo>
                    <a:lnTo>
                      <a:pt x="64" y="16"/>
                    </a:lnTo>
                    <a:lnTo>
                      <a:pt x="66" y="14"/>
                    </a:lnTo>
                    <a:lnTo>
                      <a:pt x="70" y="12"/>
                    </a:lnTo>
                    <a:lnTo>
                      <a:pt x="74" y="12"/>
                    </a:lnTo>
                    <a:lnTo>
                      <a:pt x="78" y="12"/>
                    </a:lnTo>
                    <a:lnTo>
                      <a:pt x="80" y="14"/>
                    </a:lnTo>
                    <a:lnTo>
                      <a:pt x="82" y="18"/>
                    </a:lnTo>
                    <a:lnTo>
                      <a:pt x="84" y="18"/>
                    </a:lnTo>
                    <a:lnTo>
                      <a:pt x="88" y="28"/>
                    </a:lnTo>
                    <a:lnTo>
                      <a:pt x="90" y="32"/>
                    </a:lnTo>
                    <a:lnTo>
                      <a:pt x="90" y="36"/>
                    </a:lnTo>
                    <a:lnTo>
                      <a:pt x="88" y="46"/>
                    </a:lnTo>
                    <a:lnTo>
                      <a:pt x="84" y="54"/>
                    </a:lnTo>
                    <a:lnTo>
                      <a:pt x="82" y="60"/>
                    </a:lnTo>
                    <a:lnTo>
                      <a:pt x="80" y="70"/>
                    </a:lnTo>
                    <a:lnTo>
                      <a:pt x="82" y="86"/>
                    </a:lnTo>
                    <a:lnTo>
                      <a:pt x="84" y="92"/>
                    </a:lnTo>
                    <a:lnTo>
                      <a:pt x="88" y="98"/>
                    </a:lnTo>
                    <a:lnTo>
                      <a:pt x="88" y="104"/>
                    </a:lnTo>
                    <a:lnTo>
                      <a:pt x="78" y="98"/>
                    </a:lnTo>
                    <a:lnTo>
                      <a:pt x="70" y="96"/>
                    </a:lnTo>
                    <a:lnTo>
                      <a:pt x="62" y="96"/>
                    </a:lnTo>
                    <a:lnTo>
                      <a:pt x="54" y="96"/>
                    </a:lnTo>
                    <a:lnTo>
                      <a:pt x="48" y="98"/>
                    </a:lnTo>
                    <a:lnTo>
                      <a:pt x="36" y="102"/>
                    </a:lnTo>
                    <a:lnTo>
                      <a:pt x="26" y="108"/>
                    </a:lnTo>
                    <a:lnTo>
                      <a:pt x="20" y="110"/>
                    </a:lnTo>
                    <a:lnTo>
                      <a:pt x="12" y="110"/>
                    </a:lnTo>
                    <a:lnTo>
                      <a:pt x="14" y="92"/>
                    </a:lnTo>
                    <a:lnTo>
                      <a:pt x="14" y="90"/>
                    </a:lnTo>
                    <a:lnTo>
                      <a:pt x="12" y="86"/>
                    </a:lnTo>
                    <a:lnTo>
                      <a:pt x="6" y="84"/>
                    </a:lnTo>
                    <a:lnTo>
                      <a:pt x="0" y="80"/>
                    </a:lnTo>
                    <a:lnTo>
                      <a:pt x="0" y="76"/>
                    </a:lnTo>
                    <a:lnTo>
                      <a:pt x="0" y="72"/>
                    </a:lnTo>
                    <a:lnTo>
                      <a:pt x="0" y="66"/>
                    </a:lnTo>
                    <a:lnTo>
                      <a:pt x="0" y="62"/>
                    </a:lnTo>
                    <a:lnTo>
                      <a:pt x="0" y="60"/>
                    </a:lnTo>
                    <a:lnTo>
                      <a:pt x="0" y="58"/>
                    </a:lnTo>
                    <a:lnTo>
                      <a:pt x="2" y="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3" name="isḻíḓe"/>
              <p:cNvSpPr/>
              <p:nvPr/>
            </p:nvSpPr>
            <p:spPr bwMode="auto">
              <a:xfrm>
                <a:off x="4248705" y="3530018"/>
                <a:ext cx="122572" cy="186341"/>
              </a:xfrm>
              <a:custGeom>
                <a:avLst/>
                <a:gdLst>
                  <a:gd name="T0" fmla="*/ 2147483647 w 70"/>
                  <a:gd name="T1" fmla="*/ 2147483647 h 112"/>
                  <a:gd name="T2" fmla="*/ 2147483647 w 70"/>
                  <a:gd name="T3" fmla="*/ 2147483647 h 112"/>
                  <a:gd name="T4" fmla="*/ 2147483647 w 70"/>
                  <a:gd name="T5" fmla="*/ 2147483647 h 112"/>
                  <a:gd name="T6" fmla="*/ 2147483647 w 70"/>
                  <a:gd name="T7" fmla="*/ 2147483647 h 112"/>
                  <a:gd name="T8" fmla="*/ 2147483647 w 70"/>
                  <a:gd name="T9" fmla="*/ 2147483647 h 112"/>
                  <a:gd name="T10" fmla="*/ 2147483647 w 70"/>
                  <a:gd name="T11" fmla="*/ 2147483647 h 112"/>
                  <a:gd name="T12" fmla="*/ 2147483647 w 70"/>
                  <a:gd name="T13" fmla="*/ 2147483647 h 112"/>
                  <a:gd name="T14" fmla="*/ 2147483647 w 70"/>
                  <a:gd name="T15" fmla="*/ 2147483647 h 112"/>
                  <a:gd name="T16" fmla="*/ 0 w 70"/>
                  <a:gd name="T17" fmla="*/ 2147483647 h 112"/>
                  <a:gd name="T18" fmla="*/ 2147483647 w 70"/>
                  <a:gd name="T19" fmla="*/ 2147483647 h 112"/>
                  <a:gd name="T20" fmla="*/ 2147483647 w 70"/>
                  <a:gd name="T21" fmla="*/ 2147483647 h 112"/>
                  <a:gd name="T22" fmla="*/ 2147483647 w 70"/>
                  <a:gd name="T23" fmla="*/ 2147483647 h 112"/>
                  <a:gd name="T24" fmla="*/ 2147483647 w 70"/>
                  <a:gd name="T25" fmla="*/ 2147483647 h 112"/>
                  <a:gd name="T26" fmla="*/ 2147483647 w 70"/>
                  <a:gd name="T27" fmla="*/ 2147483647 h 112"/>
                  <a:gd name="T28" fmla="*/ 2147483647 w 70"/>
                  <a:gd name="T29" fmla="*/ 2147483647 h 112"/>
                  <a:gd name="T30" fmla="*/ 2147483647 w 70"/>
                  <a:gd name="T31" fmla="*/ 2147483647 h 112"/>
                  <a:gd name="T32" fmla="*/ 2147483647 w 70"/>
                  <a:gd name="T33" fmla="*/ 2147483647 h 112"/>
                  <a:gd name="T34" fmla="*/ 2147483647 w 70"/>
                  <a:gd name="T35" fmla="*/ 0 h 112"/>
                  <a:gd name="T36" fmla="*/ 2147483647 w 70"/>
                  <a:gd name="T37" fmla="*/ 0 h 112"/>
                  <a:gd name="T38" fmla="*/ 2147483647 w 70"/>
                  <a:gd name="T39" fmla="*/ 0 h 112"/>
                  <a:gd name="T40" fmla="*/ 2147483647 w 70"/>
                  <a:gd name="T41" fmla="*/ 0 h 112"/>
                  <a:gd name="T42" fmla="*/ 2147483647 w 70"/>
                  <a:gd name="T43" fmla="*/ 0 h 112"/>
                  <a:gd name="T44" fmla="*/ 2147483647 w 70"/>
                  <a:gd name="T45" fmla="*/ 2147483647 h 112"/>
                  <a:gd name="T46" fmla="*/ 2147483647 w 70"/>
                  <a:gd name="T47" fmla="*/ 2147483647 h 112"/>
                  <a:gd name="T48" fmla="*/ 2147483647 w 70"/>
                  <a:gd name="T49" fmla="*/ 2147483647 h 112"/>
                  <a:gd name="T50" fmla="*/ 2147483647 w 70"/>
                  <a:gd name="T51" fmla="*/ 2147483647 h 112"/>
                  <a:gd name="T52" fmla="*/ 2147483647 w 70"/>
                  <a:gd name="T53" fmla="*/ 2147483647 h 112"/>
                  <a:gd name="T54" fmla="*/ 2147483647 w 70"/>
                  <a:gd name="T55" fmla="*/ 2147483647 h 112"/>
                  <a:gd name="T56" fmla="*/ 2147483647 w 70"/>
                  <a:gd name="T57" fmla="*/ 2147483647 h 112"/>
                  <a:gd name="T58" fmla="*/ 2147483647 w 70"/>
                  <a:gd name="T59" fmla="*/ 2147483647 h 112"/>
                  <a:gd name="T60" fmla="*/ 2147483647 w 70"/>
                  <a:gd name="T61" fmla="*/ 2147483647 h 112"/>
                  <a:gd name="T62" fmla="*/ 2147483647 w 70"/>
                  <a:gd name="T63" fmla="*/ 2147483647 h 112"/>
                  <a:gd name="T64" fmla="*/ 2147483647 w 70"/>
                  <a:gd name="T65" fmla="*/ 2147483647 h 112"/>
                  <a:gd name="T66" fmla="*/ 2147483647 w 70"/>
                  <a:gd name="T67" fmla="*/ 2147483647 h 112"/>
                  <a:gd name="T68" fmla="*/ 2147483647 w 70"/>
                  <a:gd name="T69" fmla="*/ 2147483647 h 112"/>
                  <a:gd name="T70" fmla="*/ 2147483647 w 70"/>
                  <a:gd name="T71" fmla="*/ 2147483647 h 112"/>
                  <a:gd name="T72" fmla="*/ 2147483647 w 70"/>
                  <a:gd name="T73" fmla="*/ 2147483647 h 112"/>
                  <a:gd name="T74" fmla="*/ 2147483647 w 70"/>
                  <a:gd name="T75" fmla="*/ 2147483647 h 11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
                  <a:gd name="T115" fmla="*/ 0 h 112"/>
                  <a:gd name="T116" fmla="*/ 70 w 70"/>
                  <a:gd name="T117" fmla="*/ 112 h 11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 h="112">
                    <a:moveTo>
                      <a:pt x="68" y="92"/>
                    </a:moveTo>
                    <a:lnTo>
                      <a:pt x="60" y="94"/>
                    </a:lnTo>
                    <a:lnTo>
                      <a:pt x="50" y="98"/>
                    </a:lnTo>
                    <a:lnTo>
                      <a:pt x="34" y="108"/>
                    </a:lnTo>
                    <a:lnTo>
                      <a:pt x="28" y="110"/>
                    </a:lnTo>
                    <a:lnTo>
                      <a:pt x="16" y="112"/>
                    </a:lnTo>
                    <a:lnTo>
                      <a:pt x="8" y="112"/>
                    </a:lnTo>
                    <a:lnTo>
                      <a:pt x="2" y="94"/>
                    </a:lnTo>
                    <a:lnTo>
                      <a:pt x="0" y="78"/>
                    </a:lnTo>
                    <a:lnTo>
                      <a:pt x="2" y="68"/>
                    </a:lnTo>
                    <a:lnTo>
                      <a:pt x="4" y="62"/>
                    </a:lnTo>
                    <a:lnTo>
                      <a:pt x="8" y="54"/>
                    </a:lnTo>
                    <a:lnTo>
                      <a:pt x="10" y="44"/>
                    </a:lnTo>
                    <a:lnTo>
                      <a:pt x="10" y="40"/>
                    </a:lnTo>
                    <a:lnTo>
                      <a:pt x="8" y="36"/>
                    </a:lnTo>
                    <a:lnTo>
                      <a:pt x="4" y="26"/>
                    </a:lnTo>
                    <a:lnTo>
                      <a:pt x="4" y="14"/>
                    </a:lnTo>
                    <a:lnTo>
                      <a:pt x="4" y="0"/>
                    </a:lnTo>
                    <a:lnTo>
                      <a:pt x="12" y="0"/>
                    </a:lnTo>
                    <a:lnTo>
                      <a:pt x="20" y="0"/>
                    </a:lnTo>
                    <a:lnTo>
                      <a:pt x="38" y="0"/>
                    </a:lnTo>
                    <a:lnTo>
                      <a:pt x="50" y="0"/>
                    </a:lnTo>
                    <a:lnTo>
                      <a:pt x="52" y="6"/>
                    </a:lnTo>
                    <a:lnTo>
                      <a:pt x="54" y="12"/>
                    </a:lnTo>
                    <a:lnTo>
                      <a:pt x="56" y="14"/>
                    </a:lnTo>
                    <a:lnTo>
                      <a:pt x="56" y="20"/>
                    </a:lnTo>
                    <a:lnTo>
                      <a:pt x="56" y="26"/>
                    </a:lnTo>
                    <a:lnTo>
                      <a:pt x="56" y="28"/>
                    </a:lnTo>
                    <a:lnTo>
                      <a:pt x="56" y="30"/>
                    </a:lnTo>
                    <a:lnTo>
                      <a:pt x="58" y="36"/>
                    </a:lnTo>
                    <a:lnTo>
                      <a:pt x="58" y="40"/>
                    </a:lnTo>
                    <a:lnTo>
                      <a:pt x="58" y="44"/>
                    </a:lnTo>
                    <a:lnTo>
                      <a:pt x="60" y="50"/>
                    </a:lnTo>
                    <a:lnTo>
                      <a:pt x="60" y="74"/>
                    </a:lnTo>
                    <a:lnTo>
                      <a:pt x="56" y="76"/>
                    </a:lnTo>
                    <a:lnTo>
                      <a:pt x="62" y="84"/>
                    </a:lnTo>
                    <a:lnTo>
                      <a:pt x="70" y="92"/>
                    </a:lnTo>
                    <a:lnTo>
                      <a:pt x="68" y="9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4" name="isļîḑè"/>
              <p:cNvSpPr/>
              <p:nvPr/>
            </p:nvSpPr>
            <p:spPr bwMode="auto">
              <a:xfrm>
                <a:off x="4336847" y="3530018"/>
                <a:ext cx="50957" cy="154117"/>
              </a:xfrm>
              <a:custGeom>
                <a:avLst/>
                <a:gdLst>
                  <a:gd name="T0" fmla="*/ 2147483647 w 30"/>
                  <a:gd name="T1" fmla="*/ 2147483647 h 92"/>
                  <a:gd name="T2" fmla="*/ 2147483647 w 30"/>
                  <a:gd name="T3" fmla="*/ 2147483647 h 92"/>
                  <a:gd name="T4" fmla="*/ 2147483647 w 30"/>
                  <a:gd name="T5" fmla="*/ 2147483647 h 92"/>
                  <a:gd name="T6" fmla="*/ 2147483647 w 30"/>
                  <a:gd name="T7" fmla="*/ 2147483647 h 92"/>
                  <a:gd name="T8" fmla="*/ 2147483647 w 30"/>
                  <a:gd name="T9" fmla="*/ 2147483647 h 92"/>
                  <a:gd name="T10" fmla="*/ 2147483647 w 30"/>
                  <a:gd name="T11" fmla="*/ 2147483647 h 92"/>
                  <a:gd name="T12" fmla="*/ 2147483647 w 30"/>
                  <a:gd name="T13" fmla="*/ 2147483647 h 92"/>
                  <a:gd name="T14" fmla="*/ 2147483647 w 30"/>
                  <a:gd name="T15" fmla="*/ 2147483647 h 92"/>
                  <a:gd name="T16" fmla="*/ 2147483647 w 30"/>
                  <a:gd name="T17" fmla="*/ 2147483647 h 92"/>
                  <a:gd name="T18" fmla="*/ 2147483647 w 30"/>
                  <a:gd name="T19" fmla="*/ 2147483647 h 92"/>
                  <a:gd name="T20" fmla="*/ 2147483647 w 30"/>
                  <a:gd name="T21" fmla="*/ 2147483647 h 92"/>
                  <a:gd name="T22" fmla="*/ 2147483647 w 30"/>
                  <a:gd name="T23" fmla="*/ 2147483647 h 92"/>
                  <a:gd name="T24" fmla="*/ 2147483647 w 30"/>
                  <a:gd name="T25" fmla="*/ 2147483647 h 92"/>
                  <a:gd name="T26" fmla="*/ 2147483647 w 30"/>
                  <a:gd name="T27" fmla="*/ 2147483647 h 92"/>
                  <a:gd name="T28" fmla="*/ 2147483647 w 30"/>
                  <a:gd name="T29" fmla="*/ 2147483647 h 92"/>
                  <a:gd name="T30" fmla="*/ 0 w 30"/>
                  <a:gd name="T31" fmla="*/ 0 h 92"/>
                  <a:gd name="T32" fmla="*/ 2147483647 w 30"/>
                  <a:gd name="T33" fmla="*/ 0 h 92"/>
                  <a:gd name="T34" fmla="*/ 2147483647 w 30"/>
                  <a:gd name="T35" fmla="*/ 2147483647 h 92"/>
                  <a:gd name="T36" fmla="*/ 2147483647 w 30"/>
                  <a:gd name="T37" fmla="*/ 2147483647 h 92"/>
                  <a:gd name="T38" fmla="*/ 2147483647 w 30"/>
                  <a:gd name="T39" fmla="*/ 2147483647 h 92"/>
                  <a:gd name="T40" fmla="*/ 2147483647 w 30"/>
                  <a:gd name="T41" fmla="*/ 2147483647 h 92"/>
                  <a:gd name="T42" fmla="*/ 2147483647 w 30"/>
                  <a:gd name="T43" fmla="*/ 2147483647 h 92"/>
                  <a:gd name="T44" fmla="*/ 2147483647 w 30"/>
                  <a:gd name="T45" fmla="*/ 2147483647 h 92"/>
                  <a:gd name="T46" fmla="*/ 2147483647 w 30"/>
                  <a:gd name="T47" fmla="*/ 2147483647 h 92"/>
                  <a:gd name="T48" fmla="*/ 2147483647 w 30"/>
                  <a:gd name="T49" fmla="*/ 2147483647 h 92"/>
                  <a:gd name="T50" fmla="*/ 2147483647 w 30"/>
                  <a:gd name="T51" fmla="*/ 2147483647 h 92"/>
                  <a:gd name="T52" fmla="*/ 2147483647 w 30"/>
                  <a:gd name="T53" fmla="*/ 2147483647 h 92"/>
                  <a:gd name="T54" fmla="*/ 2147483647 w 30"/>
                  <a:gd name="T55" fmla="*/ 2147483647 h 92"/>
                  <a:gd name="T56" fmla="*/ 2147483647 w 30"/>
                  <a:gd name="T57" fmla="*/ 2147483647 h 92"/>
                  <a:gd name="T58" fmla="*/ 2147483647 w 30"/>
                  <a:gd name="T59" fmla="*/ 2147483647 h 9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0"/>
                  <a:gd name="T91" fmla="*/ 0 h 92"/>
                  <a:gd name="T92" fmla="*/ 30 w 30"/>
                  <a:gd name="T93" fmla="*/ 92 h 9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0" h="92">
                    <a:moveTo>
                      <a:pt x="20" y="92"/>
                    </a:moveTo>
                    <a:lnTo>
                      <a:pt x="12" y="84"/>
                    </a:lnTo>
                    <a:lnTo>
                      <a:pt x="6" y="76"/>
                    </a:lnTo>
                    <a:lnTo>
                      <a:pt x="10" y="74"/>
                    </a:lnTo>
                    <a:lnTo>
                      <a:pt x="10" y="50"/>
                    </a:lnTo>
                    <a:lnTo>
                      <a:pt x="8" y="44"/>
                    </a:lnTo>
                    <a:lnTo>
                      <a:pt x="8" y="40"/>
                    </a:lnTo>
                    <a:lnTo>
                      <a:pt x="8" y="36"/>
                    </a:lnTo>
                    <a:lnTo>
                      <a:pt x="6" y="30"/>
                    </a:lnTo>
                    <a:lnTo>
                      <a:pt x="6" y="28"/>
                    </a:lnTo>
                    <a:lnTo>
                      <a:pt x="6" y="26"/>
                    </a:lnTo>
                    <a:lnTo>
                      <a:pt x="6" y="20"/>
                    </a:lnTo>
                    <a:lnTo>
                      <a:pt x="6" y="14"/>
                    </a:lnTo>
                    <a:lnTo>
                      <a:pt x="4" y="12"/>
                    </a:lnTo>
                    <a:lnTo>
                      <a:pt x="2" y="6"/>
                    </a:lnTo>
                    <a:lnTo>
                      <a:pt x="0" y="0"/>
                    </a:lnTo>
                    <a:lnTo>
                      <a:pt x="18" y="0"/>
                    </a:lnTo>
                    <a:lnTo>
                      <a:pt x="14" y="4"/>
                    </a:lnTo>
                    <a:lnTo>
                      <a:pt x="14" y="10"/>
                    </a:lnTo>
                    <a:lnTo>
                      <a:pt x="14" y="12"/>
                    </a:lnTo>
                    <a:lnTo>
                      <a:pt x="16" y="16"/>
                    </a:lnTo>
                    <a:lnTo>
                      <a:pt x="24" y="22"/>
                    </a:lnTo>
                    <a:lnTo>
                      <a:pt x="24" y="26"/>
                    </a:lnTo>
                    <a:lnTo>
                      <a:pt x="24" y="40"/>
                    </a:lnTo>
                    <a:lnTo>
                      <a:pt x="26" y="52"/>
                    </a:lnTo>
                    <a:lnTo>
                      <a:pt x="26" y="64"/>
                    </a:lnTo>
                    <a:lnTo>
                      <a:pt x="28" y="84"/>
                    </a:lnTo>
                    <a:lnTo>
                      <a:pt x="28" y="86"/>
                    </a:lnTo>
                    <a:lnTo>
                      <a:pt x="30" y="88"/>
                    </a:lnTo>
                    <a:lnTo>
                      <a:pt x="20" y="9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5" name="îşľîďê"/>
              <p:cNvSpPr/>
              <p:nvPr/>
            </p:nvSpPr>
            <p:spPr bwMode="auto">
              <a:xfrm>
                <a:off x="4361637" y="3492189"/>
                <a:ext cx="81255" cy="184939"/>
              </a:xfrm>
              <a:custGeom>
                <a:avLst/>
                <a:gdLst>
                  <a:gd name="T0" fmla="*/ 2147483647 w 46"/>
                  <a:gd name="T1" fmla="*/ 2147483647 h 110"/>
                  <a:gd name="T2" fmla="*/ 2147483647 w 46"/>
                  <a:gd name="T3" fmla="*/ 2147483647 h 110"/>
                  <a:gd name="T4" fmla="*/ 2147483647 w 46"/>
                  <a:gd name="T5" fmla="*/ 2147483647 h 110"/>
                  <a:gd name="T6" fmla="*/ 2147483647 w 46"/>
                  <a:gd name="T7" fmla="*/ 2147483647 h 110"/>
                  <a:gd name="T8" fmla="*/ 2147483647 w 46"/>
                  <a:gd name="T9" fmla="*/ 2147483647 h 110"/>
                  <a:gd name="T10" fmla="*/ 2147483647 w 46"/>
                  <a:gd name="T11" fmla="*/ 2147483647 h 110"/>
                  <a:gd name="T12" fmla="*/ 2147483647 w 46"/>
                  <a:gd name="T13" fmla="*/ 2147483647 h 110"/>
                  <a:gd name="T14" fmla="*/ 2147483647 w 46"/>
                  <a:gd name="T15" fmla="*/ 2147483647 h 110"/>
                  <a:gd name="T16" fmla="*/ 2147483647 w 46"/>
                  <a:gd name="T17" fmla="*/ 2147483647 h 110"/>
                  <a:gd name="T18" fmla="*/ 2147483647 w 46"/>
                  <a:gd name="T19" fmla="*/ 0 h 110"/>
                  <a:gd name="T20" fmla="*/ 2147483647 w 46"/>
                  <a:gd name="T21" fmla="*/ 2147483647 h 110"/>
                  <a:gd name="T22" fmla="*/ 2147483647 w 46"/>
                  <a:gd name="T23" fmla="*/ 0 h 110"/>
                  <a:gd name="T24" fmla="*/ 2147483647 w 46"/>
                  <a:gd name="T25" fmla="*/ 2147483647 h 110"/>
                  <a:gd name="T26" fmla="*/ 2147483647 w 46"/>
                  <a:gd name="T27" fmla="*/ 2147483647 h 110"/>
                  <a:gd name="T28" fmla="*/ 2147483647 w 46"/>
                  <a:gd name="T29" fmla="*/ 2147483647 h 110"/>
                  <a:gd name="T30" fmla="*/ 2147483647 w 46"/>
                  <a:gd name="T31" fmla="*/ 2147483647 h 110"/>
                  <a:gd name="T32" fmla="*/ 2147483647 w 46"/>
                  <a:gd name="T33" fmla="*/ 2147483647 h 110"/>
                  <a:gd name="T34" fmla="*/ 2147483647 w 46"/>
                  <a:gd name="T35" fmla="*/ 2147483647 h 110"/>
                  <a:gd name="T36" fmla="*/ 2147483647 w 46"/>
                  <a:gd name="T37" fmla="*/ 2147483647 h 110"/>
                  <a:gd name="T38" fmla="*/ 0 w 46"/>
                  <a:gd name="T39" fmla="*/ 2147483647 h 110"/>
                  <a:gd name="T40" fmla="*/ 0 w 46"/>
                  <a:gd name="T41" fmla="*/ 2147483647 h 110"/>
                  <a:gd name="T42" fmla="*/ 0 w 46"/>
                  <a:gd name="T43" fmla="*/ 2147483647 h 110"/>
                  <a:gd name="T44" fmla="*/ 2147483647 w 46"/>
                  <a:gd name="T45" fmla="*/ 2147483647 h 110"/>
                  <a:gd name="T46" fmla="*/ 2147483647 w 46"/>
                  <a:gd name="T47" fmla="*/ 2147483647 h 110"/>
                  <a:gd name="T48" fmla="*/ 2147483647 w 46"/>
                  <a:gd name="T49" fmla="*/ 2147483647 h 110"/>
                  <a:gd name="T50" fmla="*/ 2147483647 w 46"/>
                  <a:gd name="T51" fmla="*/ 2147483647 h 110"/>
                  <a:gd name="T52" fmla="*/ 2147483647 w 46"/>
                  <a:gd name="T53" fmla="*/ 2147483647 h 110"/>
                  <a:gd name="T54" fmla="*/ 2147483647 w 46"/>
                  <a:gd name="T55" fmla="*/ 2147483647 h 110"/>
                  <a:gd name="T56" fmla="*/ 2147483647 w 46"/>
                  <a:gd name="T57" fmla="*/ 2147483647 h 110"/>
                  <a:gd name="T58" fmla="*/ 2147483647 w 46"/>
                  <a:gd name="T59" fmla="*/ 2147483647 h 1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46"/>
                  <a:gd name="T91" fmla="*/ 0 h 110"/>
                  <a:gd name="T92" fmla="*/ 46 w 46"/>
                  <a:gd name="T93" fmla="*/ 110 h 1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46" h="110">
                    <a:moveTo>
                      <a:pt x="16" y="110"/>
                    </a:moveTo>
                    <a:lnTo>
                      <a:pt x="30" y="104"/>
                    </a:lnTo>
                    <a:lnTo>
                      <a:pt x="30" y="60"/>
                    </a:lnTo>
                    <a:lnTo>
                      <a:pt x="40" y="46"/>
                    </a:lnTo>
                    <a:lnTo>
                      <a:pt x="44" y="36"/>
                    </a:lnTo>
                    <a:lnTo>
                      <a:pt x="46" y="30"/>
                    </a:lnTo>
                    <a:lnTo>
                      <a:pt x="44" y="18"/>
                    </a:lnTo>
                    <a:lnTo>
                      <a:pt x="40" y="10"/>
                    </a:lnTo>
                    <a:lnTo>
                      <a:pt x="34" y="6"/>
                    </a:lnTo>
                    <a:lnTo>
                      <a:pt x="30" y="0"/>
                    </a:lnTo>
                    <a:lnTo>
                      <a:pt x="20" y="2"/>
                    </a:lnTo>
                    <a:lnTo>
                      <a:pt x="20" y="0"/>
                    </a:lnTo>
                    <a:lnTo>
                      <a:pt x="20" y="6"/>
                    </a:lnTo>
                    <a:lnTo>
                      <a:pt x="20" y="8"/>
                    </a:lnTo>
                    <a:lnTo>
                      <a:pt x="20" y="10"/>
                    </a:lnTo>
                    <a:lnTo>
                      <a:pt x="12" y="14"/>
                    </a:lnTo>
                    <a:lnTo>
                      <a:pt x="6" y="16"/>
                    </a:lnTo>
                    <a:lnTo>
                      <a:pt x="4" y="18"/>
                    </a:lnTo>
                    <a:lnTo>
                      <a:pt x="4" y="22"/>
                    </a:lnTo>
                    <a:lnTo>
                      <a:pt x="0" y="26"/>
                    </a:lnTo>
                    <a:lnTo>
                      <a:pt x="0" y="32"/>
                    </a:lnTo>
                    <a:lnTo>
                      <a:pt x="0" y="34"/>
                    </a:lnTo>
                    <a:lnTo>
                      <a:pt x="2" y="38"/>
                    </a:lnTo>
                    <a:lnTo>
                      <a:pt x="10" y="44"/>
                    </a:lnTo>
                    <a:lnTo>
                      <a:pt x="10" y="48"/>
                    </a:lnTo>
                    <a:lnTo>
                      <a:pt x="10" y="62"/>
                    </a:lnTo>
                    <a:lnTo>
                      <a:pt x="12" y="74"/>
                    </a:lnTo>
                    <a:lnTo>
                      <a:pt x="12" y="86"/>
                    </a:lnTo>
                    <a:lnTo>
                      <a:pt x="14" y="106"/>
                    </a:lnTo>
                    <a:lnTo>
                      <a:pt x="16" y="1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6" name="ïś1iḑè"/>
              <p:cNvSpPr/>
              <p:nvPr/>
            </p:nvSpPr>
            <p:spPr bwMode="auto">
              <a:xfrm>
                <a:off x="4413971" y="3443152"/>
                <a:ext cx="329154" cy="290018"/>
              </a:xfrm>
              <a:custGeom>
                <a:avLst/>
                <a:gdLst>
                  <a:gd name="T0" fmla="*/ 2147483647 w 189"/>
                  <a:gd name="T1" fmla="*/ 2147483647 h 174"/>
                  <a:gd name="T2" fmla="*/ 2147483647 w 189"/>
                  <a:gd name="T3" fmla="*/ 2147483647 h 174"/>
                  <a:gd name="T4" fmla="*/ 2147483647 w 189"/>
                  <a:gd name="T5" fmla="*/ 2147483647 h 174"/>
                  <a:gd name="T6" fmla="*/ 2147483647 w 189"/>
                  <a:gd name="T7" fmla="*/ 2147483647 h 174"/>
                  <a:gd name="T8" fmla="*/ 2147483647 w 189"/>
                  <a:gd name="T9" fmla="*/ 2147483647 h 174"/>
                  <a:gd name="T10" fmla="*/ 0 w 189"/>
                  <a:gd name="T11" fmla="*/ 2147483647 h 174"/>
                  <a:gd name="T12" fmla="*/ 2147483647 w 189"/>
                  <a:gd name="T13" fmla="*/ 2147483647 h 174"/>
                  <a:gd name="T14" fmla="*/ 2147483647 w 189"/>
                  <a:gd name="T15" fmla="*/ 2147483647 h 174"/>
                  <a:gd name="T16" fmla="*/ 2147483647 w 189"/>
                  <a:gd name="T17" fmla="*/ 2147483647 h 174"/>
                  <a:gd name="T18" fmla="*/ 2147483647 w 189"/>
                  <a:gd name="T19" fmla="*/ 2147483647 h 174"/>
                  <a:gd name="T20" fmla="*/ 2147483647 w 189"/>
                  <a:gd name="T21" fmla="*/ 0 h 174"/>
                  <a:gd name="T22" fmla="*/ 2147483647 w 189"/>
                  <a:gd name="T23" fmla="*/ 0 h 174"/>
                  <a:gd name="T24" fmla="*/ 2147483647 w 189"/>
                  <a:gd name="T25" fmla="*/ 2147483647 h 174"/>
                  <a:gd name="T26" fmla="*/ 2147483647 w 189"/>
                  <a:gd name="T27" fmla="*/ 2147483647 h 174"/>
                  <a:gd name="T28" fmla="*/ 2147483647 w 189"/>
                  <a:gd name="T29" fmla="*/ 2147483647 h 174"/>
                  <a:gd name="T30" fmla="*/ 2147483647 w 189"/>
                  <a:gd name="T31" fmla="*/ 2147483647 h 174"/>
                  <a:gd name="T32" fmla="*/ 2147483647 w 189"/>
                  <a:gd name="T33" fmla="*/ 2147483647 h 174"/>
                  <a:gd name="T34" fmla="*/ 2147483647 w 189"/>
                  <a:gd name="T35" fmla="*/ 2147483647 h 174"/>
                  <a:gd name="T36" fmla="*/ 2147483647 w 189"/>
                  <a:gd name="T37" fmla="*/ 2147483647 h 174"/>
                  <a:gd name="T38" fmla="*/ 2147483647 w 189"/>
                  <a:gd name="T39" fmla="*/ 2147483647 h 174"/>
                  <a:gd name="T40" fmla="*/ 2147483647 w 189"/>
                  <a:gd name="T41" fmla="*/ 2147483647 h 174"/>
                  <a:gd name="T42" fmla="*/ 2147483647 w 189"/>
                  <a:gd name="T43" fmla="*/ 2147483647 h 174"/>
                  <a:gd name="T44" fmla="*/ 2147483647 w 189"/>
                  <a:gd name="T45" fmla="*/ 2147483647 h 174"/>
                  <a:gd name="T46" fmla="*/ 2147483647 w 189"/>
                  <a:gd name="T47" fmla="*/ 0 h 174"/>
                  <a:gd name="T48" fmla="*/ 2147483647 w 189"/>
                  <a:gd name="T49" fmla="*/ 2147483647 h 174"/>
                  <a:gd name="T50" fmla="*/ 2147483647 w 189"/>
                  <a:gd name="T51" fmla="*/ 2147483647 h 174"/>
                  <a:gd name="T52" fmla="*/ 2147483647 w 189"/>
                  <a:gd name="T53" fmla="*/ 2147483647 h 174"/>
                  <a:gd name="T54" fmla="*/ 2147483647 w 189"/>
                  <a:gd name="T55" fmla="*/ 2147483647 h 174"/>
                  <a:gd name="T56" fmla="*/ 2147483647 w 189"/>
                  <a:gd name="T57" fmla="*/ 2147483647 h 174"/>
                  <a:gd name="T58" fmla="*/ 2147483647 w 189"/>
                  <a:gd name="T59" fmla="*/ 2147483647 h 174"/>
                  <a:gd name="T60" fmla="*/ 2147483647 w 189"/>
                  <a:gd name="T61" fmla="*/ 2147483647 h 174"/>
                  <a:gd name="T62" fmla="*/ 2147483647 w 189"/>
                  <a:gd name="T63" fmla="*/ 2147483647 h 174"/>
                  <a:gd name="T64" fmla="*/ 2147483647 w 189"/>
                  <a:gd name="T65" fmla="*/ 2147483647 h 174"/>
                  <a:gd name="T66" fmla="*/ 2147483647 w 189"/>
                  <a:gd name="T67" fmla="*/ 2147483647 h 174"/>
                  <a:gd name="T68" fmla="*/ 2147483647 w 189"/>
                  <a:gd name="T69" fmla="*/ 2147483647 h 174"/>
                  <a:gd name="T70" fmla="*/ 2147483647 w 189"/>
                  <a:gd name="T71" fmla="*/ 2147483647 h 174"/>
                  <a:gd name="T72" fmla="*/ 2147483647 w 189"/>
                  <a:gd name="T73" fmla="*/ 2147483647 h 174"/>
                  <a:gd name="T74" fmla="*/ 2147483647 w 189"/>
                  <a:gd name="T75" fmla="*/ 2147483647 h 174"/>
                  <a:gd name="T76" fmla="*/ 2147483647 w 189"/>
                  <a:gd name="T77" fmla="*/ 2147483647 h 174"/>
                  <a:gd name="T78" fmla="*/ 2147483647 w 189"/>
                  <a:gd name="T79" fmla="*/ 2147483647 h 174"/>
                  <a:gd name="T80" fmla="*/ 2147483647 w 189"/>
                  <a:gd name="T81" fmla="*/ 2147483647 h 17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9"/>
                  <a:gd name="T124" fmla="*/ 0 h 174"/>
                  <a:gd name="T125" fmla="*/ 189 w 189"/>
                  <a:gd name="T126" fmla="*/ 174 h 17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9" h="174">
                    <a:moveTo>
                      <a:pt x="90" y="168"/>
                    </a:moveTo>
                    <a:lnTo>
                      <a:pt x="74" y="170"/>
                    </a:lnTo>
                    <a:lnTo>
                      <a:pt x="58" y="174"/>
                    </a:lnTo>
                    <a:lnTo>
                      <a:pt x="52" y="172"/>
                    </a:lnTo>
                    <a:lnTo>
                      <a:pt x="46" y="166"/>
                    </a:lnTo>
                    <a:lnTo>
                      <a:pt x="40" y="152"/>
                    </a:lnTo>
                    <a:lnTo>
                      <a:pt x="36" y="146"/>
                    </a:lnTo>
                    <a:lnTo>
                      <a:pt x="32" y="138"/>
                    </a:lnTo>
                    <a:lnTo>
                      <a:pt x="24" y="134"/>
                    </a:lnTo>
                    <a:lnTo>
                      <a:pt x="18" y="132"/>
                    </a:lnTo>
                    <a:lnTo>
                      <a:pt x="0" y="134"/>
                    </a:lnTo>
                    <a:lnTo>
                      <a:pt x="0" y="90"/>
                    </a:lnTo>
                    <a:lnTo>
                      <a:pt x="10" y="76"/>
                    </a:lnTo>
                    <a:lnTo>
                      <a:pt x="14" y="66"/>
                    </a:lnTo>
                    <a:lnTo>
                      <a:pt x="16" y="60"/>
                    </a:lnTo>
                    <a:lnTo>
                      <a:pt x="14" y="48"/>
                    </a:lnTo>
                    <a:lnTo>
                      <a:pt x="10" y="40"/>
                    </a:lnTo>
                    <a:lnTo>
                      <a:pt x="14" y="26"/>
                    </a:lnTo>
                    <a:lnTo>
                      <a:pt x="18" y="12"/>
                    </a:lnTo>
                    <a:lnTo>
                      <a:pt x="22" y="8"/>
                    </a:lnTo>
                    <a:lnTo>
                      <a:pt x="28" y="4"/>
                    </a:lnTo>
                    <a:lnTo>
                      <a:pt x="34" y="0"/>
                    </a:lnTo>
                    <a:lnTo>
                      <a:pt x="44" y="0"/>
                    </a:lnTo>
                    <a:lnTo>
                      <a:pt x="46" y="0"/>
                    </a:lnTo>
                    <a:lnTo>
                      <a:pt x="50" y="2"/>
                    </a:lnTo>
                    <a:lnTo>
                      <a:pt x="56" y="8"/>
                    </a:lnTo>
                    <a:lnTo>
                      <a:pt x="62" y="12"/>
                    </a:lnTo>
                    <a:lnTo>
                      <a:pt x="64" y="14"/>
                    </a:lnTo>
                    <a:lnTo>
                      <a:pt x="68" y="16"/>
                    </a:lnTo>
                    <a:lnTo>
                      <a:pt x="72" y="14"/>
                    </a:lnTo>
                    <a:lnTo>
                      <a:pt x="72" y="12"/>
                    </a:lnTo>
                    <a:lnTo>
                      <a:pt x="74" y="10"/>
                    </a:lnTo>
                    <a:lnTo>
                      <a:pt x="78" y="10"/>
                    </a:lnTo>
                    <a:lnTo>
                      <a:pt x="86" y="10"/>
                    </a:lnTo>
                    <a:lnTo>
                      <a:pt x="90" y="14"/>
                    </a:lnTo>
                    <a:lnTo>
                      <a:pt x="94" y="16"/>
                    </a:lnTo>
                    <a:lnTo>
                      <a:pt x="100" y="18"/>
                    </a:lnTo>
                    <a:lnTo>
                      <a:pt x="108" y="16"/>
                    </a:lnTo>
                    <a:lnTo>
                      <a:pt x="114" y="12"/>
                    </a:lnTo>
                    <a:lnTo>
                      <a:pt x="120" y="10"/>
                    </a:lnTo>
                    <a:lnTo>
                      <a:pt x="128" y="8"/>
                    </a:lnTo>
                    <a:lnTo>
                      <a:pt x="134" y="8"/>
                    </a:lnTo>
                    <a:lnTo>
                      <a:pt x="138" y="10"/>
                    </a:lnTo>
                    <a:lnTo>
                      <a:pt x="142" y="10"/>
                    </a:lnTo>
                    <a:lnTo>
                      <a:pt x="151" y="12"/>
                    </a:lnTo>
                    <a:lnTo>
                      <a:pt x="155" y="10"/>
                    </a:lnTo>
                    <a:lnTo>
                      <a:pt x="161" y="8"/>
                    </a:lnTo>
                    <a:lnTo>
                      <a:pt x="171" y="0"/>
                    </a:lnTo>
                    <a:lnTo>
                      <a:pt x="175" y="6"/>
                    </a:lnTo>
                    <a:lnTo>
                      <a:pt x="179" y="10"/>
                    </a:lnTo>
                    <a:lnTo>
                      <a:pt x="183" y="22"/>
                    </a:lnTo>
                    <a:lnTo>
                      <a:pt x="185" y="26"/>
                    </a:lnTo>
                    <a:lnTo>
                      <a:pt x="189" y="30"/>
                    </a:lnTo>
                    <a:lnTo>
                      <a:pt x="187" y="46"/>
                    </a:lnTo>
                    <a:lnTo>
                      <a:pt x="183" y="46"/>
                    </a:lnTo>
                    <a:lnTo>
                      <a:pt x="179" y="46"/>
                    </a:lnTo>
                    <a:lnTo>
                      <a:pt x="175" y="60"/>
                    </a:lnTo>
                    <a:lnTo>
                      <a:pt x="171" y="70"/>
                    </a:lnTo>
                    <a:lnTo>
                      <a:pt x="165" y="82"/>
                    </a:lnTo>
                    <a:lnTo>
                      <a:pt x="161" y="92"/>
                    </a:lnTo>
                    <a:lnTo>
                      <a:pt x="159" y="94"/>
                    </a:lnTo>
                    <a:lnTo>
                      <a:pt x="157" y="96"/>
                    </a:lnTo>
                    <a:lnTo>
                      <a:pt x="155" y="98"/>
                    </a:lnTo>
                    <a:lnTo>
                      <a:pt x="153" y="98"/>
                    </a:lnTo>
                    <a:lnTo>
                      <a:pt x="151" y="108"/>
                    </a:lnTo>
                    <a:lnTo>
                      <a:pt x="146" y="120"/>
                    </a:lnTo>
                    <a:lnTo>
                      <a:pt x="142" y="130"/>
                    </a:lnTo>
                    <a:lnTo>
                      <a:pt x="138" y="134"/>
                    </a:lnTo>
                    <a:lnTo>
                      <a:pt x="134" y="136"/>
                    </a:lnTo>
                    <a:lnTo>
                      <a:pt x="132" y="134"/>
                    </a:lnTo>
                    <a:lnTo>
                      <a:pt x="130" y="132"/>
                    </a:lnTo>
                    <a:lnTo>
                      <a:pt x="128" y="124"/>
                    </a:lnTo>
                    <a:lnTo>
                      <a:pt x="122" y="126"/>
                    </a:lnTo>
                    <a:lnTo>
                      <a:pt x="116" y="130"/>
                    </a:lnTo>
                    <a:lnTo>
                      <a:pt x="110" y="134"/>
                    </a:lnTo>
                    <a:lnTo>
                      <a:pt x="104" y="138"/>
                    </a:lnTo>
                    <a:lnTo>
                      <a:pt x="100" y="146"/>
                    </a:lnTo>
                    <a:lnTo>
                      <a:pt x="98" y="150"/>
                    </a:lnTo>
                    <a:lnTo>
                      <a:pt x="96" y="158"/>
                    </a:lnTo>
                    <a:lnTo>
                      <a:pt x="96" y="168"/>
                    </a:lnTo>
                    <a:lnTo>
                      <a:pt x="94" y="168"/>
                    </a:lnTo>
                    <a:lnTo>
                      <a:pt x="90" y="1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7" name="î$1iḍê"/>
              <p:cNvSpPr/>
              <p:nvPr/>
            </p:nvSpPr>
            <p:spPr bwMode="auto">
              <a:xfrm>
                <a:off x="4570973" y="3458564"/>
                <a:ext cx="221732" cy="347463"/>
              </a:xfrm>
              <a:custGeom>
                <a:avLst/>
                <a:gdLst>
                  <a:gd name="T0" fmla="*/ 2147483647 w 127"/>
                  <a:gd name="T1" fmla="*/ 2147483647 h 208"/>
                  <a:gd name="T2" fmla="*/ 2147483647 w 127"/>
                  <a:gd name="T3" fmla="*/ 2147483647 h 208"/>
                  <a:gd name="T4" fmla="*/ 2147483647 w 127"/>
                  <a:gd name="T5" fmla="*/ 2147483647 h 208"/>
                  <a:gd name="T6" fmla="*/ 2147483647 w 127"/>
                  <a:gd name="T7" fmla="*/ 2147483647 h 208"/>
                  <a:gd name="T8" fmla="*/ 2147483647 w 127"/>
                  <a:gd name="T9" fmla="*/ 2147483647 h 208"/>
                  <a:gd name="T10" fmla="*/ 2147483647 w 127"/>
                  <a:gd name="T11" fmla="*/ 2147483647 h 208"/>
                  <a:gd name="T12" fmla="*/ 2147483647 w 127"/>
                  <a:gd name="T13" fmla="*/ 2147483647 h 208"/>
                  <a:gd name="T14" fmla="*/ 2147483647 w 127"/>
                  <a:gd name="T15" fmla="*/ 2147483647 h 208"/>
                  <a:gd name="T16" fmla="*/ 2147483647 w 127"/>
                  <a:gd name="T17" fmla="*/ 2147483647 h 208"/>
                  <a:gd name="T18" fmla="*/ 2147483647 w 127"/>
                  <a:gd name="T19" fmla="*/ 2147483647 h 208"/>
                  <a:gd name="T20" fmla="*/ 2147483647 w 127"/>
                  <a:gd name="T21" fmla="*/ 2147483647 h 208"/>
                  <a:gd name="T22" fmla="*/ 2147483647 w 127"/>
                  <a:gd name="T23" fmla="*/ 2147483647 h 208"/>
                  <a:gd name="T24" fmla="*/ 2147483647 w 127"/>
                  <a:gd name="T25" fmla="*/ 2147483647 h 208"/>
                  <a:gd name="T26" fmla="*/ 2147483647 w 127"/>
                  <a:gd name="T27" fmla="*/ 2147483647 h 208"/>
                  <a:gd name="T28" fmla="*/ 2147483647 w 127"/>
                  <a:gd name="T29" fmla="*/ 2147483647 h 208"/>
                  <a:gd name="T30" fmla="*/ 2147483647 w 127"/>
                  <a:gd name="T31" fmla="*/ 2147483647 h 208"/>
                  <a:gd name="T32" fmla="*/ 2147483647 w 127"/>
                  <a:gd name="T33" fmla="*/ 2147483647 h 208"/>
                  <a:gd name="T34" fmla="*/ 2147483647 w 127"/>
                  <a:gd name="T35" fmla="*/ 2147483647 h 208"/>
                  <a:gd name="T36" fmla="*/ 2147483647 w 127"/>
                  <a:gd name="T37" fmla="*/ 2147483647 h 208"/>
                  <a:gd name="T38" fmla="*/ 2147483647 w 127"/>
                  <a:gd name="T39" fmla="*/ 2147483647 h 208"/>
                  <a:gd name="T40" fmla="*/ 2147483647 w 127"/>
                  <a:gd name="T41" fmla="*/ 2147483647 h 208"/>
                  <a:gd name="T42" fmla="*/ 2147483647 w 127"/>
                  <a:gd name="T43" fmla="*/ 2147483647 h 208"/>
                  <a:gd name="T44" fmla="*/ 2147483647 w 127"/>
                  <a:gd name="T45" fmla="*/ 2147483647 h 208"/>
                  <a:gd name="T46" fmla="*/ 2147483647 w 127"/>
                  <a:gd name="T47" fmla="*/ 2147483647 h 208"/>
                  <a:gd name="T48" fmla="*/ 2147483647 w 127"/>
                  <a:gd name="T49" fmla="*/ 2147483647 h 208"/>
                  <a:gd name="T50" fmla="*/ 2147483647 w 127"/>
                  <a:gd name="T51" fmla="*/ 2147483647 h 208"/>
                  <a:gd name="T52" fmla="*/ 2147483647 w 127"/>
                  <a:gd name="T53" fmla="*/ 2147483647 h 208"/>
                  <a:gd name="T54" fmla="*/ 2147483647 w 127"/>
                  <a:gd name="T55" fmla="*/ 2147483647 h 208"/>
                  <a:gd name="T56" fmla="*/ 2147483647 w 127"/>
                  <a:gd name="T57" fmla="*/ 2147483647 h 208"/>
                  <a:gd name="T58" fmla="*/ 2147483647 w 127"/>
                  <a:gd name="T59" fmla="*/ 2147483647 h 208"/>
                  <a:gd name="T60" fmla="*/ 2147483647 w 127"/>
                  <a:gd name="T61" fmla="*/ 2147483647 h 208"/>
                  <a:gd name="T62" fmla="*/ 2147483647 w 127"/>
                  <a:gd name="T63" fmla="*/ 2147483647 h 208"/>
                  <a:gd name="T64" fmla="*/ 2147483647 w 127"/>
                  <a:gd name="T65" fmla="*/ 2147483647 h 208"/>
                  <a:gd name="T66" fmla="*/ 2147483647 w 127"/>
                  <a:gd name="T67" fmla="*/ 2147483647 h 208"/>
                  <a:gd name="T68" fmla="*/ 2147483647 w 127"/>
                  <a:gd name="T69" fmla="*/ 2147483647 h 208"/>
                  <a:gd name="T70" fmla="*/ 2147483647 w 127"/>
                  <a:gd name="T71" fmla="*/ 2147483647 h 208"/>
                  <a:gd name="T72" fmla="*/ 2147483647 w 127"/>
                  <a:gd name="T73" fmla="*/ 2147483647 h 208"/>
                  <a:gd name="T74" fmla="*/ 2147483647 w 127"/>
                  <a:gd name="T75" fmla="*/ 2147483647 h 208"/>
                  <a:gd name="T76" fmla="*/ 0 w 127"/>
                  <a:gd name="T77" fmla="*/ 2147483647 h 20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208"/>
                  <a:gd name="T119" fmla="*/ 127 w 127"/>
                  <a:gd name="T120" fmla="*/ 208 h 20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208">
                    <a:moveTo>
                      <a:pt x="6" y="158"/>
                    </a:moveTo>
                    <a:lnTo>
                      <a:pt x="6" y="148"/>
                    </a:lnTo>
                    <a:lnTo>
                      <a:pt x="8" y="140"/>
                    </a:lnTo>
                    <a:lnTo>
                      <a:pt x="10" y="136"/>
                    </a:lnTo>
                    <a:lnTo>
                      <a:pt x="14" y="128"/>
                    </a:lnTo>
                    <a:lnTo>
                      <a:pt x="20" y="124"/>
                    </a:lnTo>
                    <a:lnTo>
                      <a:pt x="26" y="120"/>
                    </a:lnTo>
                    <a:lnTo>
                      <a:pt x="32" y="116"/>
                    </a:lnTo>
                    <a:lnTo>
                      <a:pt x="38" y="114"/>
                    </a:lnTo>
                    <a:lnTo>
                      <a:pt x="40" y="122"/>
                    </a:lnTo>
                    <a:lnTo>
                      <a:pt x="42" y="124"/>
                    </a:lnTo>
                    <a:lnTo>
                      <a:pt x="44" y="126"/>
                    </a:lnTo>
                    <a:lnTo>
                      <a:pt x="48" y="124"/>
                    </a:lnTo>
                    <a:lnTo>
                      <a:pt x="52" y="120"/>
                    </a:lnTo>
                    <a:lnTo>
                      <a:pt x="56" y="110"/>
                    </a:lnTo>
                    <a:lnTo>
                      <a:pt x="61" y="98"/>
                    </a:lnTo>
                    <a:lnTo>
                      <a:pt x="63" y="88"/>
                    </a:lnTo>
                    <a:lnTo>
                      <a:pt x="65" y="88"/>
                    </a:lnTo>
                    <a:lnTo>
                      <a:pt x="67" y="86"/>
                    </a:lnTo>
                    <a:lnTo>
                      <a:pt x="69" y="84"/>
                    </a:lnTo>
                    <a:lnTo>
                      <a:pt x="71" y="82"/>
                    </a:lnTo>
                    <a:lnTo>
                      <a:pt x="75" y="72"/>
                    </a:lnTo>
                    <a:lnTo>
                      <a:pt x="81" y="60"/>
                    </a:lnTo>
                    <a:lnTo>
                      <a:pt x="85" y="50"/>
                    </a:lnTo>
                    <a:lnTo>
                      <a:pt x="89" y="36"/>
                    </a:lnTo>
                    <a:lnTo>
                      <a:pt x="93" y="36"/>
                    </a:lnTo>
                    <a:lnTo>
                      <a:pt x="97" y="36"/>
                    </a:lnTo>
                    <a:lnTo>
                      <a:pt x="99" y="20"/>
                    </a:lnTo>
                    <a:lnTo>
                      <a:pt x="95" y="16"/>
                    </a:lnTo>
                    <a:lnTo>
                      <a:pt x="93" y="12"/>
                    </a:lnTo>
                    <a:lnTo>
                      <a:pt x="89" y="0"/>
                    </a:lnTo>
                    <a:lnTo>
                      <a:pt x="91" y="2"/>
                    </a:lnTo>
                    <a:lnTo>
                      <a:pt x="93" y="0"/>
                    </a:lnTo>
                    <a:lnTo>
                      <a:pt x="97" y="6"/>
                    </a:lnTo>
                    <a:lnTo>
                      <a:pt x="103" y="14"/>
                    </a:lnTo>
                    <a:lnTo>
                      <a:pt x="107" y="20"/>
                    </a:lnTo>
                    <a:lnTo>
                      <a:pt x="109" y="26"/>
                    </a:lnTo>
                    <a:lnTo>
                      <a:pt x="107" y="44"/>
                    </a:lnTo>
                    <a:lnTo>
                      <a:pt x="109" y="50"/>
                    </a:lnTo>
                    <a:lnTo>
                      <a:pt x="109" y="54"/>
                    </a:lnTo>
                    <a:lnTo>
                      <a:pt x="117" y="60"/>
                    </a:lnTo>
                    <a:lnTo>
                      <a:pt x="99" y="60"/>
                    </a:lnTo>
                    <a:lnTo>
                      <a:pt x="93" y="62"/>
                    </a:lnTo>
                    <a:lnTo>
                      <a:pt x="91" y="64"/>
                    </a:lnTo>
                    <a:lnTo>
                      <a:pt x="89" y="66"/>
                    </a:lnTo>
                    <a:lnTo>
                      <a:pt x="93" y="70"/>
                    </a:lnTo>
                    <a:lnTo>
                      <a:pt x="101" y="78"/>
                    </a:lnTo>
                    <a:lnTo>
                      <a:pt x="111" y="88"/>
                    </a:lnTo>
                    <a:lnTo>
                      <a:pt x="115" y="96"/>
                    </a:lnTo>
                    <a:lnTo>
                      <a:pt x="117" y="106"/>
                    </a:lnTo>
                    <a:lnTo>
                      <a:pt x="113" y="110"/>
                    </a:lnTo>
                    <a:lnTo>
                      <a:pt x="107" y="116"/>
                    </a:lnTo>
                    <a:lnTo>
                      <a:pt x="101" y="126"/>
                    </a:lnTo>
                    <a:lnTo>
                      <a:pt x="99" y="136"/>
                    </a:lnTo>
                    <a:lnTo>
                      <a:pt x="99" y="144"/>
                    </a:lnTo>
                    <a:lnTo>
                      <a:pt x="101" y="154"/>
                    </a:lnTo>
                    <a:lnTo>
                      <a:pt x="109" y="168"/>
                    </a:lnTo>
                    <a:lnTo>
                      <a:pt x="119" y="182"/>
                    </a:lnTo>
                    <a:lnTo>
                      <a:pt x="127" y="194"/>
                    </a:lnTo>
                    <a:lnTo>
                      <a:pt x="127" y="208"/>
                    </a:lnTo>
                    <a:lnTo>
                      <a:pt x="121" y="208"/>
                    </a:lnTo>
                    <a:lnTo>
                      <a:pt x="111" y="208"/>
                    </a:lnTo>
                    <a:lnTo>
                      <a:pt x="107" y="206"/>
                    </a:lnTo>
                    <a:lnTo>
                      <a:pt x="103" y="204"/>
                    </a:lnTo>
                    <a:lnTo>
                      <a:pt x="81" y="204"/>
                    </a:lnTo>
                    <a:lnTo>
                      <a:pt x="81" y="202"/>
                    </a:lnTo>
                    <a:lnTo>
                      <a:pt x="46" y="200"/>
                    </a:lnTo>
                    <a:lnTo>
                      <a:pt x="46" y="204"/>
                    </a:lnTo>
                    <a:lnTo>
                      <a:pt x="22" y="202"/>
                    </a:lnTo>
                    <a:lnTo>
                      <a:pt x="24" y="198"/>
                    </a:lnTo>
                    <a:lnTo>
                      <a:pt x="24" y="188"/>
                    </a:lnTo>
                    <a:lnTo>
                      <a:pt x="22" y="182"/>
                    </a:lnTo>
                    <a:lnTo>
                      <a:pt x="22" y="174"/>
                    </a:lnTo>
                    <a:lnTo>
                      <a:pt x="24" y="168"/>
                    </a:lnTo>
                    <a:lnTo>
                      <a:pt x="14" y="166"/>
                    </a:lnTo>
                    <a:lnTo>
                      <a:pt x="10" y="164"/>
                    </a:lnTo>
                    <a:lnTo>
                      <a:pt x="6" y="160"/>
                    </a:lnTo>
                    <a:lnTo>
                      <a:pt x="0" y="158"/>
                    </a:lnTo>
                    <a:lnTo>
                      <a:pt x="6" y="1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8" name="îš1îdè"/>
              <p:cNvSpPr/>
              <p:nvPr/>
            </p:nvSpPr>
            <p:spPr bwMode="auto">
              <a:xfrm>
                <a:off x="4587500" y="3793417"/>
                <a:ext cx="155625" cy="184939"/>
              </a:xfrm>
              <a:custGeom>
                <a:avLst/>
                <a:gdLst>
                  <a:gd name="T0" fmla="*/ 2147483647 w 89"/>
                  <a:gd name="T1" fmla="*/ 2147483647 h 110"/>
                  <a:gd name="T2" fmla="*/ 2147483647 w 89"/>
                  <a:gd name="T3" fmla="*/ 2147483647 h 110"/>
                  <a:gd name="T4" fmla="*/ 2147483647 w 89"/>
                  <a:gd name="T5" fmla="*/ 2147483647 h 110"/>
                  <a:gd name="T6" fmla="*/ 2147483647 w 89"/>
                  <a:gd name="T7" fmla="*/ 2147483647 h 110"/>
                  <a:gd name="T8" fmla="*/ 2147483647 w 89"/>
                  <a:gd name="T9" fmla="*/ 2147483647 h 110"/>
                  <a:gd name="T10" fmla="*/ 2147483647 w 89"/>
                  <a:gd name="T11" fmla="*/ 2147483647 h 110"/>
                  <a:gd name="T12" fmla="*/ 0 w 89"/>
                  <a:gd name="T13" fmla="*/ 2147483647 h 110"/>
                  <a:gd name="T14" fmla="*/ 0 w 89"/>
                  <a:gd name="T15" fmla="*/ 2147483647 h 110"/>
                  <a:gd name="T16" fmla="*/ 2147483647 w 89"/>
                  <a:gd name="T17" fmla="*/ 2147483647 h 110"/>
                  <a:gd name="T18" fmla="*/ 2147483647 w 89"/>
                  <a:gd name="T19" fmla="*/ 2147483647 h 110"/>
                  <a:gd name="T20" fmla="*/ 2147483647 w 89"/>
                  <a:gd name="T21" fmla="*/ 2147483647 h 110"/>
                  <a:gd name="T22" fmla="*/ 2147483647 w 89"/>
                  <a:gd name="T23" fmla="*/ 2147483647 h 110"/>
                  <a:gd name="T24" fmla="*/ 2147483647 w 89"/>
                  <a:gd name="T25" fmla="*/ 2147483647 h 110"/>
                  <a:gd name="T26" fmla="*/ 2147483647 w 89"/>
                  <a:gd name="T27" fmla="*/ 2147483647 h 110"/>
                  <a:gd name="T28" fmla="*/ 2147483647 w 89"/>
                  <a:gd name="T29" fmla="*/ 2147483647 h 110"/>
                  <a:gd name="T30" fmla="*/ 2147483647 w 89"/>
                  <a:gd name="T31" fmla="*/ 2147483647 h 110"/>
                  <a:gd name="T32" fmla="*/ 2147483647 w 89"/>
                  <a:gd name="T33" fmla="*/ 2147483647 h 110"/>
                  <a:gd name="T34" fmla="*/ 2147483647 w 89"/>
                  <a:gd name="T35" fmla="*/ 2147483647 h 110"/>
                  <a:gd name="T36" fmla="*/ 2147483647 w 89"/>
                  <a:gd name="T37" fmla="*/ 2147483647 h 110"/>
                  <a:gd name="T38" fmla="*/ 2147483647 w 89"/>
                  <a:gd name="T39" fmla="*/ 2147483647 h 110"/>
                  <a:gd name="T40" fmla="*/ 2147483647 w 89"/>
                  <a:gd name="T41" fmla="*/ 2147483647 h 110"/>
                  <a:gd name="T42" fmla="*/ 2147483647 w 89"/>
                  <a:gd name="T43" fmla="*/ 2147483647 h 110"/>
                  <a:gd name="T44" fmla="*/ 2147483647 w 89"/>
                  <a:gd name="T45" fmla="*/ 2147483647 h 110"/>
                  <a:gd name="T46" fmla="*/ 2147483647 w 89"/>
                  <a:gd name="T47" fmla="*/ 2147483647 h 110"/>
                  <a:gd name="T48" fmla="*/ 2147483647 w 89"/>
                  <a:gd name="T49" fmla="*/ 2147483647 h 110"/>
                  <a:gd name="T50" fmla="*/ 2147483647 w 89"/>
                  <a:gd name="T51" fmla="*/ 2147483647 h 110"/>
                  <a:gd name="T52" fmla="*/ 2147483647 w 89"/>
                  <a:gd name="T53" fmla="*/ 2147483647 h 110"/>
                  <a:gd name="T54" fmla="*/ 2147483647 w 89"/>
                  <a:gd name="T55" fmla="*/ 2147483647 h 110"/>
                  <a:gd name="T56" fmla="*/ 2147483647 w 89"/>
                  <a:gd name="T57" fmla="*/ 2147483647 h 110"/>
                  <a:gd name="T58" fmla="*/ 2147483647 w 89"/>
                  <a:gd name="T59" fmla="*/ 2147483647 h 110"/>
                  <a:gd name="T60" fmla="*/ 2147483647 w 89"/>
                  <a:gd name="T61" fmla="*/ 2147483647 h 110"/>
                  <a:gd name="T62" fmla="*/ 2147483647 w 89"/>
                  <a:gd name="T63" fmla="*/ 2147483647 h 110"/>
                  <a:gd name="T64" fmla="*/ 2147483647 w 89"/>
                  <a:gd name="T65" fmla="*/ 2147483647 h 110"/>
                  <a:gd name="T66" fmla="*/ 2147483647 w 89"/>
                  <a:gd name="T67" fmla="*/ 2147483647 h 110"/>
                  <a:gd name="T68" fmla="*/ 2147483647 w 89"/>
                  <a:gd name="T69" fmla="*/ 2147483647 h 110"/>
                  <a:gd name="T70" fmla="*/ 2147483647 w 89"/>
                  <a:gd name="T71" fmla="*/ 2147483647 h 110"/>
                  <a:gd name="T72" fmla="*/ 2147483647 w 89"/>
                  <a:gd name="T73" fmla="*/ 2147483647 h 110"/>
                  <a:gd name="T74" fmla="*/ 2147483647 w 89"/>
                  <a:gd name="T75" fmla="*/ 2147483647 h 110"/>
                  <a:gd name="T76" fmla="*/ 2147483647 w 89"/>
                  <a:gd name="T77" fmla="*/ 2147483647 h 110"/>
                  <a:gd name="T78" fmla="*/ 2147483647 w 89"/>
                  <a:gd name="T79" fmla="*/ 2147483647 h 110"/>
                  <a:gd name="T80" fmla="*/ 2147483647 w 89"/>
                  <a:gd name="T81" fmla="*/ 2147483647 h 110"/>
                  <a:gd name="T82" fmla="*/ 2147483647 w 89"/>
                  <a:gd name="T83" fmla="*/ 2147483647 h 110"/>
                  <a:gd name="T84" fmla="*/ 2147483647 w 89"/>
                  <a:gd name="T85" fmla="*/ 2147483647 h 110"/>
                  <a:gd name="T86" fmla="*/ 2147483647 w 89"/>
                  <a:gd name="T87" fmla="*/ 2147483647 h 110"/>
                  <a:gd name="T88" fmla="*/ 2147483647 w 89"/>
                  <a:gd name="T89" fmla="*/ 2147483647 h 110"/>
                  <a:gd name="T90" fmla="*/ 2147483647 w 89"/>
                  <a:gd name="T91" fmla="*/ 2147483647 h 110"/>
                  <a:gd name="T92" fmla="*/ 2147483647 w 89"/>
                  <a:gd name="T93" fmla="*/ 2147483647 h 110"/>
                  <a:gd name="T94" fmla="*/ 2147483647 w 89"/>
                  <a:gd name="T95" fmla="*/ 2147483647 h 110"/>
                  <a:gd name="T96" fmla="*/ 2147483647 w 89"/>
                  <a:gd name="T97" fmla="*/ 2147483647 h 110"/>
                  <a:gd name="T98" fmla="*/ 2147483647 w 89"/>
                  <a:gd name="T99" fmla="*/ 2147483647 h 110"/>
                  <a:gd name="T100" fmla="*/ 2147483647 w 89"/>
                  <a:gd name="T101" fmla="*/ 0 h 110"/>
                  <a:gd name="T102" fmla="*/ 2147483647 w 89"/>
                  <a:gd name="T103" fmla="*/ 2147483647 h 11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9"/>
                  <a:gd name="T157" fmla="*/ 0 h 110"/>
                  <a:gd name="T158" fmla="*/ 89 w 89"/>
                  <a:gd name="T159" fmla="*/ 110 h 11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9" h="110">
                    <a:moveTo>
                      <a:pt x="36" y="24"/>
                    </a:moveTo>
                    <a:lnTo>
                      <a:pt x="26" y="24"/>
                    </a:lnTo>
                    <a:lnTo>
                      <a:pt x="20" y="24"/>
                    </a:lnTo>
                    <a:lnTo>
                      <a:pt x="8" y="22"/>
                    </a:lnTo>
                    <a:lnTo>
                      <a:pt x="2" y="44"/>
                    </a:lnTo>
                    <a:lnTo>
                      <a:pt x="2" y="50"/>
                    </a:lnTo>
                    <a:lnTo>
                      <a:pt x="0" y="58"/>
                    </a:lnTo>
                    <a:lnTo>
                      <a:pt x="0" y="70"/>
                    </a:lnTo>
                    <a:lnTo>
                      <a:pt x="4" y="76"/>
                    </a:lnTo>
                    <a:lnTo>
                      <a:pt x="8" y="82"/>
                    </a:lnTo>
                    <a:lnTo>
                      <a:pt x="14" y="88"/>
                    </a:lnTo>
                    <a:lnTo>
                      <a:pt x="30" y="100"/>
                    </a:lnTo>
                    <a:lnTo>
                      <a:pt x="34" y="104"/>
                    </a:lnTo>
                    <a:lnTo>
                      <a:pt x="38" y="110"/>
                    </a:lnTo>
                    <a:lnTo>
                      <a:pt x="42" y="108"/>
                    </a:lnTo>
                    <a:lnTo>
                      <a:pt x="44" y="106"/>
                    </a:lnTo>
                    <a:lnTo>
                      <a:pt x="46" y="104"/>
                    </a:lnTo>
                    <a:lnTo>
                      <a:pt x="44" y="100"/>
                    </a:lnTo>
                    <a:lnTo>
                      <a:pt x="42" y="98"/>
                    </a:lnTo>
                    <a:lnTo>
                      <a:pt x="42" y="96"/>
                    </a:lnTo>
                    <a:lnTo>
                      <a:pt x="44" y="90"/>
                    </a:lnTo>
                    <a:lnTo>
                      <a:pt x="46" y="88"/>
                    </a:lnTo>
                    <a:lnTo>
                      <a:pt x="55" y="84"/>
                    </a:lnTo>
                    <a:lnTo>
                      <a:pt x="55" y="80"/>
                    </a:lnTo>
                    <a:lnTo>
                      <a:pt x="59" y="76"/>
                    </a:lnTo>
                    <a:lnTo>
                      <a:pt x="63" y="78"/>
                    </a:lnTo>
                    <a:lnTo>
                      <a:pt x="65" y="82"/>
                    </a:lnTo>
                    <a:lnTo>
                      <a:pt x="67" y="86"/>
                    </a:lnTo>
                    <a:lnTo>
                      <a:pt x="71" y="88"/>
                    </a:lnTo>
                    <a:lnTo>
                      <a:pt x="75" y="86"/>
                    </a:lnTo>
                    <a:lnTo>
                      <a:pt x="79" y="84"/>
                    </a:lnTo>
                    <a:lnTo>
                      <a:pt x="81" y="86"/>
                    </a:lnTo>
                    <a:lnTo>
                      <a:pt x="83" y="86"/>
                    </a:lnTo>
                    <a:lnTo>
                      <a:pt x="85" y="84"/>
                    </a:lnTo>
                    <a:lnTo>
                      <a:pt x="85" y="80"/>
                    </a:lnTo>
                    <a:lnTo>
                      <a:pt x="87" y="74"/>
                    </a:lnTo>
                    <a:lnTo>
                      <a:pt x="87" y="52"/>
                    </a:lnTo>
                    <a:lnTo>
                      <a:pt x="83" y="50"/>
                    </a:lnTo>
                    <a:lnTo>
                      <a:pt x="83" y="46"/>
                    </a:lnTo>
                    <a:lnTo>
                      <a:pt x="81" y="44"/>
                    </a:lnTo>
                    <a:lnTo>
                      <a:pt x="81" y="40"/>
                    </a:lnTo>
                    <a:lnTo>
                      <a:pt x="83" y="36"/>
                    </a:lnTo>
                    <a:lnTo>
                      <a:pt x="83" y="32"/>
                    </a:lnTo>
                    <a:lnTo>
                      <a:pt x="87" y="30"/>
                    </a:lnTo>
                    <a:lnTo>
                      <a:pt x="89" y="26"/>
                    </a:lnTo>
                    <a:lnTo>
                      <a:pt x="87" y="20"/>
                    </a:lnTo>
                    <a:lnTo>
                      <a:pt x="83" y="18"/>
                    </a:lnTo>
                    <a:lnTo>
                      <a:pt x="77" y="18"/>
                    </a:lnTo>
                    <a:lnTo>
                      <a:pt x="69" y="18"/>
                    </a:lnTo>
                    <a:lnTo>
                      <a:pt x="71" y="2"/>
                    </a:lnTo>
                    <a:lnTo>
                      <a:pt x="36" y="0"/>
                    </a:lnTo>
                    <a:lnTo>
                      <a:pt x="36"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69" name="íŝľíḓê"/>
              <p:cNvSpPr/>
              <p:nvPr/>
            </p:nvSpPr>
            <p:spPr bwMode="auto">
              <a:xfrm>
                <a:off x="4654983" y="3756989"/>
                <a:ext cx="203828" cy="256394"/>
              </a:xfrm>
              <a:custGeom>
                <a:avLst/>
                <a:gdLst>
                  <a:gd name="T0" fmla="*/ 2147483647 w 117"/>
                  <a:gd name="T1" fmla="*/ 2147483647 h 154"/>
                  <a:gd name="T2" fmla="*/ 2147483647 w 117"/>
                  <a:gd name="T3" fmla="*/ 2147483647 h 154"/>
                  <a:gd name="T4" fmla="*/ 2147483647 w 117"/>
                  <a:gd name="T5" fmla="*/ 2147483647 h 154"/>
                  <a:gd name="T6" fmla="*/ 0 w 117"/>
                  <a:gd name="T7" fmla="*/ 2147483647 h 154"/>
                  <a:gd name="T8" fmla="*/ 2147483647 w 117"/>
                  <a:gd name="T9" fmla="*/ 2147483647 h 154"/>
                  <a:gd name="T10" fmla="*/ 2147483647 w 117"/>
                  <a:gd name="T11" fmla="*/ 2147483647 h 154"/>
                  <a:gd name="T12" fmla="*/ 2147483647 w 117"/>
                  <a:gd name="T13" fmla="*/ 2147483647 h 154"/>
                  <a:gd name="T14" fmla="*/ 2147483647 w 117"/>
                  <a:gd name="T15" fmla="*/ 2147483647 h 154"/>
                  <a:gd name="T16" fmla="*/ 2147483647 w 117"/>
                  <a:gd name="T17" fmla="*/ 2147483647 h 154"/>
                  <a:gd name="T18" fmla="*/ 2147483647 w 117"/>
                  <a:gd name="T19" fmla="*/ 2147483647 h 154"/>
                  <a:gd name="T20" fmla="*/ 2147483647 w 117"/>
                  <a:gd name="T21" fmla="*/ 2147483647 h 154"/>
                  <a:gd name="T22" fmla="*/ 2147483647 w 117"/>
                  <a:gd name="T23" fmla="*/ 2147483647 h 154"/>
                  <a:gd name="T24" fmla="*/ 2147483647 w 117"/>
                  <a:gd name="T25" fmla="*/ 2147483647 h 154"/>
                  <a:gd name="T26" fmla="*/ 2147483647 w 117"/>
                  <a:gd name="T27" fmla="*/ 2147483647 h 154"/>
                  <a:gd name="T28" fmla="*/ 2147483647 w 117"/>
                  <a:gd name="T29" fmla="*/ 2147483647 h 154"/>
                  <a:gd name="T30" fmla="*/ 2147483647 w 117"/>
                  <a:gd name="T31" fmla="*/ 2147483647 h 154"/>
                  <a:gd name="T32" fmla="*/ 2147483647 w 117"/>
                  <a:gd name="T33" fmla="*/ 2147483647 h 154"/>
                  <a:gd name="T34" fmla="*/ 2147483647 w 117"/>
                  <a:gd name="T35" fmla="*/ 2147483647 h 154"/>
                  <a:gd name="T36" fmla="*/ 2147483647 w 117"/>
                  <a:gd name="T37" fmla="*/ 2147483647 h 154"/>
                  <a:gd name="T38" fmla="*/ 2147483647 w 117"/>
                  <a:gd name="T39" fmla="*/ 2147483647 h 154"/>
                  <a:gd name="T40" fmla="*/ 2147483647 w 117"/>
                  <a:gd name="T41" fmla="*/ 2147483647 h 154"/>
                  <a:gd name="T42" fmla="*/ 2147483647 w 117"/>
                  <a:gd name="T43" fmla="*/ 2147483647 h 154"/>
                  <a:gd name="T44" fmla="*/ 2147483647 w 117"/>
                  <a:gd name="T45" fmla="*/ 2147483647 h 154"/>
                  <a:gd name="T46" fmla="*/ 2147483647 w 117"/>
                  <a:gd name="T47" fmla="*/ 2147483647 h 154"/>
                  <a:gd name="T48" fmla="*/ 2147483647 w 117"/>
                  <a:gd name="T49" fmla="*/ 2147483647 h 154"/>
                  <a:gd name="T50" fmla="*/ 2147483647 w 117"/>
                  <a:gd name="T51" fmla="*/ 2147483647 h 154"/>
                  <a:gd name="T52" fmla="*/ 2147483647 w 117"/>
                  <a:gd name="T53" fmla="*/ 0 h 154"/>
                  <a:gd name="T54" fmla="*/ 2147483647 w 117"/>
                  <a:gd name="T55" fmla="*/ 2147483647 h 154"/>
                  <a:gd name="T56" fmla="*/ 2147483647 w 117"/>
                  <a:gd name="T57" fmla="*/ 2147483647 h 154"/>
                  <a:gd name="T58" fmla="*/ 2147483647 w 117"/>
                  <a:gd name="T59" fmla="*/ 2147483647 h 154"/>
                  <a:gd name="T60" fmla="*/ 2147483647 w 117"/>
                  <a:gd name="T61" fmla="*/ 2147483647 h 154"/>
                  <a:gd name="T62" fmla="*/ 2147483647 w 117"/>
                  <a:gd name="T63" fmla="*/ 2147483647 h 154"/>
                  <a:gd name="T64" fmla="*/ 2147483647 w 117"/>
                  <a:gd name="T65" fmla="*/ 2147483647 h 154"/>
                  <a:gd name="T66" fmla="*/ 2147483647 w 117"/>
                  <a:gd name="T67" fmla="*/ 2147483647 h 154"/>
                  <a:gd name="T68" fmla="*/ 2147483647 w 117"/>
                  <a:gd name="T69" fmla="*/ 2147483647 h 154"/>
                  <a:gd name="T70" fmla="*/ 2147483647 w 117"/>
                  <a:gd name="T71" fmla="*/ 2147483647 h 154"/>
                  <a:gd name="T72" fmla="*/ 2147483647 w 117"/>
                  <a:gd name="T73" fmla="*/ 2147483647 h 154"/>
                  <a:gd name="T74" fmla="*/ 2147483647 w 117"/>
                  <a:gd name="T75" fmla="*/ 2147483647 h 154"/>
                  <a:gd name="T76" fmla="*/ 2147483647 w 117"/>
                  <a:gd name="T77" fmla="*/ 2147483647 h 154"/>
                  <a:gd name="T78" fmla="*/ 2147483647 w 117"/>
                  <a:gd name="T79" fmla="*/ 2147483647 h 154"/>
                  <a:gd name="T80" fmla="*/ 2147483647 w 117"/>
                  <a:gd name="T81" fmla="*/ 2147483647 h 154"/>
                  <a:gd name="T82" fmla="*/ 2147483647 w 117"/>
                  <a:gd name="T83" fmla="*/ 2147483647 h 154"/>
                  <a:gd name="T84" fmla="*/ 2147483647 w 117"/>
                  <a:gd name="T85" fmla="*/ 2147483647 h 154"/>
                  <a:gd name="T86" fmla="*/ 2147483647 w 117"/>
                  <a:gd name="T87" fmla="*/ 2147483647 h 1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
                  <a:gd name="T133" fmla="*/ 0 h 154"/>
                  <a:gd name="T134" fmla="*/ 117 w 117"/>
                  <a:gd name="T135" fmla="*/ 154 h 1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 h="154">
                    <a:moveTo>
                      <a:pt x="27" y="150"/>
                    </a:moveTo>
                    <a:lnTo>
                      <a:pt x="27" y="148"/>
                    </a:lnTo>
                    <a:lnTo>
                      <a:pt x="25" y="146"/>
                    </a:lnTo>
                    <a:lnTo>
                      <a:pt x="21" y="148"/>
                    </a:lnTo>
                    <a:lnTo>
                      <a:pt x="17" y="150"/>
                    </a:lnTo>
                    <a:lnTo>
                      <a:pt x="13" y="154"/>
                    </a:lnTo>
                    <a:lnTo>
                      <a:pt x="4" y="136"/>
                    </a:lnTo>
                    <a:lnTo>
                      <a:pt x="0" y="132"/>
                    </a:lnTo>
                    <a:lnTo>
                      <a:pt x="4" y="130"/>
                    </a:lnTo>
                    <a:lnTo>
                      <a:pt x="6" y="128"/>
                    </a:lnTo>
                    <a:lnTo>
                      <a:pt x="8" y="126"/>
                    </a:lnTo>
                    <a:lnTo>
                      <a:pt x="6" y="122"/>
                    </a:lnTo>
                    <a:lnTo>
                      <a:pt x="4" y="120"/>
                    </a:lnTo>
                    <a:lnTo>
                      <a:pt x="4" y="118"/>
                    </a:lnTo>
                    <a:lnTo>
                      <a:pt x="6" y="112"/>
                    </a:lnTo>
                    <a:lnTo>
                      <a:pt x="8" y="110"/>
                    </a:lnTo>
                    <a:lnTo>
                      <a:pt x="17" y="106"/>
                    </a:lnTo>
                    <a:lnTo>
                      <a:pt x="17" y="102"/>
                    </a:lnTo>
                    <a:lnTo>
                      <a:pt x="21" y="98"/>
                    </a:lnTo>
                    <a:lnTo>
                      <a:pt x="25" y="100"/>
                    </a:lnTo>
                    <a:lnTo>
                      <a:pt x="27" y="104"/>
                    </a:lnTo>
                    <a:lnTo>
                      <a:pt x="29" y="108"/>
                    </a:lnTo>
                    <a:lnTo>
                      <a:pt x="33" y="110"/>
                    </a:lnTo>
                    <a:lnTo>
                      <a:pt x="37" y="108"/>
                    </a:lnTo>
                    <a:lnTo>
                      <a:pt x="41" y="106"/>
                    </a:lnTo>
                    <a:lnTo>
                      <a:pt x="43" y="108"/>
                    </a:lnTo>
                    <a:lnTo>
                      <a:pt x="45" y="108"/>
                    </a:lnTo>
                    <a:lnTo>
                      <a:pt x="47" y="106"/>
                    </a:lnTo>
                    <a:lnTo>
                      <a:pt x="47" y="102"/>
                    </a:lnTo>
                    <a:lnTo>
                      <a:pt x="49" y="96"/>
                    </a:lnTo>
                    <a:lnTo>
                      <a:pt x="49" y="74"/>
                    </a:lnTo>
                    <a:lnTo>
                      <a:pt x="45" y="72"/>
                    </a:lnTo>
                    <a:lnTo>
                      <a:pt x="45" y="68"/>
                    </a:lnTo>
                    <a:lnTo>
                      <a:pt x="43" y="66"/>
                    </a:lnTo>
                    <a:lnTo>
                      <a:pt x="43" y="62"/>
                    </a:lnTo>
                    <a:lnTo>
                      <a:pt x="45" y="58"/>
                    </a:lnTo>
                    <a:lnTo>
                      <a:pt x="45" y="54"/>
                    </a:lnTo>
                    <a:lnTo>
                      <a:pt x="49" y="52"/>
                    </a:lnTo>
                    <a:lnTo>
                      <a:pt x="51" y="48"/>
                    </a:lnTo>
                    <a:lnTo>
                      <a:pt x="49" y="42"/>
                    </a:lnTo>
                    <a:lnTo>
                      <a:pt x="45" y="40"/>
                    </a:lnTo>
                    <a:lnTo>
                      <a:pt x="39" y="40"/>
                    </a:lnTo>
                    <a:lnTo>
                      <a:pt x="31" y="40"/>
                    </a:lnTo>
                    <a:lnTo>
                      <a:pt x="33" y="26"/>
                    </a:lnTo>
                    <a:lnTo>
                      <a:pt x="55" y="26"/>
                    </a:lnTo>
                    <a:lnTo>
                      <a:pt x="59" y="28"/>
                    </a:lnTo>
                    <a:lnTo>
                      <a:pt x="63" y="30"/>
                    </a:lnTo>
                    <a:lnTo>
                      <a:pt x="73" y="30"/>
                    </a:lnTo>
                    <a:lnTo>
                      <a:pt x="79" y="30"/>
                    </a:lnTo>
                    <a:lnTo>
                      <a:pt x="79" y="16"/>
                    </a:lnTo>
                    <a:lnTo>
                      <a:pt x="83" y="10"/>
                    </a:lnTo>
                    <a:lnTo>
                      <a:pt x="87" y="4"/>
                    </a:lnTo>
                    <a:lnTo>
                      <a:pt x="93" y="0"/>
                    </a:lnTo>
                    <a:lnTo>
                      <a:pt x="103" y="0"/>
                    </a:lnTo>
                    <a:lnTo>
                      <a:pt x="113" y="0"/>
                    </a:lnTo>
                    <a:lnTo>
                      <a:pt x="113" y="2"/>
                    </a:lnTo>
                    <a:lnTo>
                      <a:pt x="115" y="4"/>
                    </a:lnTo>
                    <a:lnTo>
                      <a:pt x="115" y="6"/>
                    </a:lnTo>
                    <a:lnTo>
                      <a:pt x="117" y="10"/>
                    </a:lnTo>
                    <a:lnTo>
                      <a:pt x="115" y="20"/>
                    </a:lnTo>
                    <a:lnTo>
                      <a:pt x="111" y="34"/>
                    </a:lnTo>
                    <a:lnTo>
                      <a:pt x="99" y="64"/>
                    </a:lnTo>
                    <a:lnTo>
                      <a:pt x="99" y="68"/>
                    </a:lnTo>
                    <a:lnTo>
                      <a:pt x="99" y="70"/>
                    </a:lnTo>
                    <a:lnTo>
                      <a:pt x="101" y="74"/>
                    </a:lnTo>
                    <a:lnTo>
                      <a:pt x="99" y="78"/>
                    </a:lnTo>
                    <a:lnTo>
                      <a:pt x="97" y="82"/>
                    </a:lnTo>
                    <a:lnTo>
                      <a:pt x="93" y="84"/>
                    </a:lnTo>
                    <a:lnTo>
                      <a:pt x="89" y="88"/>
                    </a:lnTo>
                    <a:lnTo>
                      <a:pt x="85" y="92"/>
                    </a:lnTo>
                    <a:lnTo>
                      <a:pt x="83" y="102"/>
                    </a:lnTo>
                    <a:lnTo>
                      <a:pt x="79" y="106"/>
                    </a:lnTo>
                    <a:lnTo>
                      <a:pt x="75" y="108"/>
                    </a:lnTo>
                    <a:lnTo>
                      <a:pt x="75" y="122"/>
                    </a:lnTo>
                    <a:lnTo>
                      <a:pt x="71" y="134"/>
                    </a:lnTo>
                    <a:lnTo>
                      <a:pt x="69" y="142"/>
                    </a:lnTo>
                    <a:lnTo>
                      <a:pt x="65" y="148"/>
                    </a:lnTo>
                    <a:lnTo>
                      <a:pt x="61" y="150"/>
                    </a:lnTo>
                    <a:lnTo>
                      <a:pt x="55" y="150"/>
                    </a:lnTo>
                    <a:lnTo>
                      <a:pt x="51" y="150"/>
                    </a:lnTo>
                    <a:lnTo>
                      <a:pt x="49" y="150"/>
                    </a:lnTo>
                    <a:lnTo>
                      <a:pt x="49" y="146"/>
                    </a:lnTo>
                    <a:lnTo>
                      <a:pt x="45" y="146"/>
                    </a:lnTo>
                    <a:lnTo>
                      <a:pt x="43" y="146"/>
                    </a:lnTo>
                    <a:lnTo>
                      <a:pt x="41" y="148"/>
                    </a:lnTo>
                    <a:lnTo>
                      <a:pt x="39" y="150"/>
                    </a:lnTo>
                    <a:lnTo>
                      <a:pt x="35" y="150"/>
                    </a:lnTo>
                    <a:lnTo>
                      <a:pt x="33" y="150"/>
                    </a:lnTo>
                    <a:lnTo>
                      <a:pt x="27" y="1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0" name="íşḷïďe"/>
              <p:cNvSpPr/>
              <p:nvPr/>
            </p:nvSpPr>
            <p:spPr bwMode="auto">
              <a:xfrm>
                <a:off x="4666001" y="4386064"/>
                <a:ext cx="367716" cy="361473"/>
              </a:xfrm>
              <a:custGeom>
                <a:avLst/>
                <a:gdLst>
                  <a:gd name="T0" fmla="*/ 2147483647 w 211"/>
                  <a:gd name="T1" fmla="*/ 2147483647 h 216"/>
                  <a:gd name="T2" fmla="*/ 2147483647 w 211"/>
                  <a:gd name="T3" fmla="*/ 2147483647 h 216"/>
                  <a:gd name="T4" fmla="*/ 2147483647 w 211"/>
                  <a:gd name="T5" fmla="*/ 2147483647 h 216"/>
                  <a:gd name="T6" fmla="*/ 2147483647 w 211"/>
                  <a:gd name="T7" fmla="*/ 2147483647 h 216"/>
                  <a:gd name="T8" fmla="*/ 2147483647 w 211"/>
                  <a:gd name="T9" fmla="*/ 2147483647 h 216"/>
                  <a:gd name="T10" fmla="*/ 2147483647 w 211"/>
                  <a:gd name="T11" fmla="*/ 2147483647 h 216"/>
                  <a:gd name="T12" fmla="*/ 2147483647 w 211"/>
                  <a:gd name="T13" fmla="*/ 2147483647 h 216"/>
                  <a:gd name="T14" fmla="*/ 2147483647 w 211"/>
                  <a:gd name="T15" fmla="*/ 2147483647 h 216"/>
                  <a:gd name="T16" fmla="*/ 2147483647 w 211"/>
                  <a:gd name="T17" fmla="*/ 0 h 216"/>
                  <a:gd name="T18" fmla="*/ 2147483647 w 211"/>
                  <a:gd name="T19" fmla="*/ 0 h 216"/>
                  <a:gd name="T20" fmla="*/ 2147483647 w 211"/>
                  <a:gd name="T21" fmla="*/ 2147483647 h 216"/>
                  <a:gd name="T22" fmla="*/ 2147483647 w 211"/>
                  <a:gd name="T23" fmla="*/ 2147483647 h 216"/>
                  <a:gd name="T24" fmla="*/ 0 w 211"/>
                  <a:gd name="T25" fmla="*/ 0 h 216"/>
                  <a:gd name="T26" fmla="*/ 2147483647 w 211"/>
                  <a:gd name="T27" fmla="*/ 2147483647 h 216"/>
                  <a:gd name="T28" fmla="*/ 2147483647 w 211"/>
                  <a:gd name="T29" fmla="*/ 2147483647 h 216"/>
                  <a:gd name="T30" fmla="*/ 2147483647 w 211"/>
                  <a:gd name="T31" fmla="*/ 2147483647 h 216"/>
                  <a:gd name="T32" fmla="*/ 2147483647 w 211"/>
                  <a:gd name="T33" fmla="*/ 2147483647 h 216"/>
                  <a:gd name="T34" fmla="*/ 2147483647 w 211"/>
                  <a:gd name="T35" fmla="*/ 2147483647 h 216"/>
                  <a:gd name="T36" fmla="*/ 2147483647 w 211"/>
                  <a:gd name="T37" fmla="*/ 2147483647 h 216"/>
                  <a:gd name="T38" fmla="*/ 2147483647 w 211"/>
                  <a:gd name="T39" fmla="*/ 2147483647 h 216"/>
                  <a:gd name="T40" fmla="*/ 2147483647 w 211"/>
                  <a:gd name="T41" fmla="*/ 2147483647 h 216"/>
                  <a:gd name="T42" fmla="*/ 2147483647 w 211"/>
                  <a:gd name="T43" fmla="*/ 2147483647 h 216"/>
                  <a:gd name="T44" fmla="*/ 2147483647 w 211"/>
                  <a:gd name="T45" fmla="*/ 2147483647 h 216"/>
                  <a:gd name="T46" fmla="*/ 2147483647 w 211"/>
                  <a:gd name="T47" fmla="*/ 2147483647 h 216"/>
                  <a:gd name="T48" fmla="*/ 2147483647 w 211"/>
                  <a:gd name="T49" fmla="*/ 2147483647 h 216"/>
                  <a:gd name="T50" fmla="*/ 2147483647 w 211"/>
                  <a:gd name="T51" fmla="*/ 2147483647 h 216"/>
                  <a:gd name="T52" fmla="*/ 2147483647 w 211"/>
                  <a:gd name="T53" fmla="*/ 2147483647 h 216"/>
                  <a:gd name="T54" fmla="*/ 2147483647 w 211"/>
                  <a:gd name="T55" fmla="*/ 2147483647 h 216"/>
                  <a:gd name="T56" fmla="*/ 2147483647 w 211"/>
                  <a:gd name="T57" fmla="*/ 2147483647 h 216"/>
                  <a:gd name="T58" fmla="*/ 2147483647 w 211"/>
                  <a:gd name="T59" fmla="*/ 2147483647 h 216"/>
                  <a:gd name="T60" fmla="*/ 2147483647 w 211"/>
                  <a:gd name="T61" fmla="*/ 2147483647 h 216"/>
                  <a:gd name="T62" fmla="*/ 2147483647 w 211"/>
                  <a:gd name="T63" fmla="*/ 2147483647 h 216"/>
                  <a:gd name="T64" fmla="*/ 2147483647 w 211"/>
                  <a:gd name="T65" fmla="*/ 2147483647 h 216"/>
                  <a:gd name="T66" fmla="*/ 2147483647 w 211"/>
                  <a:gd name="T67" fmla="*/ 2147483647 h 216"/>
                  <a:gd name="T68" fmla="*/ 2147483647 w 211"/>
                  <a:gd name="T69" fmla="*/ 2147483647 h 216"/>
                  <a:gd name="T70" fmla="*/ 2147483647 w 211"/>
                  <a:gd name="T71" fmla="*/ 2147483647 h 216"/>
                  <a:gd name="T72" fmla="*/ 2147483647 w 211"/>
                  <a:gd name="T73" fmla="*/ 2147483647 h 216"/>
                  <a:gd name="T74" fmla="*/ 2147483647 w 211"/>
                  <a:gd name="T75" fmla="*/ 2147483647 h 216"/>
                  <a:gd name="T76" fmla="*/ 2147483647 w 211"/>
                  <a:gd name="T77" fmla="*/ 2147483647 h 216"/>
                  <a:gd name="T78" fmla="*/ 2147483647 w 211"/>
                  <a:gd name="T79" fmla="*/ 2147483647 h 216"/>
                  <a:gd name="T80" fmla="*/ 2147483647 w 211"/>
                  <a:gd name="T81" fmla="*/ 2147483647 h 216"/>
                  <a:gd name="T82" fmla="*/ 2147483647 w 211"/>
                  <a:gd name="T83" fmla="*/ 2147483647 h 216"/>
                  <a:gd name="T84" fmla="*/ 2147483647 w 211"/>
                  <a:gd name="T85" fmla="*/ 2147483647 h 216"/>
                  <a:gd name="T86" fmla="*/ 2147483647 w 211"/>
                  <a:gd name="T87" fmla="*/ 2147483647 h 216"/>
                  <a:gd name="T88" fmla="*/ 2147483647 w 211"/>
                  <a:gd name="T89" fmla="*/ 2147483647 h 216"/>
                  <a:gd name="T90" fmla="*/ 2147483647 w 211"/>
                  <a:gd name="T91" fmla="*/ 2147483647 h 216"/>
                  <a:gd name="T92" fmla="*/ 2147483647 w 211"/>
                  <a:gd name="T93" fmla="*/ 2147483647 h 216"/>
                  <a:gd name="T94" fmla="*/ 2147483647 w 211"/>
                  <a:gd name="T95" fmla="*/ 2147483647 h 216"/>
                  <a:gd name="T96" fmla="*/ 2147483647 w 211"/>
                  <a:gd name="T97" fmla="*/ 2147483647 h 216"/>
                  <a:gd name="T98" fmla="*/ 2147483647 w 211"/>
                  <a:gd name="T99" fmla="*/ 2147483647 h 216"/>
                  <a:gd name="T100" fmla="*/ 2147483647 w 211"/>
                  <a:gd name="T101" fmla="*/ 2147483647 h 216"/>
                  <a:gd name="T102" fmla="*/ 2147483647 w 211"/>
                  <a:gd name="T103" fmla="*/ 2147483647 h 216"/>
                  <a:gd name="T104" fmla="*/ 2147483647 w 211"/>
                  <a:gd name="T105" fmla="*/ 2147483647 h 216"/>
                  <a:gd name="T106" fmla="*/ 2147483647 w 211"/>
                  <a:gd name="T107" fmla="*/ 2147483647 h 216"/>
                  <a:gd name="T108" fmla="*/ 2147483647 w 211"/>
                  <a:gd name="T109" fmla="*/ 2147483647 h 216"/>
                  <a:gd name="T110" fmla="*/ 2147483647 w 211"/>
                  <a:gd name="T111" fmla="*/ 2147483647 h 2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11"/>
                  <a:gd name="T169" fmla="*/ 0 h 216"/>
                  <a:gd name="T170" fmla="*/ 211 w 211"/>
                  <a:gd name="T171" fmla="*/ 216 h 2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11" h="216">
                    <a:moveTo>
                      <a:pt x="181" y="8"/>
                    </a:moveTo>
                    <a:lnTo>
                      <a:pt x="159" y="16"/>
                    </a:lnTo>
                    <a:lnTo>
                      <a:pt x="117" y="16"/>
                    </a:lnTo>
                    <a:lnTo>
                      <a:pt x="107" y="12"/>
                    </a:lnTo>
                    <a:lnTo>
                      <a:pt x="105" y="10"/>
                    </a:lnTo>
                    <a:lnTo>
                      <a:pt x="101" y="6"/>
                    </a:lnTo>
                    <a:lnTo>
                      <a:pt x="33" y="6"/>
                    </a:lnTo>
                    <a:lnTo>
                      <a:pt x="27" y="2"/>
                    </a:lnTo>
                    <a:lnTo>
                      <a:pt x="25" y="0"/>
                    </a:lnTo>
                    <a:lnTo>
                      <a:pt x="21" y="0"/>
                    </a:lnTo>
                    <a:lnTo>
                      <a:pt x="11" y="2"/>
                    </a:lnTo>
                    <a:lnTo>
                      <a:pt x="4" y="2"/>
                    </a:lnTo>
                    <a:lnTo>
                      <a:pt x="0" y="0"/>
                    </a:lnTo>
                    <a:lnTo>
                      <a:pt x="2" y="16"/>
                    </a:lnTo>
                    <a:lnTo>
                      <a:pt x="7" y="30"/>
                    </a:lnTo>
                    <a:lnTo>
                      <a:pt x="13" y="42"/>
                    </a:lnTo>
                    <a:lnTo>
                      <a:pt x="21" y="54"/>
                    </a:lnTo>
                    <a:lnTo>
                      <a:pt x="29" y="66"/>
                    </a:lnTo>
                    <a:lnTo>
                      <a:pt x="37" y="76"/>
                    </a:lnTo>
                    <a:lnTo>
                      <a:pt x="39" y="90"/>
                    </a:lnTo>
                    <a:lnTo>
                      <a:pt x="41" y="104"/>
                    </a:lnTo>
                    <a:lnTo>
                      <a:pt x="41" y="126"/>
                    </a:lnTo>
                    <a:lnTo>
                      <a:pt x="43" y="152"/>
                    </a:lnTo>
                    <a:lnTo>
                      <a:pt x="45" y="174"/>
                    </a:lnTo>
                    <a:lnTo>
                      <a:pt x="49" y="184"/>
                    </a:lnTo>
                    <a:lnTo>
                      <a:pt x="53" y="194"/>
                    </a:lnTo>
                    <a:lnTo>
                      <a:pt x="61" y="204"/>
                    </a:lnTo>
                    <a:lnTo>
                      <a:pt x="69" y="212"/>
                    </a:lnTo>
                    <a:lnTo>
                      <a:pt x="73" y="208"/>
                    </a:lnTo>
                    <a:lnTo>
                      <a:pt x="75" y="204"/>
                    </a:lnTo>
                    <a:lnTo>
                      <a:pt x="79" y="204"/>
                    </a:lnTo>
                    <a:lnTo>
                      <a:pt x="83" y="210"/>
                    </a:lnTo>
                    <a:lnTo>
                      <a:pt x="89" y="214"/>
                    </a:lnTo>
                    <a:lnTo>
                      <a:pt x="93" y="216"/>
                    </a:lnTo>
                    <a:lnTo>
                      <a:pt x="101" y="216"/>
                    </a:lnTo>
                    <a:lnTo>
                      <a:pt x="111" y="216"/>
                    </a:lnTo>
                    <a:lnTo>
                      <a:pt x="117" y="212"/>
                    </a:lnTo>
                    <a:lnTo>
                      <a:pt x="121" y="208"/>
                    </a:lnTo>
                    <a:lnTo>
                      <a:pt x="125" y="206"/>
                    </a:lnTo>
                    <a:lnTo>
                      <a:pt x="123" y="144"/>
                    </a:lnTo>
                    <a:lnTo>
                      <a:pt x="123" y="90"/>
                    </a:lnTo>
                    <a:lnTo>
                      <a:pt x="143" y="90"/>
                    </a:lnTo>
                    <a:lnTo>
                      <a:pt x="143" y="22"/>
                    </a:lnTo>
                    <a:lnTo>
                      <a:pt x="165" y="20"/>
                    </a:lnTo>
                    <a:lnTo>
                      <a:pt x="183" y="18"/>
                    </a:lnTo>
                    <a:lnTo>
                      <a:pt x="187" y="24"/>
                    </a:lnTo>
                    <a:lnTo>
                      <a:pt x="201" y="18"/>
                    </a:lnTo>
                    <a:lnTo>
                      <a:pt x="205" y="14"/>
                    </a:lnTo>
                    <a:lnTo>
                      <a:pt x="211" y="12"/>
                    </a:lnTo>
                    <a:lnTo>
                      <a:pt x="205" y="8"/>
                    </a:lnTo>
                    <a:lnTo>
                      <a:pt x="201" y="6"/>
                    </a:lnTo>
                    <a:lnTo>
                      <a:pt x="193" y="8"/>
                    </a:lnTo>
                    <a:lnTo>
                      <a:pt x="187" y="10"/>
                    </a:lnTo>
                    <a:lnTo>
                      <a:pt x="183" y="8"/>
                    </a:lnTo>
                    <a:lnTo>
                      <a:pt x="181" y="6"/>
                    </a:lnTo>
                    <a:lnTo>
                      <a:pt x="181"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1" name="îṥḻïḑe"/>
              <p:cNvSpPr/>
              <p:nvPr/>
            </p:nvSpPr>
            <p:spPr bwMode="auto">
              <a:xfrm>
                <a:off x="5351853" y="3314255"/>
                <a:ext cx="184547" cy="165325"/>
              </a:xfrm>
              <a:custGeom>
                <a:avLst/>
                <a:gdLst>
                  <a:gd name="T0" fmla="*/ 2147483647 w 106"/>
                  <a:gd name="T1" fmla="*/ 0 h 98"/>
                  <a:gd name="T2" fmla="*/ 2147483647 w 106"/>
                  <a:gd name="T3" fmla="*/ 2147483647 h 98"/>
                  <a:gd name="T4" fmla="*/ 2147483647 w 106"/>
                  <a:gd name="T5" fmla="*/ 2147483647 h 98"/>
                  <a:gd name="T6" fmla="*/ 2147483647 w 106"/>
                  <a:gd name="T7" fmla="*/ 2147483647 h 98"/>
                  <a:gd name="T8" fmla="*/ 2147483647 w 106"/>
                  <a:gd name="T9" fmla="*/ 2147483647 h 98"/>
                  <a:gd name="T10" fmla="*/ 2147483647 w 106"/>
                  <a:gd name="T11" fmla="*/ 2147483647 h 98"/>
                  <a:gd name="T12" fmla="*/ 2147483647 w 106"/>
                  <a:gd name="T13" fmla="*/ 2147483647 h 98"/>
                  <a:gd name="T14" fmla="*/ 0 w 106"/>
                  <a:gd name="T15" fmla="*/ 2147483647 h 98"/>
                  <a:gd name="T16" fmla="*/ 0 w 106"/>
                  <a:gd name="T17" fmla="*/ 2147483647 h 98"/>
                  <a:gd name="T18" fmla="*/ 2147483647 w 106"/>
                  <a:gd name="T19" fmla="*/ 2147483647 h 98"/>
                  <a:gd name="T20" fmla="*/ 2147483647 w 106"/>
                  <a:gd name="T21" fmla="*/ 2147483647 h 98"/>
                  <a:gd name="T22" fmla="*/ 2147483647 w 106"/>
                  <a:gd name="T23" fmla="*/ 2147483647 h 98"/>
                  <a:gd name="T24" fmla="*/ 2147483647 w 106"/>
                  <a:gd name="T25" fmla="*/ 2147483647 h 98"/>
                  <a:gd name="T26" fmla="*/ 2147483647 w 106"/>
                  <a:gd name="T27" fmla="*/ 2147483647 h 98"/>
                  <a:gd name="T28" fmla="*/ 2147483647 w 106"/>
                  <a:gd name="T29" fmla="*/ 2147483647 h 98"/>
                  <a:gd name="T30" fmla="*/ 2147483647 w 106"/>
                  <a:gd name="T31" fmla="*/ 2147483647 h 98"/>
                  <a:gd name="T32" fmla="*/ 2147483647 w 106"/>
                  <a:gd name="T33" fmla="*/ 2147483647 h 98"/>
                  <a:gd name="T34" fmla="*/ 2147483647 w 106"/>
                  <a:gd name="T35" fmla="*/ 2147483647 h 98"/>
                  <a:gd name="T36" fmla="*/ 2147483647 w 106"/>
                  <a:gd name="T37" fmla="*/ 2147483647 h 98"/>
                  <a:gd name="T38" fmla="*/ 2147483647 w 106"/>
                  <a:gd name="T39" fmla="*/ 2147483647 h 98"/>
                  <a:gd name="T40" fmla="*/ 2147483647 w 106"/>
                  <a:gd name="T41" fmla="*/ 2147483647 h 98"/>
                  <a:gd name="T42" fmla="*/ 2147483647 w 106"/>
                  <a:gd name="T43" fmla="*/ 2147483647 h 98"/>
                  <a:gd name="T44" fmla="*/ 2147483647 w 106"/>
                  <a:gd name="T45" fmla="*/ 2147483647 h 98"/>
                  <a:gd name="T46" fmla="*/ 2147483647 w 106"/>
                  <a:gd name="T47" fmla="*/ 2147483647 h 98"/>
                  <a:gd name="T48" fmla="*/ 2147483647 w 106"/>
                  <a:gd name="T49" fmla="*/ 2147483647 h 98"/>
                  <a:gd name="T50" fmla="*/ 2147483647 w 106"/>
                  <a:gd name="T51" fmla="*/ 2147483647 h 98"/>
                  <a:gd name="T52" fmla="*/ 2147483647 w 106"/>
                  <a:gd name="T53" fmla="*/ 0 h 9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6"/>
                  <a:gd name="T82" fmla="*/ 0 h 98"/>
                  <a:gd name="T83" fmla="*/ 106 w 106"/>
                  <a:gd name="T84" fmla="*/ 98 h 9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6" h="98">
                    <a:moveTo>
                      <a:pt x="32" y="0"/>
                    </a:moveTo>
                    <a:lnTo>
                      <a:pt x="28" y="4"/>
                    </a:lnTo>
                    <a:lnTo>
                      <a:pt x="22" y="10"/>
                    </a:lnTo>
                    <a:lnTo>
                      <a:pt x="14" y="14"/>
                    </a:lnTo>
                    <a:lnTo>
                      <a:pt x="6" y="16"/>
                    </a:lnTo>
                    <a:lnTo>
                      <a:pt x="6" y="26"/>
                    </a:lnTo>
                    <a:lnTo>
                      <a:pt x="4" y="34"/>
                    </a:lnTo>
                    <a:lnTo>
                      <a:pt x="0" y="46"/>
                    </a:lnTo>
                    <a:lnTo>
                      <a:pt x="0" y="62"/>
                    </a:lnTo>
                    <a:lnTo>
                      <a:pt x="18" y="62"/>
                    </a:lnTo>
                    <a:lnTo>
                      <a:pt x="24" y="64"/>
                    </a:lnTo>
                    <a:lnTo>
                      <a:pt x="28" y="54"/>
                    </a:lnTo>
                    <a:lnTo>
                      <a:pt x="38" y="58"/>
                    </a:lnTo>
                    <a:lnTo>
                      <a:pt x="54" y="58"/>
                    </a:lnTo>
                    <a:lnTo>
                      <a:pt x="68" y="62"/>
                    </a:lnTo>
                    <a:lnTo>
                      <a:pt x="82" y="76"/>
                    </a:lnTo>
                    <a:lnTo>
                      <a:pt x="96" y="92"/>
                    </a:lnTo>
                    <a:lnTo>
                      <a:pt x="102" y="98"/>
                    </a:lnTo>
                    <a:lnTo>
                      <a:pt x="106" y="94"/>
                    </a:lnTo>
                    <a:lnTo>
                      <a:pt x="96" y="80"/>
                    </a:lnTo>
                    <a:lnTo>
                      <a:pt x="86" y="68"/>
                    </a:lnTo>
                    <a:lnTo>
                      <a:pt x="74" y="56"/>
                    </a:lnTo>
                    <a:lnTo>
                      <a:pt x="62" y="48"/>
                    </a:lnTo>
                    <a:lnTo>
                      <a:pt x="52" y="42"/>
                    </a:lnTo>
                    <a:lnTo>
                      <a:pt x="46" y="30"/>
                    </a:lnTo>
                    <a:lnTo>
                      <a:pt x="40" y="14"/>
                    </a:lnTo>
                    <a:lnTo>
                      <a:pt x="3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2" name="ïṧľîďé"/>
              <p:cNvSpPr/>
              <p:nvPr/>
            </p:nvSpPr>
            <p:spPr bwMode="auto">
              <a:xfrm>
                <a:off x="3882365" y="3443152"/>
                <a:ext cx="81255" cy="19615"/>
              </a:xfrm>
              <a:custGeom>
                <a:avLst/>
                <a:gdLst>
                  <a:gd name="T0" fmla="*/ 2147483647 w 46"/>
                  <a:gd name="T1" fmla="*/ 2147483647 h 12"/>
                  <a:gd name="T2" fmla="*/ 2147483647 w 46"/>
                  <a:gd name="T3" fmla="*/ 2147483647 h 12"/>
                  <a:gd name="T4" fmla="*/ 2147483647 w 46"/>
                  <a:gd name="T5" fmla="*/ 2147483647 h 12"/>
                  <a:gd name="T6" fmla="*/ 2147483647 w 46"/>
                  <a:gd name="T7" fmla="*/ 2147483647 h 12"/>
                  <a:gd name="T8" fmla="*/ 2147483647 w 46"/>
                  <a:gd name="T9" fmla="*/ 2147483647 h 12"/>
                  <a:gd name="T10" fmla="*/ 2147483647 w 46"/>
                  <a:gd name="T11" fmla="*/ 0 h 12"/>
                  <a:gd name="T12" fmla="*/ 2147483647 w 46"/>
                  <a:gd name="T13" fmla="*/ 2147483647 h 12"/>
                  <a:gd name="T14" fmla="*/ 2147483647 w 46"/>
                  <a:gd name="T15" fmla="*/ 2147483647 h 12"/>
                  <a:gd name="T16" fmla="*/ 2147483647 w 46"/>
                  <a:gd name="T17" fmla="*/ 2147483647 h 12"/>
                  <a:gd name="T18" fmla="*/ 2147483647 w 46"/>
                  <a:gd name="T19" fmla="*/ 2147483647 h 12"/>
                  <a:gd name="T20" fmla="*/ 2147483647 w 46"/>
                  <a:gd name="T21" fmla="*/ 2147483647 h 12"/>
                  <a:gd name="T22" fmla="*/ 2147483647 w 46"/>
                  <a:gd name="T23" fmla="*/ 2147483647 h 12"/>
                  <a:gd name="T24" fmla="*/ 2147483647 w 46"/>
                  <a:gd name="T25" fmla="*/ 2147483647 h 12"/>
                  <a:gd name="T26" fmla="*/ 2147483647 w 46"/>
                  <a:gd name="T27" fmla="*/ 2147483647 h 12"/>
                  <a:gd name="T28" fmla="*/ 2147483647 w 46"/>
                  <a:gd name="T29" fmla="*/ 2147483647 h 12"/>
                  <a:gd name="T30" fmla="*/ 0 w 46"/>
                  <a:gd name="T31" fmla="*/ 2147483647 h 12"/>
                  <a:gd name="T32" fmla="*/ 2147483647 w 46"/>
                  <a:gd name="T33" fmla="*/ 2147483647 h 12"/>
                  <a:gd name="T34" fmla="*/ 2147483647 w 46"/>
                  <a:gd name="T35" fmla="*/ 2147483647 h 12"/>
                  <a:gd name="T36" fmla="*/ 2147483647 w 46"/>
                  <a:gd name="T37" fmla="*/ 2147483647 h 1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6"/>
                  <a:gd name="T58" fmla="*/ 0 h 12"/>
                  <a:gd name="T59" fmla="*/ 46 w 46"/>
                  <a:gd name="T60" fmla="*/ 12 h 1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6" h="12">
                    <a:moveTo>
                      <a:pt x="4" y="6"/>
                    </a:moveTo>
                    <a:lnTo>
                      <a:pt x="14" y="8"/>
                    </a:lnTo>
                    <a:lnTo>
                      <a:pt x="18" y="6"/>
                    </a:lnTo>
                    <a:lnTo>
                      <a:pt x="20" y="4"/>
                    </a:lnTo>
                    <a:lnTo>
                      <a:pt x="22" y="2"/>
                    </a:lnTo>
                    <a:lnTo>
                      <a:pt x="26" y="0"/>
                    </a:lnTo>
                    <a:lnTo>
                      <a:pt x="28" y="4"/>
                    </a:lnTo>
                    <a:lnTo>
                      <a:pt x="34" y="6"/>
                    </a:lnTo>
                    <a:lnTo>
                      <a:pt x="46" y="8"/>
                    </a:lnTo>
                    <a:lnTo>
                      <a:pt x="42" y="10"/>
                    </a:lnTo>
                    <a:lnTo>
                      <a:pt x="38" y="12"/>
                    </a:lnTo>
                    <a:lnTo>
                      <a:pt x="30" y="10"/>
                    </a:lnTo>
                    <a:lnTo>
                      <a:pt x="24" y="8"/>
                    </a:lnTo>
                    <a:lnTo>
                      <a:pt x="24" y="10"/>
                    </a:lnTo>
                    <a:lnTo>
                      <a:pt x="12" y="12"/>
                    </a:lnTo>
                    <a:lnTo>
                      <a:pt x="0" y="12"/>
                    </a:lnTo>
                    <a:lnTo>
                      <a:pt x="2" y="8"/>
                    </a:lnTo>
                    <a:lnTo>
                      <a:pt x="2" y="6"/>
                    </a:lnTo>
                    <a:lnTo>
                      <a:pt x="4"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3" name="ïşḷîdé"/>
              <p:cNvSpPr/>
              <p:nvPr/>
            </p:nvSpPr>
            <p:spPr bwMode="auto">
              <a:xfrm>
                <a:off x="4677019" y="3999373"/>
                <a:ext cx="24790" cy="37829"/>
              </a:xfrm>
              <a:custGeom>
                <a:avLst/>
                <a:gdLst>
                  <a:gd name="T0" fmla="*/ 2147483647 w 14"/>
                  <a:gd name="T1" fmla="*/ 2147483647 h 22"/>
                  <a:gd name="T2" fmla="*/ 0 w 14"/>
                  <a:gd name="T3" fmla="*/ 2147483647 h 22"/>
                  <a:gd name="T4" fmla="*/ 2147483647 w 14"/>
                  <a:gd name="T5" fmla="*/ 2147483647 h 22"/>
                  <a:gd name="T6" fmla="*/ 2147483647 w 14"/>
                  <a:gd name="T7" fmla="*/ 2147483647 h 22"/>
                  <a:gd name="T8" fmla="*/ 2147483647 w 14"/>
                  <a:gd name="T9" fmla="*/ 0 h 22"/>
                  <a:gd name="T10" fmla="*/ 2147483647 w 14"/>
                  <a:gd name="T11" fmla="*/ 2147483647 h 22"/>
                  <a:gd name="T12" fmla="*/ 2147483647 w 14"/>
                  <a:gd name="T13" fmla="*/ 2147483647 h 22"/>
                  <a:gd name="T14" fmla="*/ 2147483647 w 14"/>
                  <a:gd name="T15" fmla="*/ 2147483647 h 22"/>
                  <a:gd name="T16" fmla="*/ 2147483647 w 14"/>
                  <a:gd name="T17" fmla="*/ 2147483647 h 22"/>
                  <a:gd name="T18" fmla="*/ 2147483647 w 14"/>
                  <a:gd name="T19" fmla="*/ 2147483647 h 22"/>
                  <a:gd name="T20" fmla="*/ 2147483647 w 14"/>
                  <a:gd name="T21" fmla="*/ 2147483647 h 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22"/>
                  <a:gd name="T35" fmla="*/ 14 w 14"/>
                  <a:gd name="T36" fmla="*/ 22 h 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22">
                    <a:moveTo>
                      <a:pt x="6" y="22"/>
                    </a:moveTo>
                    <a:lnTo>
                      <a:pt x="0" y="8"/>
                    </a:lnTo>
                    <a:lnTo>
                      <a:pt x="4" y="4"/>
                    </a:lnTo>
                    <a:lnTo>
                      <a:pt x="8" y="2"/>
                    </a:lnTo>
                    <a:lnTo>
                      <a:pt x="12" y="0"/>
                    </a:lnTo>
                    <a:lnTo>
                      <a:pt x="14" y="2"/>
                    </a:lnTo>
                    <a:lnTo>
                      <a:pt x="14" y="4"/>
                    </a:lnTo>
                    <a:lnTo>
                      <a:pt x="10" y="6"/>
                    </a:lnTo>
                    <a:lnTo>
                      <a:pt x="8" y="10"/>
                    </a:lnTo>
                    <a:lnTo>
                      <a:pt x="8" y="20"/>
                    </a:lnTo>
                    <a:lnTo>
                      <a:pt x="6"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4" name="işḷiḍe"/>
              <p:cNvSpPr/>
              <p:nvPr/>
            </p:nvSpPr>
            <p:spPr bwMode="auto">
              <a:xfrm>
                <a:off x="4529657" y="1512495"/>
                <a:ext cx="249276" cy="84063"/>
              </a:xfrm>
              <a:custGeom>
                <a:avLst/>
                <a:gdLst>
                  <a:gd name="T0" fmla="*/ 2147483647 w 143"/>
                  <a:gd name="T1" fmla="*/ 2147483647 h 50"/>
                  <a:gd name="T2" fmla="*/ 2147483647 w 143"/>
                  <a:gd name="T3" fmla="*/ 2147483647 h 50"/>
                  <a:gd name="T4" fmla="*/ 2147483647 w 143"/>
                  <a:gd name="T5" fmla="*/ 2147483647 h 50"/>
                  <a:gd name="T6" fmla="*/ 0 w 143"/>
                  <a:gd name="T7" fmla="*/ 2147483647 h 50"/>
                  <a:gd name="T8" fmla="*/ 0 w 143"/>
                  <a:gd name="T9" fmla="*/ 2147483647 h 50"/>
                  <a:gd name="T10" fmla="*/ 2147483647 w 143"/>
                  <a:gd name="T11" fmla="*/ 2147483647 h 50"/>
                  <a:gd name="T12" fmla="*/ 2147483647 w 143"/>
                  <a:gd name="T13" fmla="*/ 2147483647 h 50"/>
                  <a:gd name="T14" fmla="*/ 2147483647 w 143"/>
                  <a:gd name="T15" fmla="*/ 2147483647 h 50"/>
                  <a:gd name="T16" fmla="*/ 2147483647 w 143"/>
                  <a:gd name="T17" fmla="*/ 2147483647 h 50"/>
                  <a:gd name="T18" fmla="*/ 2147483647 w 143"/>
                  <a:gd name="T19" fmla="*/ 2147483647 h 50"/>
                  <a:gd name="T20" fmla="*/ 2147483647 w 143"/>
                  <a:gd name="T21" fmla="*/ 2147483647 h 50"/>
                  <a:gd name="T22" fmla="*/ 2147483647 w 143"/>
                  <a:gd name="T23" fmla="*/ 2147483647 h 50"/>
                  <a:gd name="T24" fmla="*/ 2147483647 w 143"/>
                  <a:gd name="T25" fmla="*/ 0 h 50"/>
                  <a:gd name="T26" fmla="*/ 2147483647 w 143"/>
                  <a:gd name="T27" fmla="*/ 0 h 50"/>
                  <a:gd name="T28" fmla="*/ 2147483647 w 143"/>
                  <a:gd name="T29" fmla="*/ 2147483647 h 50"/>
                  <a:gd name="T30" fmla="*/ 2147483647 w 143"/>
                  <a:gd name="T31" fmla="*/ 2147483647 h 50"/>
                  <a:gd name="T32" fmla="*/ 2147483647 w 143"/>
                  <a:gd name="T33" fmla="*/ 2147483647 h 50"/>
                  <a:gd name="T34" fmla="*/ 2147483647 w 143"/>
                  <a:gd name="T35" fmla="*/ 2147483647 h 50"/>
                  <a:gd name="T36" fmla="*/ 2147483647 w 143"/>
                  <a:gd name="T37" fmla="*/ 2147483647 h 50"/>
                  <a:gd name="T38" fmla="*/ 2147483647 w 143"/>
                  <a:gd name="T39" fmla="*/ 2147483647 h 50"/>
                  <a:gd name="T40" fmla="*/ 2147483647 w 143"/>
                  <a:gd name="T41" fmla="*/ 2147483647 h 50"/>
                  <a:gd name="T42" fmla="*/ 2147483647 w 143"/>
                  <a:gd name="T43" fmla="*/ 2147483647 h 50"/>
                  <a:gd name="T44" fmla="*/ 2147483647 w 143"/>
                  <a:gd name="T45" fmla="*/ 2147483647 h 50"/>
                  <a:gd name="T46" fmla="*/ 2147483647 w 143"/>
                  <a:gd name="T47" fmla="*/ 2147483647 h 50"/>
                  <a:gd name="T48" fmla="*/ 2147483647 w 143"/>
                  <a:gd name="T49" fmla="*/ 2147483647 h 50"/>
                  <a:gd name="T50" fmla="*/ 2147483647 w 143"/>
                  <a:gd name="T51" fmla="*/ 2147483647 h 50"/>
                  <a:gd name="T52" fmla="*/ 2147483647 w 143"/>
                  <a:gd name="T53" fmla="*/ 2147483647 h 50"/>
                  <a:gd name="T54" fmla="*/ 2147483647 w 143"/>
                  <a:gd name="T55" fmla="*/ 2147483647 h 50"/>
                  <a:gd name="T56" fmla="*/ 2147483647 w 143"/>
                  <a:gd name="T57" fmla="*/ 2147483647 h 50"/>
                  <a:gd name="T58" fmla="*/ 2147483647 w 143"/>
                  <a:gd name="T59" fmla="*/ 2147483647 h 50"/>
                  <a:gd name="T60" fmla="*/ 2147483647 w 143"/>
                  <a:gd name="T61" fmla="*/ 2147483647 h 50"/>
                  <a:gd name="T62" fmla="*/ 2147483647 w 143"/>
                  <a:gd name="T63" fmla="*/ 2147483647 h 50"/>
                  <a:gd name="T64" fmla="*/ 2147483647 w 143"/>
                  <a:gd name="T65" fmla="*/ 2147483647 h 50"/>
                  <a:gd name="T66" fmla="*/ 2147483647 w 143"/>
                  <a:gd name="T67" fmla="*/ 2147483647 h 50"/>
                  <a:gd name="T68" fmla="*/ 2147483647 w 143"/>
                  <a:gd name="T69" fmla="*/ 2147483647 h 50"/>
                  <a:gd name="T70" fmla="*/ 2147483647 w 143"/>
                  <a:gd name="T71" fmla="*/ 2147483647 h 50"/>
                  <a:gd name="T72" fmla="*/ 2147483647 w 143"/>
                  <a:gd name="T73" fmla="*/ 2147483647 h 50"/>
                  <a:gd name="T74" fmla="*/ 2147483647 w 143"/>
                  <a:gd name="T75" fmla="*/ 2147483647 h 50"/>
                  <a:gd name="T76" fmla="*/ 2147483647 w 143"/>
                  <a:gd name="T77" fmla="*/ 2147483647 h 50"/>
                  <a:gd name="T78" fmla="*/ 2147483647 w 143"/>
                  <a:gd name="T79" fmla="*/ 2147483647 h 50"/>
                  <a:gd name="T80" fmla="*/ 2147483647 w 143"/>
                  <a:gd name="T81" fmla="*/ 2147483647 h 50"/>
                  <a:gd name="T82" fmla="*/ 2147483647 w 143"/>
                  <a:gd name="T83" fmla="*/ 2147483647 h 50"/>
                  <a:gd name="T84" fmla="*/ 2147483647 w 143"/>
                  <a:gd name="T85" fmla="*/ 2147483647 h 50"/>
                  <a:gd name="T86" fmla="*/ 2147483647 w 143"/>
                  <a:gd name="T87" fmla="*/ 2147483647 h 50"/>
                  <a:gd name="T88" fmla="*/ 2147483647 w 143"/>
                  <a:gd name="T89" fmla="*/ 2147483647 h 50"/>
                  <a:gd name="T90" fmla="*/ 2147483647 w 143"/>
                  <a:gd name="T91" fmla="*/ 2147483647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3"/>
                  <a:gd name="T139" fmla="*/ 0 h 50"/>
                  <a:gd name="T140" fmla="*/ 143 w 143"/>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3" h="50">
                    <a:moveTo>
                      <a:pt x="8" y="20"/>
                    </a:moveTo>
                    <a:lnTo>
                      <a:pt x="6" y="20"/>
                    </a:lnTo>
                    <a:lnTo>
                      <a:pt x="2" y="16"/>
                    </a:lnTo>
                    <a:lnTo>
                      <a:pt x="0" y="8"/>
                    </a:lnTo>
                    <a:lnTo>
                      <a:pt x="0" y="2"/>
                    </a:lnTo>
                    <a:lnTo>
                      <a:pt x="4" y="2"/>
                    </a:lnTo>
                    <a:lnTo>
                      <a:pt x="12" y="2"/>
                    </a:lnTo>
                    <a:lnTo>
                      <a:pt x="26" y="2"/>
                    </a:lnTo>
                    <a:lnTo>
                      <a:pt x="36" y="4"/>
                    </a:lnTo>
                    <a:lnTo>
                      <a:pt x="54" y="10"/>
                    </a:lnTo>
                    <a:lnTo>
                      <a:pt x="50" y="4"/>
                    </a:lnTo>
                    <a:lnTo>
                      <a:pt x="54" y="2"/>
                    </a:lnTo>
                    <a:lnTo>
                      <a:pt x="60" y="0"/>
                    </a:lnTo>
                    <a:lnTo>
                      <a:pt x="62" y="0"/>
                    </a:lnTo>
                    <a:lnTo>
                      <a:pt x="66" y="2"/>
                    </a:lnTo>
                    <a:lnTo>
                      <a:pt x="70" y="2"/>
                    </a:lnTo>
                    <a:lnTo>
                      <a:pt x="74" y="2"/>
                    </a:lnTo>
                    <a:lnTo>
                      <a:pt x="78" y="10"/>
                    </a:lnTo>
                    <a:lnTo>
                      <a:pt x="82" y="12"/>
                    </a:lnTo>
                    <a:lnTo>
                      <a:pt x="93" y="12"/>
                    </a:lnTo>
                    <a:lnTo>
                      <a:pt x="119" y="20"/>
                    </a:lnTo>
                    <a:lnTo>
                      <a:pt x="133" y="26"/>
                    </a:lnTo>
                    <a:lnTo>
                      <a:pt x="143" y="30"/>
                    </a:lnTo>
                    <a:lnTo>
                      <a:pt x="135" y="36"/>
                    </a:lnTo>
                    <a:lnTo>
                      <a:pt x="127" y="38"/>
                    </a:lnTo>
                    <a:lnTo>
                      <a:pt x="119" y="38"/>
                    </a:lnTo>
                    <a:lnTo>
                      <a:pt x="115" y="34"/>
                    </a:lnTo>
                    <a:lnTo>
                      <a:pt x="107" y="28"/>
                    </a:lnTo>
                    <a:lnTo>
                      <a:pt x="97" y="20"/>
                    </a:lnTo>
                    <a:lnTo>
                      <a:pt x="93" y="18"/>
                    </a:lnTo>
                    <a:lnTo>
                      <a:pt x="89" y="16"/>
                    </a:lnTo>
                    <a:lnTo>
                      <a:pt x="82" y="18"/>
                    </a:lnTo>
                    <a:lnTo>
                      <a:pt x="80" y="22"/>
                    </a:lnTo>
                    <a:lnTo>
                      <a:pt x="80" y="34"/>
                    </a:lnTo>
                    <a:lnTo>
                      <a:pt x="76" y="34"/>
                    </a:lnTo>
                    <a:lnTo>
                      <a:pt x="74" y="36"/>
                    </a:lnTo>
                    <a:lnTo>
                      <a:pt x="70" y="42"/>
                    </a:lnTo>
                    <a:lnTo>
                      <a:pt x="68" y="48"/>
                    </a:lnTo>
                    <a:lnTo>
                      <a:pt x="66" y="50"/>
                    </a:lnTo>
                    <a:lnTo>
                      <a:pt x="62" y="50"/>
                    </a:lnTo>
                    <a:lnTo>
                      <a:pt x="56" y="48"/>
                    </a:lnTo>
                    <a:lnTo>
                      <a:pt x="48" y="46"/>
                    </a:lnTo>
                    <a:lnTo>
                      <a:pt x="34" y="34"/>
                    </a:lnTo>
                    <a:lnTo>
                      <a:pt x="24" y="26"/>
                    </a:lnTo>
                    <a:lnTo>
                      <a:pt x="16" y="22"/>
                    </a:lnTo>
                    <a:lnTo>
                      <a:pt x="8" y="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5" name="íṩļíḓé"/>
              <p:cNvSpPr/>
              <p:nvPr/>
            </p:nvSpPr>
            <p:spPr bwMode="auto">
              <a:xfrm>
                <a:off x="4661869" y="1499885"/>
                <a:ext cx="147361" cy="29422"/>
              </a:xfrm>
              <a:custGeom>
                <a:avLst/>
                <a:gdLst>
                  <a:gd name="T0" fmla="*/ 2147483647 w 85"/>
                  <a:gd name="T1" fmla="*/ 2147483647 h 18"/>
                  <a:gd name="T2" fmla="*/ 2147483647 w 85"/>
                  <a:gd name="T3" fmla="*/ 2147483647 h 18"/>
                  <a:gd name="T4" fmla="*/ 2147483647 w 85"/>
                  <a:gd name="T5" fmla="*/ 2147483647 h 18"/>
                  <a:gd name="T6" fmla="*/ 2147483647 w 85"/>
                  <a:gd name="T7" fmla="*/ 2147483647 h 18"/>
                  <a:gd name="T8" fmla="*/ 0 w 85"/>
                  <a:gd name="T9" fmla="*/ 2147483647 h 18"/>
                  <a:gd name="T10" fmla="*/ 2147483647 w 85"/>
                  <a:gd name="T11" fmla="*/ 2147483647 h 18"/>
                  <a:gd name="T12" fmla="*/ 2147483647 w 85"/>
                  <a:gd name="T13" fmla="*/ 2147483647 h 18"/>
                  <a:gd name="T14" fmla="*/ 2147483647 w 85"/>
                  <a:gd name="T15" fmla="*/ 0 h 18"/>
                  <a:gd name="T16" fmla="*/ 2147483647 w 85"/>
                  <a:gd name="T17" fmla="*/ 2147483647 h 18"/>
                  <a:gd name="T18" fmla="*/ 2147483647 w 85"/>
                  <a:gd name="T19" fmla="*/ 2147483647 h 18"/>
                  <a:gd name="T20" fmla="*/ 2147483647 w 85"/>
                  <a:gd name="T21" fmla="*/ 2147483647 h 18"/>
                  <a:gd name="T22" fmla="*/ 2147483647 w 85"/>
                  <a:gd name="T23" fmla="*/ 2147483647 h 18"/>
                  <a:gd name="T24" fmla="*/ 2147483647 w 85"/>
                  <a:gd name="T25" fmla="*/ 2147483647 h 18"/>
                  <a:gd name="T26" fmla="*/ 2147483647 w 85"/>
                  <a:gd name="T27" fmla="*/ 2147483647 h 18"/>
                  <a:gd name="T28" fmla="*/ 2147483647 w 85"/>
                  <a:gd name="T29" fmla="*/ 2147483647 h 18"/>
                  <a:gd name="T30" fmla="*/ 2147483647 w 85"/>
                  <a:gd name="T31" fmla="*/ 2147483647 h 18"/>
                  <a:gd name="T32" fmla="*/ 2147483647 w 85"/>
                  <a:gd name="T33" fmla="*/ 2147483647 h 18"/>
                  <a:gd name="T34" fmla="*/ 2147483647 w 85"/>
                  <a:gd name="T35" fmla="*/ 2147483647 h 18"/>
                  <a:gd name="T36" fmla="*/ 2147483647 w 85"/>
                  <a:gd name="T37" fmla="*/ 2147483647 h 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5"/>
                  <a:gd name="T58" fmla="*/ 0 h 18"/>
                  <a:gd name="T59" fmla="*/ 85 w 85"/>
                  <a:gd name="T60" fmla="*/ 18 h 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5" h="18">
                    <a:moveTo>
                      <a:pt x="31" y="18"/>
                    </a:moveTo>
                    <a:lnTo>
                      <a:pt x="23" y="16"/>
                    </a:lnTo>
                    <a:lnTo>
                      <a:pt x="15" y="14"/>
                    </a:lnTo>
                    <a:lnTo>
                      <a:pt x="6" y="10"/>
                    </a:lnTo>
                    <a:lnTo>
                      <a:pt x="0" y="6"/>
                    </a:lnTo>
                    <a:lnTo>
                      <a:pt x="6" y="4"/>
                    </a:lnTo>
                    <a:lnTo>
                      <a:pt x="13" y="2"/>
                    </a:lnTo>
                    <a:lnTo>
                      <a:pt x="21" y="0"/>
                    </a:lnTo>
                    <a:lnTo>
                      <a:pt x="27" y="2"/>
                    </a:lnTo>
                    <a:lnTo>
                      <a:pt x="41" y="4"/>
                    </a:lnTo>
                    <a:lnTo>
                      <a:pt x="55" y="4"/>
                    </a:lnTo>
                    <a:lnTo>
                      <a:pt x="71" y="6"/>
                    </a:lnTo>
                    <a:lnTo>
                      <a:pt x="85" y="8"/>
                    </a:lnTo>
                    <a:lnTo>
                      <a:pt x="79" y="12"/>
                    </a:lnTo>
                    <a:lnTo>
                      <a:pt x="73" y="14"/>
                    </a:lnTo>
                    <a:lnTo>
                      <a:pt x="67" y="18"/>
                    </a:lnTo>
                    <a:lnTo>
                      <a:pt x="63" y="18"/>
                    </a:lnTo>
                    <a:lnTo>
                      <a:pt x="47" y="18"/>
                    </a:lnTo>
                    <a:lnTo>
                      <a:pt x="31"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6" name="îṣliḍê"/>
              <p:cNvSpPr/>
              <p:nvPr/>
            </p:nvSpPr>
            <p:spPr bwMode="auto">
              <a:xfrm>
                <a:off x="4729353" y="2489031"/>
                <a:ext cx="95028" cy="63047"/>
              </a:xfrm>
              <a:custGeom>
                <a:avLst/>
                <a:gdLst>
                  <a:gd name="T0" fmla="*/ 2147483647 w 54"/>
                  <a:gd name="T1" fmla="*/ 2147483647 h 38"/>
                  <a:gd name="T2" fmla="*/ 2147483647 w 54"/>
                  <a:gd name="T3" fmla="*/ 2147483647 h 38"/>
                  <a:gd name="T4" fmla="*/ 2147483647 w 54"/>
                  <a:gd name="T5" fmla="*/ 2147483647 h 38"/>
                  <a:gd name="T6" fmla="*/ 2147483647 w 54"/>
                  <a:gd name="T7" fmla="*/ 2147483647 h 38"/>
                  <a:gd name="T8" fmla="*/ 2147483647 w 54"/>
                  <a:gd name="T9" fmla="*/ 2147483647 h 38"/>
                  <a:gd name="T10" fmla="*/ 2147483647 w 54"/>
                  <a:gd name="T11" fmla="*/ 2147483647 h 38"/>
                  <a:gd name="T12" fmla="*/ 2147483647 w 54"/>
                  <a:gd name="T13" fmla="*/ 2147483647 h 38"/>
                  <a:gd name="T14" fmla="*/ 2147483647 w 54"/>
                  <a:gd name="T15" fmla="*/ 2147483647 h 38"/>
                  <a:gd name="T16" fmla="*/ 2147483647 w 54"/>
                  <a:gd name="T17" fmla="*/ 2147483647 h 38"/>
                  <a:gd name="T18" fmla="*/ 2147483647 w 54"/>
                  <a:gd name="T19" fmla="*/ 2147483647 h 38"/>
                  <a:gd name="T20" fmla="*/ 2147483647 w 54"/>
                  <a:gd name="T21" fmla="*/ 2147483647 h 38"/>
                  <a:gd name="T22" fmla="*/ 0 w 54"/>
                  <a:gd name="T23" fmla="*/ 2147483647 h 38"/>
                  <a:gd name="T24" fmla="*/ 0 w 54"/>
                  <a:gd name="T25" fmla="*/ 2147483647 h 38"/>
                  <a:gd name="T26" fmla="*/ 2147483647 w 54"/>
                  <a:gd name="T27" fmla="*/ 2147483647 h 38"/>
                  <a:gd name="T28" fmla="*/ 2147483647 w 54"/>
                  <a:gd name="T29" fmla="*/ 0 h 38"/>
                  <a:gd name="T30" fmla="*/ 2147483647 w 54"/>
                  <a:gd name="T31" fmla="*/ 0 h 38"/>
                  <a:gd name="T32" fmla="*/ 2147483647 w 54"/>
                  <a:gd name="T33" fmla="*/ 0 h 38"/>
                  <a:gd name="T34" fmla="*/ 2147483647 w 54"/>
                  <a:gd name="T35" fmla="*/ 2147483647 h 38"/>
                  <a:gd name="T36" fmla="*/ 2147483647 w 54"/>
                  <a:gd name="T37" fmla="*/ 2147483647 h 3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38"/>
                  <a:gd name="T59" fmla="*/ 54 w 54"/>
                  <a:gd name="T60" fmla="*/ 38 h 3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38">
                    <a:moveTo>
                      <a:pt x="46" y="6"/>
                    </a:moveTo>
                    <a:lnTo>
                      <a:pt x="48" y="16"/>
                    </a:lnTo>
                    <a:lnTo>
                      <a:pt x="54" y="22"/>
                    </a:lnTo>
                    <a:lnTo>
                      <a:pt x="52" y="28"/>
                    </a:lnTo>
                    <a:lnTo>
                      <a:pt x="44" y="30"/>
                    </a:lnTo>
                    <a:lnTo>
                      <a:pt x="40" y="38"/>
                    </a:lnTo>
                    <a:lnTo>
                      <a:pt x="30" y="32"/>
                    </a:lnTo>
                    <a:lnTo>
                      <a:pt x="28" y="30"/>
                    </a:lnTo>
                    <a:lnTo>
                      <a:pt x="16" y="26"/>
                    </a:lnTo>
                    <a:lnTo>
                      <a:pt x="10" y="20"/>
                    </a:lnTo>
                    <a:lnTo>
                      <a:pt x="6" y="14"/>
                    </a:lnTo>
                    <a:lnTo>
                      <a:pt x="0" y="6"/>
                    </a:lnTo>
                    <a:lnTo>
                      <a:pt x="0" y="2"/>
                    </a:lnTo>
                    <a:lnTo>
                      <a:pt x="6" y="2"/>
                    </a:lnTo>
                    <a:lnTo>
                      <a:pt x="12" y="0"/>
                    </a:lnTo>
                    <a:lnTo>
                      <a:pt x="20" y="0"/>
                    </a:lnTo>
                    <a:lnTo>
                      <a:pt x="36" y="0"/>
                    </a:lnTo>
                    <a:lnTo>
                      <a:pt x="40" y="6"/>
                    </a:lnTo>
                    <a:lnTo>
                      <a:pt x="46"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7" name="ïšlïḓè"/>
              <p:cNvSpPr/>
              <p:nvPr/>
            </p:nvSpPr>
            <p:spPr bwMode="auto">
              <a:xfrm>
                <a:off x="4701808" y="2447000"/>
                <a:ext cx="111555" cy="89667"/>
              </a:xfrm>
              <a:custGeom>
                <a:avLst/>
                <a:gdLst>
                  <a:gd name="T0" fmla="*/ 2147483647 w 64"/>
                  <a:gd name="T1" fmla="*/ 0 h 52"/>
                  <a:gd name="T2" fmla="*/ 2147483647 w 64"/>
                  <a:gd name="T3" fmla="*/ 2147483647 h 52"/>
                  <a:gd name="T4" fmla="*/ 2147483647 w 64"/>
                  <a:gd name="T5" fmla="*/ 2147483647 h 52"/>
                  <a:gd name="T6" fmla="*/ 2147483647 w 64"/>
                  <a:gd name="T7" fmla="*/ 2147483647 h 52"/>
                  <a:gd name="T8" fmla="*/ 2147483647 w 64"/>
                  <a:gd name="T9" fmla="*/ 2147483647 h 52"/>
                  <a:gd name="T10" fmla="*/ 2147483647 w 64"/>
                  <a:gd name="T11" fmla="*/ 2147483647 h 52"/>
                  <a:gd name="T12" fmla="*/ 2147483647 w 64"/>
                  <a:gd name="T13" fmla="*/ 2147483647 h 52"/>
                  <a:gd name="T14" fmla="*/ 2147483647 w 64"/>
                  <a:gd name="T15" fmla="*/ 2147483647 h 52"/>
                  <a:gd name="T16" fmla="*/ 2147483647 w 64"/>
                  <a:gd name="T17" fmla="*/ 2147483647 h 52"/>
                  <a:gd name="T18" fmla="*/ 2147483647 w 64"/>
                  <a:gd name="T19" fmla="*/ 2147483647 h 52"/>
                  <a:gd name="T20" fmla="*/ 2147483647 w 64"/>
                  <a:gd name="T21" fmla="*/ 2147483647 h 52"/>
                  <a:gd name="T22" fmla="*/ 2147483647 w 64"/>
                  <a:gd name="T23" fmla="*/ 2147483647 h 52"/>
                  <a:gd name="T24" fmla="*/ 2147483647 w 64"/>
                  <a:gd name="T25" fmla="*/ 2147483647 h 52"/>
                  <a:gd name="T26" fmla="*/ 2147483647 w 64"/>
                  <a:gd name="T27" fmla="*/ 2147483647 h 52"/>
                  <a:gd name="T28" fmla="*/ 2147483647 w 64"/>
                  <a:gd name="T29" fmla="*/ 2147483647 h 52"/>
                  <a:gd name="T30" fmla="*/ 2147483647 w 64"/>
                  <a:gd name="T31" fmla="*/ 2147483647 h 52"/>
                  <a:gd name="T32" fmla="*/ 2147483647 w 64"/>
                  <a:gd name="T33" fmla="*/ 2147483647 h 52"/>
                  <a:gd name="T34" fmla="*/ 2147483647 w 64"/>
                  <a:gd name="T35" fmla="*/ 2147483647 h 52"/>
                  <a:gd name="T36" fmla="*/ 2147483647 w 64"/>
                  <a:gd name="T37" fmla="*/ 2147483647 h 52"/>
                  <a:gd name="T38" fmla="*/ 0 w 64"/>
                  <a:gd name="T39" fmla="*/ 2147483647 h 52"/>
                  <a:gd name="T40" fmla="*/ 2147483647 w 64"/>
                  <a:gd name="T41" fmla="*/ 2147483647 h 52"/>
                  <a:gd name="T42" fmla="*/ 2147483647 w 64"/>
                  <a:gd name="T43" fmla="*/ 2147483647 h 52"/>
                  <a:gd name="T44" fmla="*/ 2147483647 w 64"/>
                  <a:gd name="T45" fmla="*/ 2147483647 h 52"/>
                  <a:gd name="T46" fmla="*/ 2147483647 w 64"/>
                  <a:gd name="T47" fmla="*/ 0 h 5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52"/>
                  <a:gd name="T74" fmla="*/ 64 w 64"/>
                  <a:gd name="T75" fmla="*/ 52 h 5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52">
                    <a:moveTo>
                      <a:pt x="28" y="0"/>
                    </a:moveTo>
                    <a:lnTo>
                      <a:pt x="38" y="10"/>
                    </a:lnTo>
                    <a:lnTo>
                      <a:pt x="44" y="12"/>
                    </a:lnTo>
                    <a:lnTo>
                      <a:pt x="48" y="12"/>
                    </a:lnTo>
                    <a:lnTo>
                      <a:pt x="58" y="10"/>
                    </a:lnTo>
                    <a:lnTo>
                      <a:pt x="64" y="24"/>
                    </a:lnTo>
                    <a:lnTo>
                      <a:pt x="62" y="30"/>
                    </a:lnTo>
                    <a:lnTo>
                      <a:pt x="56" y="30"/>
                    </a:lnTo>
                    <a:lnTo>
                      <a:pt x="52" y="24"/>
                    </a:lnTo>
                    <a:lnTo>
                      <a:pt x="36" y="24"/>
                    </a:lnTo>
                    <a:lnTo>
                      <a:pt x="28" y="24"/>
                    </a:lnTo>
                    <a:lnTo>
                      <a:pt x="22" y="26"/>
                    </a:lnTo>
                    <a:lnTo>
                      <a:pt x="16" y="26"/>
                    </a:lnTo>
                    <a:lnTo>
                      <a:pt x="16" y="30"/>
                    </a:lnTo>
                    <a:lnTo>
                      <a:pt x="22" y="38"/>
                    </a:lnTo>
                    <a:lnTo>
                      <a:pt x="26" y="44"/>
                    </a:lnTo>
                    <a:lnTo>
                      <a:pt x="32" y="50"/>
                    </a:lnTo>
                    <a:lnTo>
                      <a:pt x="18" y="52"/>
                    </a:lnTo>
                    <a:lnTo>
                      <a:pt x="8" y="36"/>
                    </a:lnTo>
                    <a:lnTo>
                      <a:pt x="0" y="18"/>
                    </a:lnTo>
                    <a:lnTo>
                      <a:pt x="8" y="18"/>
                    </a:lnTo>
                    <a:lnTo>
                      <a:pt x="12" y="10"/>
                    </a:lnTo>
                    <a:lnTo>
                      <a:pt x="14" y="4"/>
                    </a:lnTo>
                    <a:lnTo>
                      <a:pt x="2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8" name="ïṣḷïḍê"/>
              <p:cNvSpPr/>
              <p:nvPr/>
            </p:nvSpPr>
            <p:spPr bwMode="auto">
              <a:xfrm>
                <a:off x="4763782" y="1774492"/>
                <a:ext cx="256163" cy="281612"/>
              </a:xfrm>
              <a:custGeom>
                <a:avLst/>
                <a:gdLst>
                  <a:gd name="T0" fmla="*/ 2147483647 w 146"/>
                  <a:gd name="T1" fmla="*/ 2147483647 h 168"/>
                  <a:gd name="T2" fmla="*/ 2147483647 w 146"/>
                  <a:gd name="T3" fmla="*/ 2147483647 h 168"/>
                  <a:gd name="T4" fmla="*/ 2147483647 w 146"/>
                  <a:gd name="T5" fmla="*/ 2147483647 h 168"/>
                  <a:gd name="T6" fmla="*/ 2147483647 w 146"/>
                  <a:gd name="T7" fmla="*/ 2147483647 h 168"/>
                  <a:gd name="T8" fmla="*/ 2147483647 w 146"/>
                  <a:gd name="T9" fmla="*/ 2147483647 h 168"/>
                  <a:gd name="T10" fmla="*/ 2147483647 w 146"/>
                  <a:gd name="T11" fmla="*/ 2147483647 h 168"/>
                  <a:gd name="T12" fmla="*/ 2147483647 w 146"/>
                  <a:gd name="T13" fmla="*/ 2147483647 h 168"/>
                  <a:gd name="T14" fmla="*/ 2147483647 w 146"/>
                  <a:gd name="T15" fmla="*/ 2147483647 h 168"/>
                  <a:gd name="T16" fmla="*/ 2147483647 w 146"/>
                  <a:gd name="T17" fmla="*/ 2147483647 h 168"/>
                  <a:gd name="T18" fmla="*/ 2147483647 w 146"/>
                  <a:gd name="T19" fmla="*/ 2147483647 h 168"/>
                  <a:gd name="T20" fmla="*/ 2147483647 w 146"/>
                  <a:gd name="T21" fmla="*/ 2147483647 h 168"/>
                  <a:gd name="T22" fmla="*/ 2147483647 w 146"/>
                  <a:gd name="T23" fmla="*/ 2147483647 h 168"/>
                  <a:gd name="T24" fmla="*/ 2147483647 w 146"/>
                  <a:gd name="T25" fmla="*/ 2147483647 h 168"/>
                  <a:gd name="T26" fmla="*/ 2147483647 w 146"/>
                  <a:gd name="T27" fmla="*/ 2147483647 h 168"/>
                  <a:gd name="T28" fmla="*/ 2147483647 w 146"/>
                  <a:gd name="T29" fmla="*/ 2147483647 h 168"/>
                  <a:gd name="T30" fmla="*/ 2147483647 w 146"/>
                  <a:gd name="T31" fmla="*/ 2147483647 h 168"/>
                  <a:gd name="T32" fmla="*/ 2147483647 w 146"/>
                  <a:gd name="T33" fmla="*/ 2147483647 h 168"/>
                  <a:gd name="T34" fmla="*/ 2147483647 w 146"/>
                  <a:gd name="T35" fmla="*/ 2147483647 h 168"/>
                  <a:gd name="T36" fmla="*/ 2147483647 w 146"/>
                  <a:gd name="T37" fmla="*/ 2147483647 h 168"/>
                  <a:gd name="T38" fmla="*/ 2147483647 w 146"/>
                  <a:gd name="T39" fmla="*/ 2147483647 h 168"/>
                  <a:gd name="T40" fmla="*/ 2147483647 w 146"/>
                  <a:gd name="T41" fmla="*/ 2147483647 h 168"/>
                  <a:gd name="T42" fmla="*/ 2147483647 w 146"/>
                  <a:gd name="T43" fmla="*/ 2147483647 h 168"/>
                  <a:gd name="T44" fmla="*/ 2147483647 w 146"/>
                  <a:gd name="T45" fmla="*/ 2147483647 h 168"/>
                  <a:gd name="T46" fmla="*/ 2147483647 w 146"/>
                  <a:gd name="T47" fmla="*/ 2147483647 h 168"/>
                  <a:gd name="T48" fmla="*/ 2147483647 w 146"/>
                  <a:gd name="T49" fmla="*/ 2147483647 h 168"/>
                  <a:gd name="T50" fmla="*/ 2147483647 w 146"/>
                  <a:gd name="T51" fmla="*/ 2147483647 h 168"/>
                  <a:gd name="T52" fmla="*/ 2147483647 w 146"/>
                  <a:gd name="T53" fmla="*/ 2147483647 h 168"/>
                  <a:gd name="T54" fmla="*/ 2147483647 w 146"/>
                  <a:gd name="T55" fmla="*/ 2147483647 h 168"/>
                  <a:gd name="T56" fmla="*/ 2147483647 w 146"/>
                  <a:gd name="T57" fmla="*/ 2147483647 h 168"/>
                  <a:gd name="T58" fmla="*/ 2147483647 w 146"/>
                  <a:gd name="T59" fmla="*/ 2147483647 h 168"/>
                  <a:gd name="T60" fmla="*/ 2147483647 w 146"/>
                  <a:gd name="T61" fmla="*/ 2147483647 h 168"/>
                  <a:gd name="T62" fmla="*/ 2147483647 w 146"/>
                  <a:gd name="T63" fmla="*/ 2147483647 h 168"/>
                  <a:gd name="T64" fmla="*/ 2147483647 w 146"/>
                  <a:gd name="T65" fmla="*/ 2147483647 h 168"/>
                  <a:gd name="T66" fmla="*/ 2147483647 w 146"/>
                  <a:gd name="T67" fmla="*/ 2147483647 h 168"/>
                  <a:gd name="T68" fmla="*/ 2147483647 w 146"/>
                  <a:gd name="T69" fmla="*/ 2147483647 h 168"/>
                  <a:gd name="T70" fmla="*/ 2147483647 w 146"/>
                  <a:gd name="T71" fmla="*/ 2147483647 h 168"/>
                  <a:gd name="T72" fmla="*/ 2147483647 w 146"/>
                  <a:gd name="T73" fmla="*/ 2147483647 h 168"/>
                  <a:gd name="T74" fmla="*/ 2147483647 w 146"/>
                  <a:gd name="T75" fmla="*/ 2147483647 h 168"/>
                  <a:gd name="T76" fmla="*/ 2147483647 w 146"/>
                  <a:gd name="T77" fmla="*/ 2147483647 h 168"/>
                  <a:gd name="T78" fmla="*/ 2147483647 w 146"/>
                  <a:gd name="T79" fmla="*/ 2147483647 h 168"/>
                  <a:gd name="T80" fmla="*/ 2147483647 w 146"/>
                  <a:gd name="T81" fmla="*/ 2147483647 h 168"/>
                  <a:gd name="T82" fmla="*/ 2147483647 w 146"/>
                  <a:gd name="T83" fmla="*/ 0 h 168"/>
                  <a:gd name="T84" fmla="*/ 2147483647 w 146"/>
                  <a:gd name="T85" fmla="*/ 2147483647 h 168"/>
                  <a:gd name="T86" fmla="*/ 2147483647 w 146"/>
                  <a:gd name="T87" fmla="*/ 2147483647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6"/>
                  <a:gd name="T133" fmla="*/ 0 h 168"/>
                  <a:gd name="T134" fmla="*/ 146 w 146"/>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6" h="168">
                    <a:moveTo>
                      <a:pt x="98" y="16"/>
                    </a:moveTo>
                    <a:lnTo>
                      <a:pt x="92" y="20"/>
                    </a:lnTo>
                    <a:lnTo>
                      <a:pt x="90" y="24"/>
                    </a:lnTo>
                    <a:lnTo>
                      <a:pt x="90" y="26"/>
                    </a:lnTo>
                    <a:lnTo>
                      <a:pt x="90" y="30"/>
                    </a:lnTo>
                    <a:lnTo>
                      <a:pt x="92" y="32"/>
                    </a:lnTo>
                    <a:lnTo>
                      <a:pt x="100" y="34"/>
                    </a:lnTo>
                    <a:lnTo>
                      <a:pt x="108" y="36"/>
                    </a:lnTo>
                    <a:lnTo>
                      <a:pt x="110" y="38"/>
                    </a:lnTo>
                    <a:lnTo>
                      <a:pt x="110" y="40"/>
                    </a:lnTo>
                    <a:lnTo>
                      <a:pt x="110" y="44"/>
                    </a:lnTo>
                    <a:lnTo>
                      <a:pt x="108" y="48"/>
                    </a:lnTo>
                    <a:lnTo>
                      <a:pt x="104" y="50"/>
                    </a:lnTo>
                    <a:lnTo>
                      <a:pt x="104" y="54"/>
                    </a:lnTo>
                    <a:lnTo>
                      <a:pt x="106" y="56"/>
                    </a:lnTo>
                    <a:lnTo>
                      <a:pt x="108" y="54"/>
                    </a:lnTo>
                    <a:lnTo>
                      <a:pt x="114" y="54"/>
                    </a:lnTo>
                    <a:lnTo>
                      <a:pt x="114" y="64"/>
                    </a:lnTo>
                    <a:lnTo>
                      <a:pt x="118" y="76"/>
                    </a:lnTo>
                    <a:lnTo>
                      <a:pt x="120" y="82"/>
                    </a:lnTo>
                    <a:lnTo>
                      <a:pt x="122" y="86"/>
                    </a:lnTo>
                    <a:lnTo>
                      <a:pt x="126" y="88"/>
                    </a:lnTo>
                    <a:lnTo>
                      <a:pt x="126" y="92"/>
                    </a:lnTo>
                    <a:lnTo>
                      <a:pt x="128" y="98"/>
                    </a:lnTo>
                    <a:lnTo>
                      <a:pt x="130" y="102"/>
                    </a:lnTo>
                    <a:lnTo>
                      <a:pt x="130" y="108"/>
                    </a:lnTo>
                    <a:lnTo>
                      <a:pt x="140" y="112"/>
                    </a:lnTo>
                    <a:lnTo>
                      <a:pt x="146" y="118"/>
                    </a:lnTo>
                    <a:lnTo>
                      <a:pt x="146" y="130"/>
                    </a:lnTo>
                    <a:lnTo>
                      <a:pt x="136" y="132"/>
                    </a:lnTo>
                    <a:lnTo>
                      <a:pt x="128" y="138"/>
                    </a:lnTo>
                    <a:lnTo>
                      <a:pt x="122" y="144"/>
                    </a:lnTo>
                    <a:lnTo>
                      <a:pt x="118" y="150"/>
                    </a:lnTo>
                    <a:lnTo>
                      <a:pt x="112" y="154"/>
                    </a:lnTo>
                    <a:lnTo>
                      <a:pt x="106" y="158"/>
                    </a:lnTo>
                    <a:lnTo>
                      <a:pt x="96" y="158"/>
                    </a:lnTo>
                    <a:lnTo>
                      <a:pt x="90" y="160"/>
                    </a:lnTo>
                    <a:lnTo>
                      <a:pt x="88" y="162"/>
                    </a:lnTo>
                    <a:lnTo>
                      <a:pt x="86" y="162"/>
                    </a:lnTo>
                    <a:lnTo>
                      <a:pt x="78" y="162"/>
                    </a:lnTo>
                    <a:lnTo>
                      <a:pt x="70" y="164"/>
                    </a:lnTo>
                    <a:lnTo>
                      <a:pt x="64" y="164"/>
                    </a:lnTo>
                    <a:lnTo>
                      <a:pt x="50" y="168"/>
                    </a:lnTo>
                    <a:lnTo>
                      <a:pt x="44" y="166"/>
                    </a:lnTo>
                    <a:lnTo>
                      <a:pt x="40" y="162"/>
                    </a:lnTo>
                    <a:lnTo>
                      <a:pt x="36" y="160"/>
                    </a:lnTo>
                    <a:lnTo>
                      <a:pt x="34" y="158"/>
                    </a:lnTo>
                    <a:lnTo>
                      <a:pt x="32" y="156"/>
                    </a:lnTo>
                    <a:lnTo>
                      <a:pt x="28" y="152"/>
                    </a:lnTo>
                    <a:lnTo>
                      <a:pt x="24" y="138"/>
                    </a:lnTo>
                    <a:lnTo>
                      <a:pt x="20" y="118"/>
                    </a:lnTo>
                    <a:lnTo>
                      <a:pt x="22" y="108"/>
                    </a:lnTo>
                    <a:lnTo>
                      <a:pt x="26" y="104"/>
                    </a:lnTo>
                    <a:lnTo>
                      <a:pt x="34" y="100"/>
                    </a:lnTo>
                    <a:lnTo>
                      <a:pt x="40" y="94"/>
                    </a:lnTo>
                    <a:lnTo>
                      <a:pt x="50" y="90"/>
                    </a:lnTo>
                    <a:lnTo>
                      <a:pt x="58" y="86"/>
                    </a:lnTo>
                    <a:lnTo>
                      <a:pt x="62" y="80"/>
                    </a:lnTo>
                    <a:lnTo>
                      <a:pt x="64" y="74"/>
                    </a:lnTo>
                    <a:lnTo>
                      <a:pt x="54" y="74"/>
                    </a:lnTo>
                    <a:lnTo>
                      <a:pt x="44" y="74"/>
                    </a:lnTo>
                    <a:lnTo>
                      <a:pt x="40" y="62"/>
                    </a:lnTo>
                    <a:lnTo>
                      <a:pt x="38" y="54"/>
                    </a:lnTo>
                    <a:lnTo>
                      <a:pt x="36" y="46"/>
                    </a:lnTo>
                    <a:lnTo>
                      <a:pt x="32" y="34"/>
                    </a:lnTo>
                    <a:lnTo>
                      <a:pt x="26" y="28"/>
                    </a:lnTo>
                    <a:lnTo>
                      <a:pt x="16" y="26"/>
                    </a:lnTo>
                    <a:lnTo>
                      <a:pt x="8" y="22"/>
                    </a:lnTo>
                    <a:lnTo>
                      <a:pt x="0" y="18"/>
                    </a:lnTo>
                    <a:lnTo>
                      <a:pt x="4" y="16"/>
                    </a:lnTo>
                    <a:lnTo>
                      <a:pt x="6" y="16"/>
                    </a:lnTo>
                    <a:lnTo>
                      <a:pt x="8" y="16"/>
                    </a:lnTo>
                    <a:lnTo>
                      <a:pt x="16" y="18"/>
                    </a:lnTo>
                    <a:lnTo>
                      <a:pt x="26" y="20"/>
                    </a:lnTo>
                    <a:lnTo>
                      <a:pt x="36" y="24"/>
                    </a:lnTo>
                    <a:lnTo>
                      <a:pt x="46" y="26"/>
                    </a:lnTo>
                    <a:lnTo>
                      <a:pt x="52" y="26"/>
                    </a:lnTo>
                    <a:lnTo>
                      <a:pt x="56" y="22"/>
                    </a:lnTo>
                    <a:lnTo>
                      <a:pt x="58" y="18"/>
                    </a:lnTo>
                    <a:lnTo>
                      <a:pt x="60" y="14"/>
                    </a:lnTo>
                    <a:lnTo>
                      <a:pt x="60" y="8"/>
                    </a:lnTo>
                    <a:lnTo>
                      <a:pt x="62" y="4"/>
                    </a:lnTo>
                    <a:lnTo>
                      <a:pt x="64" y="2"/>
                    </a:lnTo>
                    <a:lnTo>
                      <a:pt x="70" y="0"/>
                    </a:lnTo>
                    <a:lnTo>
                      <a:pt x="82" y="2"/>
                    </a:lnTo>
                    <a:lnTo>
                      <a:pt x="90" y="6"/>
                    </a:lnTo>
                    <a:lnTo>
                      <a:pt x="96" y="10"/>
                    </a:lnTo>
                    <a:lnTo>
                      <a:pt x="104" y="14"/>
                    </a:lnTo>
                    <a:lnTo>
                      <a:pt x="98"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79" name="iŝḻiḓê"/>
              <p:cNvSpPr/>
              <p:nvPr/>
            </p:nvSpPr>
            <p:spPr bwMode="auto">
              <a:xfrm>
                <a:off x="4956592" y="2777649"/>
                <a:ext cx="74370" cy="14010"/>
              </a:xfrm>
              <a:custGeom>
                <a:avLst/>
                <a:gdLst>
                  <a:gd name="T0" fmla="*/ 2147483647 w 42"/>
                  <a:gd name="T1" fmla="*/ 2147483647 h 8"/>
                  <a:gd name="T2" fmla="*/ 2147483647 w 42"/>
                  <a:gd name="T3" fmla="*/ 2147483647 h 8"/>
                  <a:gd name="T4" fmla="*/ 0 w 42"/>
                  <a:gd name="T5" fmla="*/ 0 h 8"/>
                  <a:gd name="T6" fmla="*/ 2147483647 w 42"/>
                  <a:gd name="T7" fmla="*/ 2147483647 h 8"/>
                  <a:gd name="T8" fmla="*/ 2147483647 w 42"/>
                  <a:gd name="T9" fmla="*/ 2147483647 h 8"/>
                  <a:gd name="T10" fmla="*/ 2147483647 w 42"/>
                  <a:gd name="T11" fmla="*/ 2147483647 h 8"/>
                  <a:gd name="T12" fmla="*/ 2147483647 w 42"/>
                  <a:gd name="T13" fmla="*/ 2147483647 h 8"/>
                  <a:gd name="T14" fmla="*/ 2147483647 w 42"/>
                  <a:gd name="T15" fmla="*/ 2147483647 h 8"/>
                  <a:gd name="T16" fmla="*/ 2147483647 w 42"/>
                  <a:gd name="T17" fmla="*/ 2147483647 h 8"/>
                  <a:gd name="T18" fmla="*/ 2147483647 w 42"/>
                  <a:gd name="T19" fmla="*/ 0 h 8"/>
                  <a:gd name="T20" fmla="*/ 2147483647 w 42"/>
                  <a:gd name="T21" fmla="*/ 2147483647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2"/>
                  <a:gd name="T34" fmla="*/ 0 h 8"/>
                  <a:gd name="T35" fmla="*/ 42 w 42"/>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2" h="8">
                    <a:moveTo>
                      <a:pt x="20" y="2"/>
                    </a:moveTo>
                    <a:lnTo>
                      <a:pt x="8" y="2"/>
                    </a:lnTo>
                    <a:lnTo>
                      <a:pt x="0" y="0"/>
                    </a:lnTo>
                    <a:lnTo>
                      <a:pt x="4" y="2"/>
                    </a:lnTo>
                    <a:lnTo>
                      <a:pt x="8" y="6"/>
                    </a:lnTo>
                    <a:lnTo>
                      <a:pt x="22" y="8"/>
                    </a:lnTo>
                    <a:lnTo>
                      <a:pt x="34" y="8"/>
                    </a:lnTo>
                    <a:lnTo>
                      <a:pt x="42" y="6"/>
                    </a:lnTo>
                    <a:lnTo>
                      <a:pt x="36" y="2"/>
                    </a:lnTo>
                    <a:lnTo>
                      <a:pt x="32" y="0"/>
                    </a:lnTo>
                    <a:lnTo>
                      <a:pt x="2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0" name="íṣ1ïḍe"/>
              <p:cNvSpPr/>
              <p:nvPr/>
            </p:nvSpPr>
            <p:spPr bwMode="auto">
              <a:xfrm>
                <a:off x="4394689" y="2641748"/>
                <a:ext cx="28921" cy="19615"/>
              </a:xfrm>
              <a:custGeom>
                <a:avLst/>
                <a:gdLst>
                  <a:gd name="T0" fmla="*/ 2147483647 w 16"/>
                  <a:gd name="T1" fmla="*/ 2147483647 h 10"/>
                  <a:gd name="T2" fmla="*/ 2147483647 w 16"/>
                  <a:gd name="T3" fmla="*/ 0 h 10"/>
                  <a:gd name="T4" fmla="*/ 2147483647 w 16"/>
                  <a:gd name="T5" fmla="*/ 0 h 10"/>
                  <a:gd name="T6" fmla="*/ 2147483647 w 16"/>
                  <a:gd name="T7" fmla="*/ 0 h 10"/>
                  <a:gd name="T8" fmla="*/ 2147483647 w 16"/>
                  <a:gd name="T9" fmla="*/ 2147483647 h 10"/>
                  <a:gd name="T10" fmla="*/ 0 w 16"/>
                  <a:gd name="T11" fmla="*/ 2147483647 h 10"/>
                  <a:gd name="T12" fmla="*/ 2147483647 w 16"/>
                  <a:gd name="T13" fmla="*/ 2147483647 h 10"/>
                  <a:gd name="T14" fmla="*/ 2147483647 w 16"/>
                  <a:gd name="T15" fmla="*/ 2147483647 h 10"/>
                  <a:gd name="T16" fmla="*/ 2147483647 w 16"/>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0"/>
                  <a:gd name="T29" fmla="*/ 16 w 16"/>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0">
                    <a:moveTo>
                      <a:pt x="16" y="6"/>
                    </a:moveTo>
                    <a:lnTo>
                      <a:pt x="12" y="0"/>
                    </a:lnTo>
                    <a:lnTo>
                      <a:pt x="6" y="0"/>
                    </a:lnTo>
                    <a:lnTo>
                      <a:pt x="4" y="0"/>
                    </a:lnTo>
                    <a:lnTo>
                      <a:pt x="2" y="2"/>
                    </a:lnTo>
                    <a:lnTo>
                      <a:pt x="0" y="10"/>
                    </a:lnTo>
                    <a:lnTo>
                      <a:pt x="16" y="10"/>
                    </a:lnTo>
                    <a:lnTo>
                      <a:pt x="14" y="4"/>
                    </a:lnTo>
                    <a:lnTo>
                      <a:pt x="16"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1" name="îṥḻïde"/>
              <p:cNvSpPr/>
              <p:nvPr/>
            </p:nvSpPr>
            <p:spPr bwMode="auto">
              <a:xfrm>
                <a:off x="4182598" y="2077121"/>
                <a:ext cx="191434" cy="257794"/>
              </a:xfrm>
              <a:custGeom>
                <a:avLst/>
                <a:gdLst>
                  <a:gd name="T0" fmla="*/ 2147483647 w 110"/>
                  <a:gd name="T1" fmla="*/ 2147483647 h 154"/>
                  <a:gd name="T2" fmla="*/ 2147483647 w 110"/>
                  <a:gd name="T3" fmla="*/ 2147483647 h 154"/>
                  <a:gd name="T4" fmla="*/ 2147483647 w 110"/>
                  <a:gd name="T5" fmla="*/ 2147483647 h 154"/>
                  <a:gd name="T6" fmla="*/ 2147483647 w 110"/>
                  <a:gd name="T7" fmla="*/ 2147483647 h 154"/>
                  <a:gd name="T8" fmla="*/ 2147483647 w 110"/>
                  <a:gd name="T9" fmla="*/ 2147483647 h 154"/>
                  <a:gd name="T10" fmla="*/ 2147483647 w 110"/>
                  <a:gd name="T11" fmla="*/ 2147483647 h 154"/>
                  <a:gd name="T12" fmla="*/ 2147483647 w 110"/>
                  <a:gd name="T13" fmla="*/ 2147483647 h 154"/>
                  <a:gd name="T14" fmla="*/ 2147483647 w 110"/>
                  <a:gd name="T15" fmla="*/ 2147483647 h 154"/>
                  <a:gd name="T16" fmla="*/ 2147483647 w 110"/>
                  <a:gd name="T17" fmla="*/ 2147483647 h 154"/>
                  <a:gd name="T18" fmla="*/ 2147483647 w 110"/>
                  <a:gd name="T19" fmla="*/ 2147483647 h 154"/>
                  <a:gd name="T20" fmla="*/ 2147483647 w 110"/>
                  <a:gd name="T21" fmla="*/ 2147483647 h 154"/>
                  <a:gd name="T22" fmla="*/ 2147483647 w 110"/>
                  <a:gd name="T23" fmla="*/ 2147483647 h 154"/>
                  <a:gd name="T24" fmla="*/ 2147483647 w 110"/>
                  <a:gd name="T25" fmla="*/ 2147483647 h 154"/>
                  <a:gd name="T26" fmla="*/ 2147483647 w 110"/>
                  <a:gd name="T27" fmla="*/ 2147483647 h 154"/>
                  <a:gd name="T28" fmla="*/ 2147483647 w 110"/>
                  <a:gd name="T29" fmla="*/ 2147483647 h 154"/>
                  <a:gd name="T30" fmla="*/ 2147483647 w 110"/>
                  <a:gd name="T31" fmla="*/ 2147483647 h 154"/>
                  <a:gd name="T32" fmla="*/ 2147483647 w 110"/>
                  <a:gd name="T33" fmla="*/ 2147483647 h 154"/>
                  <a:gd name="T34" fmla="*/ 2147483647 w 110"/>
                  <a:gd name="T35" fmla="*/ 2147483647 h 154"/>
                  <a:gd name="T36" fmla="*/ 2147483647 w 110"/>
                  <a:gd name="T37" fmla="*/ 2147483647 h 154"/>
                  <a:gd name="T38" fmla="*/ 2147483647 w 110"/>
                  <a:gd name="T39" fmla="*/ 2147483647 h 154"/>
                  <a:gd name="T40" fmla="*/ 2147483647 w 110"/>
                  <a:gd name="T41" fmla="*/ 2147483647 h 154"/>
                  <a:gd name="T42" fmla="*/ 2147483647 w 110"/>
                  <a:gd name="T43" fmla="*/ 2147483647 h 154"/>
                  <a:gd name="T44" fmla="*/ 2147483647 w 110"/>
                  <a:gd name="T45" fmla="*/ 2147483647 h 154"/>
                  <a:gd name="T46" fmla="*/ 2147483647 w 110"/>
                  <a:gd name="T47" fmla="*/ 2147483647 h 154"/>
                  <a:gd name="T48" fmla="*/ 2147483647 w 110"/>
                  <a:gd name="T49" fmla="*/ 2147483647 h 154"/>
                  <a:gd name="T50" fmla="*/ 2147483647 w 110"/>
                  <a:gd name="T51" fmla="*/ 2147483647 h 154"/>
                  <a:gd name="T52" fmla="*/ 2147483647 w 110"/>
                  <a:gd name="T53" fmla="*/ 2147483647 h 154"/>
                  <a:gd name="T54" fmla="*/ 2147483647 w 110"/>
                  <a:gd name="T55" fmla="*/ 2147483647 h 154"/>
                  <a:gd name="T56" fmla="*/ 2147483647 w 110"/>
                  <a:gd name="T57" fmla="*/ 2147483647 h 154"/>
                  <a:gd name="T58" fmla="*/ 2147483647 w 110"/>
                  <a:gd name="T59" fmla="*/ 2147483647 h 154"/>
                  <a:gd name="T60" fmla="*/ 0 w 110"/>
                  <a:gd name="T61" fmla="*/ 2147483647 h 154"/>
                  <a:gd name="T62" fmla="*/ 2147483647 w 110"/>
                  <a:gd name="T63" fmla="*/ 2147483647 h 154"/>
                  <a:gd name="T64" fmla="*/ 2147483647 w 110"/>
                  <a:gd name="T65" fmla="*/ 0 h 154"/>
                  <a:gd name="T66" fmla="*/ 2147483647 w 110"/>
                  <a:gd name="T67" fmla="*/ 2147483647 h 154"/>
                  <a:gd name="T68" fmla="*/ 2147483647 w 110"/>
                  <a:gd name="T69" fmla="*/ 2147483647 h 154"/>
                  <a:gd name="T70" fmla="*/ 2147483647 w 110"/>
                  <a:gd name="T71" fmla="*/ 2147483647 h 154"/>
                  <a:gd name="T72" fmla="*/ 2147483647 w 110"/>
                  <a:gd name="T73" fmla="*/ 2147483647 h 154"/>
                  <a:gd name="T74" fmla="*/ 2147483647 w 110"/>
                  <a:gd name="T75" fmla="*/ 2147483647 h 154"/>
                  <a:gd name="T76" fmla="*/ 2147483647 w 110"/>
                  <a:gd name="T77" fmla="*/ 2147483647 h 154"/>
                  <a:gd name="T78" fmla="*/ 2147483647 w 110"/>
                  <a:gd name="T79" fmla="*/ 2147483647 h 15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10"/>
                  <a:gd name="T121" fmla="*/ 0 h 154"/>
                  <a:gd name="T122" fmla="*/ 110 w 110"/>
                  <a:gd name="T123" fmla="*/ 154 h 15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10" h="154">
                    <a:moveTo>
                      <a:pt x="76" y="82"/>
                    </a:moveTo>
                    <a:lnTo>
                      <a:pt x="82" y="86"/>
                    </a:lnTo>
                    <a:lnTo>
                      <a:pt x="88" y="90"/>
                    </a:lnTo>
                    <a:lnTo>
                      <a:pt x="90" y="94"/>
                    </a:lnTo>
                    <a:lnTo>
                      <a:pt x="90" y="100"/>
                    </a:lnTo>
                    <a:lnTo>
                      <a:pt x="90" y="104"/>
                    </a:lnTo>
                    <a:lnTo>
                      <a:pt x="90" y="108"/>
                    </a:lnTo>
                    <a:lnTo>
                      <a:pt x="94" y="106"/>
                    </a:lnTo>
                    <a:lnTo>
                      <a:pt x="104" y="104"/>
                    </a:lnTo>
                    <a:lnTo>
                      <a:pt x="108" y="110"/>
                    </a:lnTo>
                    <a:lnTo>
                      <a:pt x="110" y="114"/>
                    </a:lnTo>
                    <a:lnTo>
                      <a:pt x="108" y="118"/>
                    </a:lnTo>
                    <a:lnTo>
                      <a:pt x="104" y="122"/>
                    </a:lnTo>
                    <a:lnTo>
                      <a:pt x="94" y="128"/>
                    </a:lnTo>
                    <a:lnTo>
                      <a:pt x="94" y="130"/>
                    </a:lnTo>
                    <a:lnTo>
                      <a:pt x="98" y="132"/>
                    </a:lnTo>
                    <a:lnTo>
                      <a:pt x="104" y="134"/>
                    </a:lnTo>
                    <a:lnTo>
                      <a:pt x="102" y="138"/>
                    </a:lnTo>
                    <a:lnTo>
                      <a:pt x="98" y="142"/>
                    </a:lnTo>
                    <a:lnTo>
                      <a:pt x="92" y="144"/>
                    </a:lnTo>
                    <a:lnTo>
                      <a:pt x="82" y="144"/>
                    </a:lnTo>
                    <a:lnTo>
                      <a:pt x="66" y="144"/>
                    </a:lnTo>
                    <a:lnTo>
                      <a:pt x="50" y="144"/>
                    </a:lnTo>
                    <a:lnTo>
                      <a:pt x="40" y="144"/>
                    </a:lnTo>
                    <a:lnTo>
                      <a:pt x="40" y="148"/>
                    </a:lnTo>
                    <a:lnTo>
                      <a:pt x="40" y="152"/>
                    </a:lnTo>
                    <a:lnTo>
                      <a:pt x="34" y="152"/>
                    </a:lnTo>
                    <a:lnTo>
                      <a:pt x="26" y="154"/>
                    </a:lnTo>
                    <a:lnTo>
                      <a:pt x="18" y="154"/>
                    </a:lnTo>
                    <a:lnTo>
                      <a:pt x="12" y="154"/>
                    </a:lnTo>
                    <a:lnTo>
                      <a:pt x="14" y="148"/>
                    </a:lnTo>
                    <a:lnTo>
                      <a:pt x="18" y="144"/>
                    </a:lnTo>
                    <a:lnTo>
                      <a:pt x="24" y="142"/>
                    </a:lnTo>
                    <a:lnTo>
                      <a:pt x="30" y="140"/>
                    </a:lnTo>
                    <a:lnTo>
                      <a:pt x="42" y="136"/>
                    </a:lnTo>
                    <a:lnTo>
                      <a:pt x="46" y="132"/>
                    </a:lnTo>
                    <a:lnTo>
                      <a:pt x="50" y="128"/>
                    </a:lnTo>
                    <a:lnTo>
                      <a:pt x="32" y="126"/>
                    </a:lnTo>
                    <a:lnTo>
                      <a:pt x="24" y="124"/>
                    </a:lnTo>
                    <a:lnTo>
                      <a:pt x="18" y="122"/>
                    </a:lnTo>
                    <a:lnTo>
                      <a:pt x="26" y="114"/>
                    </a:lnTo>
                    <a:lnTo>
                      <a:pt x="36" y="108"/>
                    </a:lnTo>
                    <a:lnTo>
                      <a:pt x="36" y="104"/>
                    </a:lnTo>
                    <a:lnTo>
                      <a:pt x="36" y="100"/>
                    </a:lnTo>
                    <a:lnTo>
                      <a:pt x="38" y="98"/>
                    </a:lnTo>
                    <a:lnTo>
                      <a:pt x="40" y="94"/>
                    </a:lnTo>
                    <a:lnTo>
                      <a:pt x="48" y="90"/>
                    </a:lnTo>
                    <a:lnTo>
                      <a:pt x="42" y="84"/>
                    </a:lnTo>
                    <a:lnTo>
                      <a:pt x="40" y="80"/>
                    </a:lnTo>
                    <a:lnTo>
                      <a:pt x="40" y="76"/>
                    </a:lnTo>
                    <a:lnTo>
                      <a:pt x="40" y="70"/>
                    </a:lnTo>
                    <a:lnTo>
                      <a:pt x="42" y="68"/>
                    </a:lnTo>
                    <a:lnTo>
                      <a:pt x="40" y="62"/>
                    </a:lnTo>
                    <a:lnTo>
                      <a:pt x="38" y="58"/>
                    </a:lnTo>
                    <a:lnTo>
                      <a:pt x="14" y="58"/>
                    </a:lnTo>
                    <a:lnTo>
                      <a:pt x="12" y="56"/>
                    </a:lnTo>
                    <a:lnTo>
                      <a:pt x="12" y="50"/>
                    </a:lnTo>
                    <a:lnTo>
                      <a:pt x="10" y="48"/>
                    </a:lnTo>
                    <a:lnTo>
                      <a:pt x="6" y="46"/>
                    </a:lnTo>
                    <a:lnTo>
                      <a:pt x="12" y="36"/>
                    </a:lnTo>
                    <a:lnTo>
                      <a:pt x="6" y="32"/>
                    </a:lnTo>
                    <a:lnTo>
                      <a:pt x="0" y="28"/>
                    </a:lnTo>
                    <a:lnTo>
                      <a:pt x="10" y="20"/>
                    </a:lnTo>
                    <a:lnTo>
                      <a:pt x="22" y="10"/>
                    </a:lnTo>
                    <a:lnTo>
                      <a:pt x="38" y="4"/>
                    </a:lnTo>
                    <a:lnTo>
                      <a:pt x="50" y="0"/>
                    </a:lnTo>
                    <a:lnTo>
                      <a:pt x="48" y="8"/>
                    </a:lnTo>
                    <a:lnTo>
                      <a:pt x="46" y="12"/>
                    </a:lnTo>
                    <a:lnTo>
                      <a:pt x="42" y="16"/>
                    </a:lnTo>
                    <a:lnTo>
                      <a:pt x="38" y="20"/>
                    </a:lnTo>
                    <a:lnTo>
                      <a:pt x="46" y="22"/>
                    </a:lnTo>
                    <a:lnTo>
                      <a:pt x="54" y="22"/>
                    </a:lnTo>
                    <a:lnTo>
                      <a:pt x="60" y="24"/>
                    </a:lnTo>
                    <a:lnTo>
                      <a:pt x="66" y="26"/>
                    </a:lnTo>
                    <a:lnTo>
                      <a:pt x="58" y="36"/>
                    </a:lnTo>
                    <a:lnTo>
                      <a:pt x="54" y="40"/>
                    </a:lnTo>
                    <a:lnTo>
                      <a:pt x="54" y="46"/>
                    </a:lnTo>
                    <a:lnTo>
                      <a:pt x="56" y="56"/>
                    </a:lnTo>
                    <a:lnTo>
                      <a:pt x="62" y="64"/>
                    </a:lnTo>
                    <a:lnTo>
                      <a:pt x="74" y="82"/>
                    </a:lnTo>
                    <a:lnTo>
                      <a:pt x="76" y="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2" name="iṧļïḓe"/>
              <p:cNvSpPr/>
              <p:nvPr/>
            </p:nvSpPr>
            <p:spPr bwMode="auto">
              <a:xfrm>
                <a:off x="4098588" y="2189205"/>
                <a:ext cx="106046" cy="105079"/>
              </a:xfrm>
              <a:custGeom>
                <a:avLst/>
                <a:gdLst>
                  <a:gd name="T0" fmla="*/ 2147483647 w 60"/>
                  <a:gd name="T1" fmla="*/ 2147483647 h 64"/>
                  <a:gd name="T2" fmla="*/ 2147483647 w 60"/>
                  <a:gd name="T3" fmla="*/ 2147483647 h 64"/>
                  <a:gd name="T4" fmla="*/ 2147483647 w 60"/>
                  <a:gd name="T5" fmla="*/ 2147483647 h 64"/>
                  <a:gd name="T6" fmla="*/ 2147483647 w 60"/>
                  <a:gd name="T7" fmla="*/ 0 h 64"/>
                  <a:gd name="T8" fmla="*/ 2147483647 w 60"/>
                  <a:gd name="T9" fmla="*/ 0 h 64"/>
                  <a:gd name="T10" fmla="*/ 2147483647 w 60"/>
                  <a:gd name="T11" fmla="*/ 0 h 64"/>
                  <a:gd name="T12" fmla="*/ 2147483647 w 60"/>
                  <a:gd name="T13" fmla="*/ 2147483647 h 64"/>
                  <a:gd name="T14" fmla="*/ 2147483647 w 60"/>
                  <a:gd name="T15" fmla="*/ 2147483647 h 64"/>
                  <a:gd name="T16" fmla="*/ 2147483647 w 60"/>
                  <a:gd name="T17" fmla="*/ 2147483647 h 64"/>
                  <a:gd name="T18" fmla="*/ 2147483647 w 60"/>
                  <a:gd name="T19" fmla="*/ 2147483647 h 64"/>
                  <a:gd name="T20" fmla="*/ 2147483647 w 60"/>
                  <a:gd name="T21" fmla="*/ 2147483647 h 64"/>
                  <a:gd name="T22" fmla="*/ 2147483647 w 60"/>
                  <a:gd name="T23" fmla="*/ 2147483647 h 64"/>
                  <a:gd name="T24" fmla="*/ 2147483647 w 60"/>
                  <a:gd name="T25" fmla="*/ 2147483647 h 64"/>
                  <a:gd name="T26" fmla="*/ 2147483647 w 60"/>
                  <a:gd name="T27" fmla="*/ 2147483647 h 64"/>
                  <a:gd name="T28" fmla="*/ 2147483647 w 60"/>
                  <a:gd name="T29" fmla="*/ 2147483647 h 64"/>
                  <a:gd name="T30" fmla="*/ 2147483647 w 60"/>
                  <a:gd name="T31" fmla="*/ 2147483647 h 64"/>
                  <a:gd name="T32" fmla="*/ 2147483647 w 60"/>
                  <a:gd name="T33" fmla="*/ 2147483647 h 64"/>
                  <a:gd name="T34" fmla="*/ 2147483647 w 60"/>
                  <a:gd name="T35" fmla="*/ 2147483647 h 64"/>
                  <a:gd name="T36" fmla="*/ 2147483647 w 60"/>
                  <a:gd name="T37" fmla="*/ 2147483647 h 64"/>
                  <a:gd name="T38" fmla="*/ 2147483647 w 60"/>
                  <a:gd name="T39" fmla="*/ 2147483647 h 64"/>
                  <a:gd name="T40" fmla="*/ 2147483647 w 60"/>
                  <a:gd name="T41" fmla="*/ 2147483647 h 64"/>
                  <a:gd name="T42" fmla="*/ 2147483647 w 60"/>
                  <a:gd name="T43" fmla="*/ 2147483647 h 64"/>
                  <a:gd name="T44" fmla="*/ 2147483647 w 60"/>
                  <a:gd name="T45" fmla="*/ 2147483647 h 64"/>
                  <a:gd name="T46" fmla="*/ 2147483647 w 60"/>
                  <a:gd name="T47" fmla="*/ 2147483647 h 64"/>
                  <a:gd name="T48" fmla="*/ 0 w 60"/>
                  <a:gd name="T49" fmla="*/ 2147483647 h 64"/>
                  <a:gd name="T50" fmla="*/ 2147483647 w 60"/>
                  <a:gd name="T51" fmla="*/ 2147483647 h 64"/>
                  <a:gd name="T52" fmla="*/ 2147483647 w 60"/>
                  <a:gd name="T53" fmla="*/ 2147483647 h 64"/>
                  <a:gd name="T54" fmla="*/ 2147483647 w 60"/>
                  <a:gd name="T55" fmla="*/ 2147483647 h 64"/>
                  <a:gd name="T56" fmla="*/ 2147483647 w 60"/>
                  <a:gd name="T57" fmla="*/ 2147483647 h 64"/>
                  <a:gd name="T58" fmla="*/ 2147483647 w 60"/>
                  <a:gd name="T59" fmla="*/ 2147483647 h 64"/>
                  <a:gd name="T60" fmla="*/ 2147483647 w 60"/>
                  <a:gd name="T61" fmla="*/ 2147483647 h 64"/>
                  <a:gd name="T62" fmla="*/ 2147483647 w 60"/>
                  <a:gd name="T63" fmla="*/ 2147483647 h 64"/>
                  <a:gd name="T64" fmla="*/ 2147483647 w 60"/>
                  <a:gd name="T65" fmla="*/ 2147483647 h 64"/>
                  <a:gd name="T66" fmla="*/ 2147483647 w 60"/>
                  <a:gd name="T67" fmla="*/ 2147483647 h 64"/>
                  <a:gd name="T68" fmla="*/ 2147483647 w 60"/>
                  <a:gd name="T69" fmla="*/ 2147483647 h 64"/>
                  <a:gd name="T70" fmla="*/ 2147483647 w 60"/>
                  <a:gd name="T71" fmla="*/ 2147483647 h 6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64"/>
                  <a:gd name="T110" fmla="*/ 60 w 60"/>
                  <a:gd name="T111" fmla="*/ 64 h 6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64">
                    <a:moveTo>
                      <a:pt x="32" y="20"/>
                    </a:moveTo>
                    <a:lnTo>
                      <a:pt x="32" y="4"/>
                    </a:lnTo>
                    <a:lnTo>
                      <a:pt x="32" y="2"/>
                    </a:lnTo>
                    <a:lnTo>
                      <a:pt x="34" y="0"/>
                    </a:lnTo>
                    <a:lnTo>
                      <a:pt x="44" y="0"/>
                    </a:lnTo>
                    <a:lnTo>
                      <a:pt x="56" y="0"/>
                    </a:lnTo>
                    <a:lnTo>
                      <a:pt x="60" y="2"/>
                    </a:lnTo>
                    <a:lnTo>
                      <a:pt x="60" y="6"/>
                    </a:lnTo>
                    <a:lnTo>
                      <a:pt x="58" y="14"/>
                    </a:lnTo>
                    <a:lnTo>
                      <a:pt x="54" y="18"/>
                    </a:lnTo>
                    <a:lnTo>
                      <a:pt x="50" y="20"/>
                    </a:lnTo>
                    <a:lnTo>
                      <a:pt x="48" y="24"/>
                    </a:lnTo>
                    <a:lnTo>
                      <a:pt x="50" y="26"/>
                    </a:lnTo>
                    <a:lnTo>
                      <a:pt x="52" y="30"/>
                    </a:lnTo>
                    <a:lnTo>
                      <a:pt x="54" y="32"/>
                    </a:lnTo>
                    <a:lnTo>
                      <a:pt x="56" y="36"/>
                    </a:lnTo>
                    <a:lnTo>
                      <a:pt x="54" y="42"/>
                    </a:lnTo>
                    <a:lnTo>
                      <a:pt x="50" y="46"/>
                    </a:lnTo>
                    <a:lnTo>
                      <a:pt x="38" y="54"/>
                    </a:lnTo>
                    <a:lnTo>
                      <a:pt x="24" y="62"/>
                    </a:lnTo>
                    <a:lnTo>
                      <a:pt x="16" y="64"/>
                    </a:lnTo>
                    <a:lnTo>
                      <a:pt x="10" y="64"/>
                    </a:lnTo>
                    <a:lnTo>
                      <a:pt x="6" y="64"/>
                    </a:lnTo>
                    <a:lnTo>
                      <a:pt x="4" y="62"/>
                    </a:lnTo>
                    <a:lnTo>
                      <a:pt x="0" y="56"/>
                    </a:lnTo>
                    <a:lnTo>
                      <a:pt x="2" y="52"/>
                    </a:lnTo>
                    <a:lnTo>
                      <a:pt x="6" y="48"/>
                    </a:lnTo>
                    <a:lnTo>
                      <a:pt x="14" y="40"/>
                    </a:lnTo>
                    <a:lnTo>
                      <a:pt x="6" y="34"/>
                    </a:lnTo>
                    <a:lnTo>
                      <a:pt x="2" y="30"/>
                    </a:lnTo>
                    <a:lnTo>
                      <a:pt x="6" y="26"/>
                    </a:lnTo>
                    <a:lnTo>
                      <a:pt x="4" y="20"/>
                    </a:lnTo>
                    <a:lnTo>
                      <a:pt x="10" y="18"/>
                    </a:lnTo>
                    <a:lnTo>
                      <a:pt x="20" y="16"/>
                    </a:lnTo>
                    <a:lnTo>
                      <a:pt x="26" y="18"/>
                    </a:lnTo>
                    <a:lnTo>
                      <a:pt x="32" y="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3" name="í$lîḋê"/>
              <p:cNvSpPr/>
              <p:nvPr/>
            </p:nvSpPr>
            <p:spPr bwMode="auto">
              <a:xfrm>
                <a:off x="4564087" y="2552079"/>
                <a:ext cx="16526" cy="46234"/>
              </a:xfrm>
              <a:custGeom>
                <a:avLst/>
                <a:gdLst>
                  <a:gd name="T0" fmla="*/ 0 w 10"/>
                  <a:gd name="T1" fmla="*/ 2147483647 h 28"/>
                  <a:gd name="T2" fmla="*/ 0 w 10"/>
                  <a:gd name="T3" fmla="*/ 2147483647 h 28"/>
                  <a:gd name="T4" fmla="*/ 2147483647 w 10"/>
                  <a:gd name="T5" fmla="*/ 2147483647 h 28"/>
                  <a:gd name="T6" fmla="*/ 2147483647 w 10"/>
                  <a:gd name="T7" fmla="*/ 0 h 28"/>
                  <a:gd name="T8" fmla="*/ 2147483647 w 10"/>
                  <a:gd name="T9" fmla="*/ 2147483647 h 28"/>
                  <a:gd name="T10" fmla="*/ 2147483647 w 10"/>
                  <a:gd name="T11" fmla="*/ 2147483647 h 28"/>
                  <a:gd name="T12" fmla="*/ 2147483647 w 10"/>
                  <a:gd name="T13" fmla="*/ 2147483647 h 28"/>
                  <a:gd name="T14" fmla="*/ 0 w 10"/>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28"/>
                  <a:gd name="T26" fmla="*/ 10 w 10"/>
                  <a:gd name="T27" fmla="*/ 28 h 2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28">
                    <a:moveTo>
                      <a:pt x="0" y="28"/>
                    </a:moveTo>
                    <a:lnTo>
                      <a:pt x="0" y="12"/>
                    </a:lnTo>
                    <a:lnTo>
                      <a:pt x="2" y="6"/>
                    </a:lnTo>
                    <a:lnTo>
                      <a:pt x="6" y="0"/>
                    </a:lnTo>
                    <a:lnTo>
                      <a:pt x="8" y="6"/>
                    </a:lnTo>
                    <a:lnTo>
                      <a:pt x="10" y="10"/>
                    </a:lnTo>
                    <a:lnTo>
                      <a:pt x="10" y="28"/>
                    </a:lnTo>
                    <a:lnTo>
                      <a:pt x="0"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4" name="íṥ1ïḋe"/>
              <p:cNvSpPr/>
              <p:nvPr/>
            </p:nvSpPr>
            <p:spPr bwMode="auto">
              <a:xfrm>
                <a:off x="4539296" y="2605318"/>
                <a:ext cx="48203" cy="65850"/>
              </a:xfrm>
              <a:custGeom>
                <a:avLst/>
                <a:gdLst>
                  <a:gd name="T0" fmla="*/ 2147483647 w 28"/>
                  <a:gd name="T1" fmla="*/ 2147483647 h 40"/>
                  <a:gd name="T2" fmla="*/ 2147483647 w 28"/>
                  <a:gd name="T3" fmla="*/ 2147483647 h 40"/>
                  <a:gd name="T4" fmla="*/ 2147483647 w 28"/>
                  <a:gd name="T5" fmla="*/ 0 h 40"/>
                  <a:gd name="T6" fmla="*/ 2147483647 w 28"/>
                  <a:gd name="T7" fmla="*/ 2147483647 h 40"/>
                  <a:gd name="T8" fmla="*/ 2147483647 w 28"/>
                  <a:gd name="T9" fmla="*/ 2147483647 h 40"/>
                  <a:gd name="T10" fmla="*/ 2147483647 w 28"/>
                  <a:gd name="T11" fmla="*/ 2147483647 h 40"/>
                  <a:gd name="T12" fmla="*/ 2147483647 w 28"/>
                  <a:gd name="T13" fmla="*/ 2147483647 h 40"/>
                  <a:gd name="T14" fmla="*/ 2147483647 w 28"/>
                  <a:gd name="T15" fmla="*/ 2147483647 h 40"/>
                  <a:gd name="T16" fmla="*/ 2147483647 w 28"/>
                  <a:gd name="T17" fmla="*/ 2147483647 h 40"/>
                  <a:gd name="T18" fmla="*/ 2147483647 w 28"/>
                  <a:gd name="T19" fmla="*/ 2147483647 h 40"/>
                  <a:gd name="T20" fmla="*/ 2147483647 w 28"/>
                  <a:gd name="T21" fmla="*/ 2147483647 h 40"/>
                  <a:gd name="T22" fmla="*/ 2147483647 w 28"/>
                  <a:gd name="T23" fmla="*/ 2147483647 h 40"/>
                  <a:gd name="T24" fmla="*/ 2147483647 w 28"/>
                  <a:gd name="T25" fmla="*/ 2147483647 h 40"/>
                  <a:gd name="T26" fmla="*/ 2147483647 w 28"/>
                  <a:gd name="T27" fmla="*/ 2147483647 h 40"/>
                  <a:gd name="T28" fmla="*/ 0 w 28"/>
                  <a:gd name="T29" fmla="*/ 2147483647 h 40"/>
                  <a:gd name="T30" fmla="*/ 2147483647 w 28"/>
                  <a:gd name="T31" fmla="*/ 2147483647 h 40"/>
                  <a:gd name="T32" fmla="*/ 2147483647 w 28"/>
                  <a:gd name="T33" fmla="*/ 2147483647 h 40"/>
                  <a:gd name="T34" fmla="*/ 2147483647 w 28"/>
                  <a:gd name="T35" fmla="*/ 2147483647 h 4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8"/>
                  <a:gd name="T55" fmla="*/ 0 h 40"/>
                  <a:gd name="T56" fmla="*/ 28 w 28"/>
                  <a:gd name="T57" fmla="*/ 40 h 4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8" h="40">
                    <a:moveTo>
                      <a:pt x="12" y="8"/>
                    </a:moveTo>
                    <a:lnTo>
                      <a:pt x="16" y="4"/>
                    </a:lnTo>
                    <a:lnTo>
                      <a:pt x="20" y="0"/>
                    </a:lnTo>
                    <a:lnTo>
                      <a:pt x="24" y="4"/>
                    </a:lnTo>
                    <a:lnTo>
                      <a:pt x="28" y="8"/>
                    </a:lnTo>
                    <a:lnTo>
                      <a:pt x="28" y="34"/>
                    </a:lnTo>
                    <a:lnTo>
                      <a:pt x="24" y="36"/>
                    </a:lnTo>
                    <a:lnTo>
                      <a:pt x="20" y="38"/>
                    </a:lnTo>
                    <a:lnTo>
                      <a:pt x="14" y="40"/>
                    </a:lnTo>
                    <a:lnTo>
                      <a:pt x="10" y="36"/>
                    </a:lnTo>
                    <a:lnTo>
                      <a:pt x="10" y="34"/>
                    </a:lnTo>
                    <a:lnTo>
                      <a:pt x="10" y="30"/>
                    </a:lnTo>
                    <a:lnTo>
                      <a:pt x="10" y="14"/>
                    </a:lnTo>
                    <a:lnTo>
                      <a:pt x="4" y="12"/>
                    </a:lnTo>
                    <a:lnTo>
                      <a:pt x="0" y="8"/>
                    </a:lnTo>
                    <a:lnTo>
                      <a:pt x="4" y="6"/>
                    </a:lnTo>
                    <a:lnTo>
                      <a:pt x="8" y="6"/>
                    </a:lnTo>
                    <a:lnTo>
                      <a:pt x="12"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5" name="ïṩḻíḓê"/>
              <p:cNvSpPr/>
              <p:nvPr/>
            </p:nvSpPr>
            <p:spPr bwMode="auto">
              <a:xfrm>
                <a:off x="4666001" y="2697789"/>
                <a:ext cx="70237" cy="40630"/>
              </a:xfrm>
              <a:custGeom>
                <a:avLst/>
                <a:gdLst>
                  <a:gd name="T0" fmla="*/ 2147483647 w 41"/>
                  <a:gd name="T1" fmla="*/ 2147483647 h 24"/>
                  <a:gd name="T2" fmla="*/ 2147483647 w 41"/>
                  <a:gd name="T3" fmla="*/ 2147483647 h 24"/>
                  <a:gd name="T4" fmla="*/ 2147483647 w 41"/>
                  <a:gd name="T5" fmla="*/ 2147483647 h 24"/>
                  <a:gd name="T6" fmla="*/ 2147483647 w 41"/>
                  <a:gd name="T7" fmla="*/ 2147483647 h 24"/>
                  <a:gd name="T8" fmla="*/ 2147483647 w 41"/>
                  <a:gd name="T9" fmla="*/ 2147483647 h 24"/>
                  <a:gd name="T10" fmla="*/ 2147483647 w 41"/>
                  <a:gd name="T11" fmla="*/ 2147483647 h 24"/>
                  <a:gd name="T12" fmla="*/ 2147483647 w 41"/>
                  <a:gd name="T13" fmla="*/ 2147483647 h 24"/>
                  <a:gd name="T14" fmla="*/ 2147483647 w 41"/>
                  <a:gd name="T15" fmla="*/ 2147483647 h 24"/>
                  <a:gd name="T16" fmla="*/ 0 w 41"/>
                  <a:gd name="T17" fmla="*/ 2147483647 h 24"/>
                  <a:gd name="T18" fmla="*/ 0 w 41"/>
                  <a:gd name="T19" fmla="*/ 2147483647 h 24"/>
                  <a:gd name="T20" fmla="*/ 2147483647 w 41"/>
                  <a:gd name="T21" fmla="*/ 0 h 24"/>
                  <a:gd name="T22" fmla="*/ 2147483647 w 41"/>
                  <a:gd name="T23" fmla="*/ 0 h 24"/>
                  <a:gd name="T24" fmla="*/ 2147483647 w 41"/>
                  <a:gd name="T25" fmla="*/ 2147483647 h 24"/>
                  <a:gd name="T26" fmla="*/ 2147483647 w 41"/>
                  <a:gd name="T27" fmla="*/ 2147483647 h 24"/>
                  <a:gd name="T28" fmla="*/ 2147483647 w 41"/>
                  <a:gd name="T29" fmla="*/ 2147483647 h 24"/>
                  <a:gd name="T30" fmla="*/ 2147483647 w 41"/>
                  <a:gd name="T31" fmla="*/ 0 h 24"/>
                  <a:gd name="T32" fmla="*/ 2147483647 w 41"/>
                  <a:gd name="T33" fmla="*/ 2147483647 h 24"/>
                  <a:gd name="T34" fmla="*/ 2147483647 w 41"/>
                  <a:gd name="T35" fmla="*/ 2147483647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1"/>
                  <a:gd name="T55" fmla="*/ 0 h 24"/>
                  <a:gd name="T56" fmla="*/ 41 w 41"/>
                  <a:gd name="T57" fmla="*/ 24 h 2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1" h="24">
                    <a:moveTo>
                      <a:pt x="41" y="12"/>
                    </a:moveTo>
                    <a:lnTo>
                      <a:pt x="39" y="16"/>
                    </a:lnTo>
                    <a:lnTo>
                      <a:pt x="39" y="18"/>
                    </a:lnTo>
                    <a:lnTo>
                      <a:pt x="39" y="22"/>
                    </a:lnTo>
                    <a:lnTo>
                      <a:pt x="39" y="24"/>
                    </a:lnTo>
                    <a:lnTo>
                      <a:pt x="31" y="22"/>
                    </a:lnTo>
                    <a:lnTo>
                      <a:pt x="17" y="16"/>
                    </a:lnTo>
                    <a:lnTo>
                      <a:pt x="4" y="10"/>
                    </a:lnTo>
                    <a:lnTo>
                      <a:pt x="0" y="6"/>
                    </a:lnTo>
                    <a:lnTo>
                      <a:pt x="0" y="2"/>
                    </a:lnTo>
                    <a:lnTo>
                      <a:pt x="2" y="0"/>
                    </a:lnTo>
                    <a:lnTo>
                      <a:pt x="9" y="0"/>
                    </a:lnTo>
                    <a:lnTo>
                      <a:pt x="19" y="2"/>
                    </a:lnTo>
                    <a:lnTo>
                      <a:pt x="27" y="4"/>
                    </a:lnTo>
                    <a:lnTo>
                      <a:pt x="33" y="2"/>
                    </a:lnTo>
                    <a:lnTo>
                      <a:pt x="41" y="0"/>
                    </a:lnTo>
                    <a:lnTo>
                      <a:pt x="41" y="4"/>
                    </a:lnTo>
                    <a:lnTo>
                      <a:pt x="41"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6" name="î$ľiḍe"/>
              <p:cNvSpPr/>
              <p:nvPr/>
            </p:nvSpPr>
            <p:spPr bwMode="auto">
              <a:xfrm>
                <a:off x="4580613" y="2155580"/>
                <a:ext cx="41317" cy="47636"/>
              </a:xfrm>
              <a:custGeom>
                <a:avLst/>
                <a:gdLst>
                  <a:gd name="T0" fmla="*/ 2147483647 w 24"/>
                  <a:gd name="T1" fmla="*/ 2147483647 h 30"/>
                  <a:gd name="T2" fmla="*/ 2147483647 w 24"/>
                  <a:gd name="T3" fmla="*/ 2147483647 h 30"/>
                  <a:gd name="T4" fmla="*/ 2147483647 w 24"/>
                  <a:gd name="T5" fmla="*/ 2147483647 h 30"/>
                  <a:gd name="T6" fmla="*/ 2147483647 w 24"/>
                  <a:gd name="T7" fmla="*/ 2147483647 h 30"/>
                  <a:gd name="T8" fmla="*/ 2147483647 w 24"/>
                  <a:gd name="T9" fmla="*/ 2147483647 h 30"/>
                  <a:gd name="T10" fmla="*/ 2147483647 w 24"/>
                  <a:gd name="T11" fmla="*/ 2147483647 h 30"/>
                  <a:gd name="T12" fmla="*/ 2147483647 w 24"/>
                  <a:gd name="T13" fmla="*/ 2147483647 h 30"/>
                  <a:gd name="T14" fmla="*/ 2147483647 w 24"/>
                  <a:gd name="T15" fmla="*/ 2147483647 h 30"/>
                  <a:gd name="T16" fmla="*/ 2147483647 w 24"/>
                  <a:gd name="T17" fmla="*/ 2147483647 h 30"/>
                  <a:gd name="T18" fmla="*/ 2147483647 w 24"/>
                  <a:gd name="T19" fmla="*/ 2147483647 h 30"/>
                  <a:gd name="T20" fmla="*/ 2147483647 w 24"/>
                  <a:gd name="T21" fmla="*/ 2147483647 h 30"/>
                  <a:gd name="T22" fmla="*/ 2147483647 w 24"/>
                  <a:gd name="T23" fmla="*/ 2147483647 h 30"/>
                  <a:gd name="T24" fmla="*/ 2147483647 w 24"/>
                  <a:gd name="T25" fmla="*/ 2147483647 h 30"/>
                  <a:gd name="T26" fmla="*/ 2147483647 w 24"/>
                  <a:gd name="T27" fmla="*/ 2147483647 h 30"/>
                  <a:gd name="T28" fmla="*/ 0 w 24"/>
                  <a:gd name="T29" fmla="*/ 2147483647 h 30"/>
                  <a:gd name="T30" fmla="*/ 0 w 24"/>
                  <a:gd name="T31" fmla="*/ 2147483647 h 30"/>
                  <a:gd name="T32" fmla="*/ 2147483647 w 24"/>
                  <a:gd name="T33" fmla="*/ 2147483647 h 30"/>
                  <a:gd name="T34" fmla="*/ 2147483647 w 24"/>
                  <a:gd name="T35" fmla="*/ 0 h 30"/>
                  <a:gd name="T36" fmla="*/ 2147483647 w 24"/>
                  <a:gd name="T37" fmla="*/ 0 h 30"/>
                  <a:gd name="T38" fmla="*/ 2147483647 w 24"/>
                  <a:gd name="T39" fmla="*/ 0 h 30"/>
                  <a:gd name="T40" fmla="*/ 2147483647 w 24"/>
                  <a:gd name="T41" fmla="*/ 2147483647 h 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
                  <a:gd name="T64" fmla="*/ 0 h 30"/>
                  <a:gd name="T65" fmla="*/ 24 w 24"/>
                  <a:gd name="T66" fmla="*/ 30 h 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 h="30">
                    <a:moveTo>
                      <a:pt x="12" y="4"/>
                    </a:moveTo>
                    <a:lnTo>
                      <a:pt x="12" y="12"/>
                    </a:lnTo>
                    <a:lnTo>
                      <a:pt x="18" y="8"/>
                    </a:lnTo>
                    <a:lnTo>
                      <a:pt x="24" y="4"/>
                    </a:lnTo>
                    <a:lnTo>
                      <a:pt x="24" y="16"/>
                    </a:lnTo>
                    <a:lnTo>
                      <a:pt x="22" y="20"/>
                    </a:lnTo>
                    <a:lnTo>
                      <a:pt x="18" y="26"/>
                    </a:lnTo>
                    <a:lnTo>
                      <a:pt x="16" y="30"/>
                    </a:lnTo>
                    <a:lnTo>
                      <a:pt x="14" y="30"/>
                    </a:lnTo>
                    <a:lnTo>
                      <a:pt x="14" y="28"/>
                    </a:lnTo>
                    <a:lnTo>
                      <a:pt x="12" y="24"/>
                    </a:lnTo>
                    <a:lnTo>
                      <a:pt x="10" y="20"/>
                    </a:lnTo>
                    <a:lnTo>
                      <a:pt x="6" y="14"/>
                    </a:lnTo>
                    <a:lnTo>
                      <a:pt x="2" y="10"/>
                    </a:lnTo>
                    <a:lnTo>
                      <a:pt x="0" y="6"/>
                    </a:lnTo>
                    <a:lnTo>
                      <a:pt x="0" y="4"/>
                    </a:lnTo>
                    <a:lnTo>
                      <a:pt x="2" y="2"/>
                    </a:lnTo>
                    <a:lnTo>
                      <a:pt x="4" y="0"/>
                    </a:lnTo>
                    <a:lnTo>
                      <a:pt x="6" y="0"/>
                    </a:lnTo>
                    <a:lnTo>
                      <a:pt x="8" y="0"/>
                    </a:lnTo>
                    <a:lnTo>
                      <a:pt x="12"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7" name="íşļîḑé"/>
              <p:cNvSpPr/>
              <p:nvPr/>
            </p:nvSpPr>
            <p:spPr bwMode="auto">
              <a:xfrm>
                <a:off x="4580613" y="1803914"/>
                <a:ext cx="260294" cy="376884"/>
              </a:xfrm>
              <a:custGeom>
                <a:avLst/>
                <a:gdLst>
                  <a:gd name="T0" fmla="*/ 2147483647 w 149"/>
                  <a:gd name="T1" fmla="*/ 2147483647 h 224"/>
                  <a:gd name="T2" fmla="*/ 2147483647 w 149"/>
                  <a:gd name="T3" fmla="*/ 2147483647 h 224"/>
                  <a:gd name="T4" fmla="*/ 2147483647 w 149"/>
                  <a:gd name="T5" fmla="*/ 2147483647 h 224"/>
                  <a:gd name="T6" fmla="*/ 2147483647 w 149"/>
                  <a:gd name="T7" fmla="*/ 2147483647 h 224"/>
                  <a:gd name="T8" fmla="*/ 2147483647 w 149"/>
                  <a:gd name="T9" fmla="*/ 2147483647 h 224"/>
                  <a:gd name="T10" fmla="*/ 2147483647 w 149"/>
                  <a:gd name="T11" fmla="*/ 2147483647 h 224"/>
                  <a:gd name="T12" fmla="*/ 2147483647 w 149"/>
                  <a:gd name="T13" fmla="*/ 2147483647 h 224"/>
                  <a:gd name="T14" fmla="*/ 2147483647 w 149"/>
                  <a:gd name="T15" fmla="*/ 2147483647 h 224"/>
                  <a:gd name="T16" fmla="*/ 2147483647 w 149"/>
                  <a:gd name="T17" fmla="*/ 2147483647 h 224"/>
                  <a:gd name="T18" fmla="*/ 2147483647 w 149"/>
                  <a:gd name="T19" fmla="*/ 2147483647 h 224"/>
                  <a:gd name="T20" fmla="*/ 2147483647 w 149"/>
                  <a:gd name="T21" fmla="*/ 2147483647 h 224"/>
                  <a:gd name="T22" fmla="*/ 2147483647 w 149"/>
                  <a:gd name="T23" fmla="*/ 2147483647 h 224"/>
                  <a:gd name="T24" fmla="*/ 2147483647 w 149"/>
                  <a:gd name="T25" fmla="*/ 2147483647 h 224"/>
                  <a:gd name="T26" fmla="*/ 2147483647 w 149"/>
                  <a:gd name="T27" fmla="*/ 2147483647 h 224"/>
                  <a:gd name="T28" fmla="*/ 2147483647 w 149"/>
                  <a:gd name="T29" fmla="*/ 2147483647 h 224"/>
                  <a:gd name="T30" fmla="*/ 2147483647 w 149"/>
                  <a:gd name="T31" fmla="*/ 2147483647 h 224"/>
                  <a:gd name="T32" fmla="*/ 0 w 149"/>
                  <a:gd name="T33" fmla="*/ 2147483647 h 224"/>
                  <a:gd name="T34" fmla="*/ 2147483647 w 149"/>
                  <a:gd name="T35" fmla="*/ 2147483647 h 224"/>
                  <a:gd name="T36" fmla="*/ 2147483647 w 149"/>
                  <a:gd name="T37" fmla="*/ 2147483647 h 224"/>
                  <a:gd name="T38" fmla="*/ 2147483647 w 149"/>
                  <a:gd name="T39" fmla="*/ 2147483647 h 224"/>
                  <a:gd name="T40" fmla="*/ 2147483647 w 149"/>
                  <a:gd name="T41" fmla="*/ 2147483647 h 224"/>
                  <a:gd name="T42" fmla="*/ 2147483647 w 149"/>
                  <a:gd name="T43" fmla="*/ 2147483647 h 224"/>
                  <a:gd name="T44" fmla="*/ 2147483647 w 149"/>
                  <a:gd name="T45" fmla="*/ 2147483647 h 224"/>
                  <a:gd name="T46" fmla="*/ 2147483647 w 149"/>
                  <a:gd name="T47" fmla="*/ 2147483647 h 224"/>
                  <a:gd name="T48" fmla="*/ 2147483647 w 149"/>
                  <a:gd name="T49" fmla="*/ 2147483647 h 224"/>
                  <a:gd name="T50" fmla="*/ 2147483647 w 149"/>
                  <a:gd name="T51" fmla="*/ 2147483647 h 224"/>
                  <a:gd name="T52" fmla="*/ 2147483647 w 149"/>
                  <a:gd name="T53" fmla="*/ 2147483647 h 224"/>
                  <a:gd name="T54" fmla="*/ 2147483647 w 149"/>
                  <a:gd name="T55" fmla="*/ 2147483647 h 224"/>
                  <a:gd name="T56" fmla="*/ 2147483647 w 149"/>
                  <a:gd name="T57" fmla="*/ 2147483647 h 224"/>
                  <a:gd name="T58" fmla="*/ 2147483647 w 149"/>
                  <a:gd name="T59" fmla="*/ 2147483647 h 224"/>
                  <a:gd name="T60" fmla="*/ 2147483647 w 149"/>
                  <a:gd name="T61" fmla="*/ 2147483647 h 224"/>
                  <a:gd name="T62" fmla="*/ 2147483647 w 149"/>
                  <a:gd name="T63" fmla="*/ 2147483647 h 224"/>
                  <a:gd name="T64" fmla="*/ 2147483647 w 149"/>
                  <a:gd name="T65" fmla="*/ 2147483647 h 224"/>
                  <a:gd name="T66" fmla="*/ 2147483647 w 149"/>
                  <a:gd name="T67" fmla="*/ 2147483647 h 224"/>
                  <a:gd name="T68" fmla="*/ 2147483647 w 149"/>
                  <a:gd name="T69" fmla="*/ 2147483647 h 224"/>
                  <a:gd name="T70" fmla="*/ 2147483647 w 149"/>
                  <a:gd name="T71" fmla="*/ 2147483647 h 224"/>
                  <a:gd name="T72" fmla="*/ 2147483647 w 149"/>
                  <a:gd name="T73" fmla="*/ 2147483647 h 224"/>
                  <a:gd name="T74" fmla="*/ 2147483647 w 149"/>
                  <a:gd name="T75" fmla="*/ 2147483647 h 224"/>
                  <a:gd name="T76" fmla="*/ 2147483647 w 149"/>
                  <a:gd name="T77" fmla="*/ 2147483647 h 224"/>
                  <a:gd name="T78" fmla="*/ 2147483647 w 149"/>
                  <a:gd name="T79" fmla="*/ 2147483647 h 224"/>
                  <a:gd name="T80" fmla="*/ 2147483647 w 149"/>
                  <a:gd name="T81" fmla="*/ 2147483647 h 22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9"/>
                  <a:gd name="T124" fmla="*/ 0 h 224"/>
                  <a:gd name="T125" fmla="*/ 149 w 149"/>
                  <a:gd name="T126" fmla="*/ 224 h 22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9" h="224">
                    <a:moveTo>
                      <a:pt x="149" y="56"/>
                    </a:moveTo>
                    <a:lnTo>
                      <a:pt x="145" y="44"/>
                    </a:lnTo>
                    <a:lnTo>
                      <a:pt x="143" y="36"/>
                    </a:lnTo>
                    <a:lnTo>
                      <a:pt x="141" y="28"/>
                    </a:lnTo>
                    <a:lnTo>
                      <a:pt x="137" y="16"/>
                    </a:lnTo>
                    <a:lnTo>
                      <a:pt x="131" y="10"/>
                    </a:lnTo>
                    <a:lnTo>
                      <a:pt x="121" y="8"/>
                    </a:lnTo>
                    <a:lnTo>
                      <a:pt x="113" y="4"/>
                    </a:lnTo>
                    <a:lnTo>
                      <a:pt x="105" y="0"/>
                    </a:lnTo>
                    <a:lnTo>
                      <a:pt x="97" y="4"/>
                    </a:lnTo>
                    <a:lnTo>
                      <a:pt x="89" y="6"/>
                    </a:lnTo>
                    <a:lnTo>
                      <a:pt x="77" y="6"/>
                    </a:lnTo>
                    <a:lnTo>
                      <a:pt x="65" y="8"/>
                    </a:lnTo>
                    <a:lnTo>
                      <a:pt x="59" y="12"/>
                    </a:lnTo>
                    <a:lnTo>
                      <a:pt x="50" y="22"/>
                    </a:lnTo>
                    <a:lnTo>
                      <a:pt x="42" y="32"/>
                    </a:lnTo>
                    <a:lnTo>
                      <a:pt x="36" y="42"/>
                    </a:lnTo>
                    <a:lnTo>
                      <a:pt x="32" y="54"/>
                    </a:lnTo>
                    <a:lnTo>
                      <a:pt x="30" y="64"/>
                    </a:lnTo>
                    <a:lnTo>
                      <a:pt x="30" y="76"/>
                    </a:lnTo>
                    <a:lnTo>
                      <a:pt x="22" y="76"/>
                    </a:lnTo>
                    <a:lnTo>
                      <a:pt x="12" y="76"/>
                    </a:lnTo>
                    <a:lnTo>
                      <a:pt x="8" y="78"/>
                    </a:lnTo>
                    <a:lnTo>
                      <a:pt x="6" y="82"/>
                    </a:lnTo>
                    <a:lnTo>
                      <a:pt x="4" y="86"/>
                    </a:lnTo>
                    <a:lnTo>
                      <a:pt x="4" y="90"/>
                    </a:lnTo>
                    <a:lnTo>
                      <a:pt x="4" y="98"/>
                    </a:lnTo>
                    <a:lnTo>
                      <a:pt x="8" y="108"/>
                    </a:lnTo>
                    <a:lnTo>
                      <a:pt x="12" y="122"/>
                    </a:lnTo>
                    <a:lnTo>
                      <a:pt x="12" y="130"/>
                    </a:lnTo>
                    <a:lnTo>
                      <a:pt x="12" y="132"/>
                    </a:lnTo>
                    <a:lnTo>
                      <a:pt x="14" y="134"/>
                    </a:lnTo>
                    <a:lnTo>
                      <a:pt x="20" y="138"/>
                    </a:lnTo>
                    <a:lnTo>
                      <a:pt x="0" y="168"/>
                    </a:lnTo>
                    <a:lnTo>
                      <a:pt x="4" y="172"/>
                    </a:lnTo>
                    <a:lnTo>
                      <a:pt x="14" y="182"/>
                    </a:lnTo>
                    <a:lnTo>
                      <a:pt x="28" y="202"/>
                    </a:lnTo>
                    <a:lnTo>
                      <a:pt x="30" y="204"/>
                    </a:lnTo>
                    <a:lnTo>
                      <a:pt x="30" y="208"/>
                    </a:lnTo>
                    <a:lnTo>
                      <a:pt x="28" y="216"/>
                    </a:lnTo>
                    <a:lnTo>
                      <a:pt x="30" y="218"/>
                    </a:lnTo>
                    <a:lnTo>
                      <a:pt x="30" y="222"/>
                    </a:lnTo>
                    <a:lnTo>
                      <a:pt x="32" y="224"/>
                    </a:lnTo>
                    <a:lnTo>
                      <a:pt x="38" y="224"/>
                    </a:lnTo>
                    <a:lnTo>
                      <a:pt x="50" y="224"/>
                    </a:lnTo>
                    <a:lnTo>
                      <a:pt x="52" y="216"/>
                    </a:lnTo>
                    <a:lnTo>
                      <a:pt x="57" y="214"/>
                    </a:lnTo>
                    <a:lnTo>
                      <a:pt x="63" y="212"/>
                    </a:lnTo>
                    <a:lnTo>
                      <a:pt x="73" y="212"/>
                    </a:lnTo>
                    <a:lnTo>
                      <a:pt x="73" y="208"/>
                    </a:lnTo>
                    <a:lnTo>
                      <a:pt x="79" y="208"/>
                    </a:lnTo>
                    <a:lnTo>
                      <a:pt x="81" y="204"/>
                    </a:lnTo>
                    <a:lnTo>
                      <a:pt x="81" y="200"/>
                    </a:lnTo>
                    <a:lnTo>
                      <a:pt x="83" y="200"/>
                    </a:lnTo>
                    <a:lnTo>
                      <a:pt x="79" y="196"/>
                    </a:lnTo>
                    <a:lnTo>
                      <a:pt x="79" y="170"/>
                    </a:lnTo>
                    <a:lnTo>
                      <a:pt x="85" y="166"/>
                    </a:lnTo>
                    <a:lnTo>
                      <a:pt x="89" y="164"/>
                    </a:lnTo>
                    <a:lnTo>
                      <a:pt x="95" y="160"/>
                    </a:lnTo>
                    <a:lnTo>
                      <a:pt x="99" y="156"/>
                    </a:lnTo>
                    <a:lnTo>
                      <a:pt x="79" y="156"/>
                    </a:lnTo>
                    <a:lnTo>
                      <a:pt x="95" y="154"/>
                    </a:lnTo>
                    <a:lnTo>
                      <a:pt x="101" y="152"/>
                    </a:lnTo>
                    <a:lnTo>
                      <a:pt x="105" y="150"/>
                    </a:lnTo>
                    <a:lnTo>
                      <a:pt x="105" y="146"/>
                    </a:lnTo>
                    <a:lnTo>
                      <a:pt x="87" y="140"/>
                    </a:lnTo>
                    <a:lnTo>
                      <a:pt x="81" y="134"/>
                    </a:lnTo>
                    <a:lnTo>
                      <a:pt x="79" y="130"/>
                    </a:lnTo>
                    <a:lnTo>
                      <a:pt x="77" y="124"/>
                    </a:lnTo>
                    <a:lnTo>
                      <a:pt x="79" y="114"/>
                    </a:lnTo>
                    <a:lnTo>
                      <a:pt x="85" y="104"/>
                    </a:lnTo>
                    <a:lnTo>
                      <a:pt x="91" y="98"/>
                    </a:lnTo>
                    <a:lnTo>
                      <a:pt x="99" y="92"/>
                    </a:lnTo>
                    <a:lnTo>
                      <a:pt x="113" y="84"/>
                    </a:lnTo>
                    <a:lnTo>
                      <a:pt x="119" y="78"/>
                    </a:lnTo>
                    <a:lnTo>
                      <a:pt x="121" y="72"/>
                    </a:lnTo>
                    <a:lnTo>
                      <a:pt x="121" y="66"/>
                    </a:lnTo>
                    <a:lnTo>
                      <a:pt x="121" y="62"/>
                    </a:lnTo>
                    <a:lnTo>
                      <a:pt x="123" y="60"/>
                    </a:lnTo>
                    <a:lnTo>
                      <a:pt x="129" y="58"/>
                    </a:lnTo>
                    <a:lnTo>
                      <a:pt x="137" y="56"/>
                    </a:lnTo>
                    <a:lnTo>
                      <a:pt x="141" y="56"/>
                    </a:lnTo>
                    <a:lnTo>
                      <a:pt x="149" y="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8" name="is1îḓè"/>
              <p:cNvSpPr/>
              <p:nvPr/>
            </p:nvSpPr>
            <p:spPr bwMode="auto">
              <a:xfrm>
                <a:off x="4448400" y="1749274"/>
                <a:ext cx="513702" cy="358672"/>
              </a:xfrm>
              <a:custGeom>
                <a:avLst/>
                <a:gdLst>
                  <a:gd name="T0" fmla="*/ 2147483647 w 295"/>
                  <a:gd name="T1" fmla="*/ 2147483647 h 214"/>
                  <a:gd name="T2" fmla="*/ 2147483647 w 295"/>
                  <a:gd name="T3" fmla="*/ 2147483647 h 214"/>
                  <a:gd name="T4" fmla="*/ 2147483647 w 295"/>
                  <a:gd name="T5" fmla="*/ 2147483647 h 214"/>
                  <a:gd name="T6" fmla="*/ 2147483647 w 295"/>
                  <a:gd name="T7" fmla="*/ 2147483647 h 214"/>
                  <a:gd name="T8" fmla="*/ 2147483647 w 295"/>
                  <a:gd name="T9" fmla="*/ 2147483647 h 214"/>
                  <a:gd name="T10" fmla="*/ 2147483647 w 295"/>
                  <a:gd name="T11" fmla="*/ 2147483647 h 214"/>
                  <a:gd name="T12" fmla="*/ 2147483647 w 295"/>
                  <a:gd name="T13" fmla="*/ 2147483647 h 214"/>
                  <a:gd name="T14" fmla="*/ 2147483647 w 295"/>
                  <a:gd name="T15" fmla="*/ 2147483647 h 214"/>
                  <a:gd name="T16" fmla="*/ 2147483647 w 295"/>
                  <a:gd name="T17" fmla="*/ 2147483647 h 214"/>
                  <a:gd name="T18" fmla="*/ 2147483647 w 295"/>
                  <a:gd name="T19" fmla="*/ 2147483647 h 214"/>
                  <a:gd name="T20" fmla="*/ 2147483647 w 295"/>
                  <a:gd name="T21" fmla="*/ 2147483647 h 214"/>
                  <a:gd name="T22" fmla="*/ 2147483647 w 295"/>
                  <a:gd name="T23" fmla="*/ 2147483647 h 214"/>
                  <a:gd name="T24" fmla="*/ 2147483647 w 295"/>
                  <a:gd name="T25" fmla="*/ 2147483647 h 214"/>
                  <a:gd name="T26" fmla="*/ 2147483647 w 295"/>
                  <a:gd name="T27" fmla="*/ 2147483647 h 214"/>
                  <a:gd name="T28" fmla="*/ 2147483647 w 295"/>
                  <a:gd name="T29" fmla="*/ 2147483647 h 214"/>
                  <a:gd name="T30" fmla="*/ 2147483647 w 295"/>
                  <a:gd name="T31" fmla="*/ 2147483647 h 214"/>
                  <a:gd name="T32" fmla="*/ 2147483647 w 295"/>
                  <a:gd name="T33" fmla="*/ 2147483647 h 214"/>
                  <a:gd name="T34" fmla="*/ 2147483647 w 295"/>
                  <a:gd name="T35" fmla="*/ 2147483647 h 214"/>
                  <a:gd name="T36" fmla="*/ 2147483647 w 295"/>
                  <a:gd name="T37" fmla="*/ 2147483647 h 214"/>
                  <a:gd name="T38" fmla="*/ 2147483647 w 295"/>
                  <a:gd name="T39" fmla="*/ 2147483647 h 214"/>
                  <a:gd name="T40" fmla="*/ 2147483647 w 295"/>
                  <a:gd name="T41" fmla="*/ 2147483647 h 214"/>
                  <a:gd name="T42" fmla="*/ 2147483647 w 295"/>
                  <a:gd name="T43" fmla="*/ 2147483647 h 214"/>
                  <a:gd name="T44" fmla="*/ 0 w 295"/>
                  <a:gd name="T45" fmla="*/ 2147483647 h 214"/>
                  <a:gd name="T46" fmla="*/ 2147483647 w 295"/>
                  <a:gd name="T47" fmla="*/ 2147483647 h 214"/>
                  <a:gd name="T48" fmla="*/ 2147483647 w 295"/>
                  <a:gd name="T49" fmla="*/ 2147483647 h 214"/>
                  <a:gd name="T50" fmla="*/ 2147483647 w 295"/>
                  <a:gd name="T51" fmla="*/ 2147483647 h 214"/>
                  <a:gd name="T52" fmla="*/ 2147483647 w 295"/>
                  <a:gd name="T53" fmla="*/ 2147483647 h 214"/>
                  <a:gd name="T54" fmla="*/ 2147483647 w 295"/>
                  <a:gd name="T55" fmla="*/ 2147483647 h 214"/>
                  <a:gd name="T56" fmla="*/ 2147483647 w 295"/>
                  <a:gd name="T57" fmla="*/ 2147483647 h 214"/>
                  <a:gd name="T58" fmla="*/ 2147483647 w 295"/>
                  <a:gd name="T59" fmla="*/ 2147483647 h 214"/>
                  <a:gd name="T60" fmla="*/ 2147483647 w 295"/>
                  <a:gd name="T61" fmla="*/ 2147483647 h 214"/>
                  <a:gd name="T62" fmla="*/ 2147483647 w 295"/>
                  <a:gd name="T63" fmla="*/ 2147483647 h 214"/>
                  <a:gd name="T64" fmla="*/ 2147483647 w 295"/>
                  <a:gd name="T65" fmla="*/ 2147483647 h 214"/>
                  <a:gd name="T66" fmla="*/ 2147483647 w 295"/>
                  <a:gd name="T67" fmla="*/ 2147483647 h 214"/>
                  <a:gd name="T68" fmla="*/ 2147483647 w 295"/>
                  <a:gd name="T69" fmla="*/ 2147483647 h 214"/>
                  <a:gd name="T70" fmla="*/ 2147483647 w 295"/>
                  <a:gd name="T71" fmla="*/ 2147483647 h 214"/>
                  <a:gd name="T72" fmla="*/ 2147483647 w 295"/>
                  <a:gd name="T73" fmla="*/ 2147483647 h 214"/>
                  <a:gd name="T74" fmla="*/ 2147483647 w 295"/>
                  <a:gd name="T75" fmla="*/ 2147483647 h 214"/>
                  <a:gd name="T76" fmla="*/ 2147483647 w 295"/>
                  <a:gd name="T77" fmla="*/ 2147483647 h 214"/>
                  <a:gd name="T78" fmla="*/ 2147483647 w 295"/>
                  <a:gd name="T79" fmla="*/ 2147483647 h 214"/>
                  <a:gd name="T80" fmla="*/ 2147483647 w 295"/>
                  <a:gd name="T81" fmla="*/ 2147483647 h 214"/>
                  <a:gd name="T82" fmla="*/ 2147483647 w 295"/>
                  <a:gd name="T83" fmla="*/ 0 h 214"/>
                  <a:gd name="T84" fmla="*/ 2147483647 w 295"/>
                  <a:gd name="T85" fmla="*/ 2147483647 h 214"/>
                  <a:gd name="T86" fmla="*/ 2147483647 w 295"/>
                  <a:gd name="T87" fmla="*/ 2147483647 h 214"/>
                  <a:gd name="T88" fmla="*/ 2147483647 w 295"/>
                  <a:gd name="T89" fmla="*/ 2147483647 h 214"/>
                  <a:gd name="T90" fmla="*/ 2147483647 w 295"/>
                  <a:gd name="T91" fmla="*/ 2147483647 h 214"/>
                  <a:gd name="T92" fmla="*/ 2147483647 w 295"/>
                  <a:gd name="T93" fmla="*/ 2147483647 h 214"/>
                  <a:gd name="T94" fmla="*/ 2147483647 w 295"/>
                  <a:gd name="T95" fmla="*/ 2147483647 h 21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95"/>
                  <a:gd name="T145" fmla="*/ 0 h 214"/>
                  <a:gd name="T146" fmla="*/ 295 w 295"/>
                  <a:gd name="T147" fmla="*/ 214 h 21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95" h="214">
                    <a:moveTo>
                      <a:pt x="285" y="28"/>
                    </a:moveTo>
                    <a:lnTo>
                      <a:pt x="277" y="24"/>
                    </a:lnTo>
                    <a:lnTo>
                      <a:pt x="271" y="20"/>
                    </a:lnTo>
                    <a:lnTo>
                      <a:pt x="263" y="16"/>
                    </a:lnTo>
                    <a:lnTo>
                      <a:pt x="251" y="14"/>
                    </a:lnTo>
                    <a:lnTo>
                      <a:pt x="245" y="16"/>
                    </a:lnTo>
                    <a:lnTo>
                      <a:pt x="243" y="18"/>
                    </a:lnTo>
                    <a:lnTo>
                      <a:pt x="241" y="22"/>
                    </a:lnTo>
                    <a:lnTo>
                      <a:pt x="241" y="28"/>
                    </a:lnTo>
                    <a:lnTo>
                      <a:pt x="239" y="32"/>
                    </a:lnTo>
                    <a:lnTo>
                      <a:pt x="237" y="36"/>
                    </a:lnTo>
                    <a:lnTo>
                      <a:pt x="233" y="40"/>
                    </a:lnTo>
                    <a:lnTo>
                      <a:pt x="227" y="40"/>
                    </a:lnTo>
                    <a:lnTo>
                      <a:pt x="217" y="38"/>
                    </a:lnTo>
                    <a:lnTo>
                      <a:pt x="207" y="34"/>
                    </a:lnTo>
                    <a:lnTo>
                      <a:pt x="197" y="32"/>
                    </a:lnTo>
                    <a:lnTo>
                      <a:pt x="189" y="30"/>
                    </a:lnTo>
                    <a:lnTo>
                      <a:pt x="187" y="30"/>
                    </a:lnTo>
                    <a:lnTo>
                      <a:pt x="185" y="30"/>
                    </a:lnTo>
                    <a:lnTo>
                      <a:pt x="181" y="32"/>
                    </a:lnTo>
                    <a:lnTo>
                      <a:pt x="173" y="36"/>
                    </a:lnTo>
                    <a:lnTo>
                      <a:pt x="165" y="38"/>
                    </a:lnTo>
                    <a:lnTo>
                      <a:pt x="153" y="38"/>
                    </a:lnTo>
                    <a:lnTo>
                      <a:pt x="141" y="40"/>
                    </a:lnTo>
                    <a:lnTo>
                      <a:pt x="135" y="44"/>
                    </a:lnTo>
                    <a:lnTo>
                      <a:pt x="126" y="54"/>
                    </a:lnTo>
                    <a:lnTo>
                      <a:pt x="118" y="64"/>
                    </a:lnTo>
                    <a:lnTo>
                      <a:pt x="112" y="74"/>
                    </a:lnTo>
                    <a:lnTo>
                      <a:pt x="108" y="86"/>
                    </a:lnTo>
                    <a:lnTo>
                      <a:pt x="106" y="96"/>
                    </a:lnTo>
                    <a:lnTo>
                      <a:pt x="106" y="108"/>
                    </a:lnTo>
                    <a:lnTo>
                      <a:pt x="98" y="108"/>
                    </a:lnTo>
                    <a:lnTo>
                      <a:pt x="88" y="108"/>
                    </a:lnTo>
                    <a:lnTo>
                      <a:pt x="84" y="110"/>
                    </a:lnTo>
                    <a:lnTo>
                      <a:pt x="82" y="114"/>
                    </a:lnTo>
                    <a:lnTo>
                      <a:pt x="80" y="118"/>
                    </a:lnTo>
                    <a:lnTo>
                      <a:pt x="80" y="122"/>
                    </a:lnTo>
                    <a:lnTo>
                      <a:pt x="80" y="130"/>
                    </a:lnTo>
                    <a:lnTo>
                      <a:pt x="84" y="140"/>
                    </a:lnTo>
                    <a:lnTo>
                      <a:pt x="88" y="154"/>
                    </a:lnTo>
                    <a:lnTo>
                      <a:pt x="88" y="162"/>
                    </a:lnTo>
                    <a:lnTo>
                      <a:pt x="88" y="164"/>
                    </a:lnTo>
                    <a:lnTo>
                      <a:pt x="90" y="166"/>
                    </a:lnTo>
                    <a:lnTo>
                      <a:pt x="96" y="170"/>
                    </a:lnTo>
                    <a:lnTo>
                      <a:pt x="76" y="200"/>
                    </a:lnTo>
                    <a:lnTo>
                      <a:pt x="70" y="198"/>
                    </a:lnTo>
                    <a:lnTo>
                      <a:pt x="68" y="196"/>
                    </a:lnTo>
                    <a:lnTo>
                      <a:pt x="64" y="188"/>
                    </a:lnTo>
                    <a:lnTo>
                      <a:pt x="62" y="192"/>
                    </a:lnTo>
                    <a:lnTo>
                      <a:pt x="62" y="196"/>
                    </a:lnTo>
                    <a:lnTo>
                      <a:pt x="50" y="206"/>
                    </a:lnTo>
                    <a:lnTo>
                      <a:pt x="42" y="210"/>
                    </a:lnTo>
                    <a:lnTo>
                      <a:pt x="36" y="214"/>
                    </a:lnTo>
                    <a:lnTo>
                      <a:pt x="26" y="212"/>
                    </a:lnTo>
                    <a:lnTo>
                      <a:pt x="18" y="208"/>
                    </a:lnTo>
                    <a:lnTo>
                      <a:pt x="10" y="204"/>
                    </a:lnTo>
                    <a:lnTo>
                      <a:pt x="8" y="202"/>
                    </a:lnTo>
                    <a:lnTo>
                      <a:pt x="8" y="200"/>
                    </a:lnTo>
                    <a:lnTo>
                      <a:pt x="10" y="196"/>
                    </a:lnTo>
                    <a:lnTo>
                      <a:pt x="12" y="194"/>
                    </a:lnTo>
                    <a:lnTo>
                      <a:pt x="6" y="192"/>
                    </a:lnTo>
                    <a:lnTo>
                      <a:pt x="2" y="190"/>
                    </a:lnTo>
                    <a:lnTo>
                      <a:pt x="2" y="188"/>
                    </a:lnTo>
                    <a:lnTo>
                      <a:pt x="2" y="184"/>
                    </a:lnTo>
                    <a:lnTo>
                      <a:pt x="4" y="178"/>
                    </a:lnTo>
                    <a:lnTo>
                      <a:pt x="8" y="174"/>
                    </a:lnTo>
                    <a:lnTo>
                      <a:pt x="4" y="168"/>
                    </a:lnTo>
                    <a:lnTo>
                      <a:pt x="2" y="160"/>
                    </a:lnTo>
                    <a:lnTo>
                      <a:pt x="0" y="144"/>
                    </a:lnTo>
                    <a:lnTo>
                      <a:pt x="10" y="144"/>
                    </a:lnTo>
                    <a:lnTo>
                      <a:pt x="16" y="140"/>
                    </a:lnTo>
                    <a:lnTo>
                      <a:pt x="22" y="136"/>
                    </a:lnTo>
                    <a:lnTo>
                      <a:pt x="24" y="128"/>
                    </a:lnTo>
                    <a:lnTo>
                      <a:pt x="32" y="128"/>
                    </a:lnTo>
                    <a:lnTo>
                      <a:pt x="38" y="124"/>
                    </a:lnTo>
                    <a:lnTo>
                      <a:pt x="44" y="122"/>
                    </a:lnTo>
                    <a:lnTo>
                      <a:pt x="52" y="122"/>
                    </a:lnTo>
                    <a:lnTo>
                      <a:pt x="54" y="120"/>
                    </a:lnTo>
                    <a:lnTo>
                      <a:pt x="58" y="116"/>
                    </a:lnTo>
                    <a:lnTo>
                      <a:pt x="60" y="118"/>
                    </a:lnTo>
                    <a:lnTo>
                      <a:pt x="64" y="118"/>
                    </a:lnTo>
                    <a:lnTo>
                      <a:pt x="70" y="118"/>
                    </a:lnTo>
                    <a:lnTo>
                      <a:pt x="72" y="116"/>
                    </a:lnTo>
                    <a:lnTo>
                      <a:pt x="62" y="116"/>
                    </a:lnTo>
                    <a:lnTo>
                      <a:pt x="60" y="114"/>
                    </a:lnTo>
                    <a:lnTo>
                      <a:pt x="58" y="110"/>
                    </a:lnTo>
                    <a:lnTo>
                      <a:pt x="60" y="106"/>
                    </a:lnTo>
                    <a:lnTo>
                      <a:pt x="66" y="102"/>
                    </a:lnTo>
                    <a:lnTo>
                      <a:pt x="76" y="98"/>
                    </a:lnTo>
                    <a:lnTo>
                      <a:pt x="80" y="94"/>
                    </a:lnTo>
                    <a:lnTo>
                      <a:pt x="86" y="86"/>
                    </a:lnTo>
                    <a:lnTo>
                      <a:pt x="92" y="70"/>
                    </a:lnTo>
                    <a:lnTo>
                      <a:pt x="94" y="68"/>
                    </a:lnTo>
                    <a:lnTo>
                      <a:pt x="96" y="68"/>
                    </a:lnTo>
                    <a:lnTo>
                      <a:pt x="102" y="64"/>
                    </a:lnTo>
                    <a:lnTo>
                      <a:pt x="106" y="60"/>
                    </a:lnTo>
                    <a:lnTo>
                      <a:pt x="108" y="56"/>
                    </a:lnTo>
                    <a:lnTo>
                      <a:pt x="108" y="52"/>
                    </a:lnTo>
                    <a:lnTo>
                      <a:pt x="112" y="50"/>
                    </a:lnTo>
                    <a:lnTo>
                      <a:pt x="116" y="48"/>
                    </a:lnTo>
                    <a:lnTo>
                      <a:pt x="116" y="40"/>
                    </a:lnTo>
                    <a:lnTo>
                      <a:pt x="106" y="44"/>
                    </a:lnTo>
                    <a:lnTo>
                      <a:pt x="104" y="44"/>
                    </a:lnTo>
                    <a:lnTo>
                      <a:pt x="100" y="42"/>
                    </a:lnTo>
                    <a:lnTo>
                      <a:pt x="106" y="42"/>
                    </a:lnTo>
                    <a:lnTo>
                      <a:pt x="106" y="40"/>
                    </a:lnTo>
                    <a:lnTo>
                      <a:pt x="112" y="38"/>
                    </a:lnTo>
                    <a:lnTo>
                      <a:pt x="114" y="34"/>
                    </a:lnTo>
                    <a:lnTo>
                      <a:pt x="116" y="34"/>
                    </a:lnTo>
                    <a:lnTo>
                      <a:pt x="120" y="36"/>
                    </a:lnTo>
                    <a:lnTo>
                      <a:pt x="135" y="36"/>
                    </a:lnTo>
                    <a:lnTo>
                      <a:pt x="135" y="28"/>
                    </a:lnTo>
                    <a:lnTo>
                      <a:pt x="135" y="26"/>
                    </a:lnTo>
                    <a:lnTo>
                      <a:pt x="139" y="26"/>
                    </a:lnTo>
                    <a:lnTo>
                      <a:pt x="145" y="28"/>
                    </a:lnTo>
                    <a:lnTo>
                      <a:pt x="155" y="22"/>
                    </a:lnTo>
                    <a:lnTo>
                      <a:pt x="161" y="16"/>
                    </a:lnTo>
                    <a:lnTo>
                      <a:pt x="165" y="12"/>
                    </a:lnTo>
                    <a:lnTo>
                      <a:pt x="167" y="14"/>
                    </a:lnTo>
                    <a:lnTo>
                      <a:pt x="169" y="16"/>
                    </a:lnTo>
                    <a:lnTo>
                      <a:pt x="175" y="18"/>
                    </a:lnTo>
                    <a:lnTo>
                      <a:pt x="181" y="16"/>
                    </a:lnTo>
                    <a:lnTo>
                      <a:pt x="185" y="12"/>
                    </a:lnTo>
                    <a:lnTo>
                      <a:pt x="189" y="8"/>
                    </a:lnTo>
                    <a:lnTo>
                      <a:pt x="209" y="4"/>
                    </a:lnTo>
                    <a:lnTo>
                      <a:pt x="227" y="0"/>
                    </a:lnTo>
                    <a:lnTo>
                      <a:pt x="233" y="2"/>
                    </a:lnTo>
                    <a:lnTo>
                      <a:pt x="239" y="4"/>
                    </a:lnTo>
                    <a:lnTo>
                      <a:pt x="243" y="8"/>
                    </a:lnTo>
                    <a:lnTo>
                      <a:pt x="245" y="12"/>
                    </a:lnTo>
                    <a:lnTo>
                      <a:pt x="249" y="6"/>
                    </a:lnTo>
                    <a:lnTo>
                      <a:pt x="251" y="2"/>
                    </a:lnTo>
                    <a:lnTo>
                      <a:pt x="257" y="2"/>
                    </a:lnTo>
                    <a:lnTo>
                      <a:pt x="265" y="2"/>
                    </a:lnTo>
                    <a:lnTo>
                      <a:pt x="271" y="4"/>
                    </a:lnTo>
                    <a:lnTo>
                      <a:pt x="279" y="6"/>
                    </a:lnTo>
                    <a:lnTo>
                      <a:pt x="289" y="6"/>
                    </a:lnTo>
                    <a:lnTo>
                      <a:pt x="289" y="14"/>
                    </a:lnTo>
                    <a:lnTo>
                      <a:pt x="277" y="14"/>
                    </a:lnTo>
                    <a:lnTo>
                      <a:pt x="281" y="16"/>
                    </a:lnTo>
                    <a:lnTo>
                      <a:pt x="287" y="18"/>
                    </a:lnTo>
                    <a:lnTo>
                      <a:pt x="291" y="18"/>
                    </a:lnTo>
                    <a:lnTo>
                      <a:pt x="295" y="14"/>
                    </a:lnTo>
                    <a:lnTo>
                      <a:pt x="295" y="26"/>
                    </a:lnTo>
                    <a:lnTo>
                      <a:pt x="279" y="30"/>
                    </a:lnTo>
                    <a:lnTo>
                      <a:pt x="285"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89" name="îŝlíḍê"/>
              <p:cNvSpPr/>
              <p:nvPr/>
            </p:nvSpPr>
            <p:spPr bwMode="auto">
              <a:xfrm>
                <a:off x="4862942" y="2057506"/>
                <a:ext cx="99160" cy="57443"/>
              </a:xfrm>
              <a:custGeom>
                <a:avLst/>
                <a:gdLst>
                  <a:gd name="T0" fmla="*/ 2147483647 w 58"/>
                  <a:gd name="T1" fmla="*/ 2147483647 h 34"/>
                  <a:gd name="T2" fmla="*/ 2147483647 w 58"/>
                  <a:gd name="T3" fmla="*/ 2147483647 h 34"/>
                  <a:gd name="T4" fmla="*/ 2147483647 w 58"/>
                  <a:gd name="T5" fmla="*/ 2147483647 h 34"/>
                  <a:gd name="T6" fmla="*/ 2147483647 w 58"/>
                  <a:gd name="T7" fmla="*/ 2147483647 h 34"/>
                  <a:gd name="T8" fmla="*/ 2147483647 w 58"/>
                  <a:gd name="T9" fmla="*/ 2147483647 h 34"/>
                  <a:gd name="T10" fmla="*/ 2147483647 w 58"/>
                  <a:gd name="T11" fmla="*/ 2147483647 h 34"/>
                  <a:gd name="T12" fmla="*/ 2147483647 w 58"/>
                  <a:gd name="T13" fmla="*/ 2147483647 h 34"/>
                  <a:gd name="T14" fmla="*/ 2147483647 w 58"/>
                  <a:gd name="T15" fmla="*/ 2147483647 h 34"/>
                  <a:gd name="T16" fmla="*/ 2147483647 w 58"/>
                  <a:gd name="T17" fmla="*/ 2147483647 h 34"/>
                  <a:gd name="T18" fmla="*/ 2147483647 w 58"/>
                  <a:gd name="T19" fmla="*/ 0 h 34"/>
                  <a:gd name="T20" fmla="*/ 2147483647 w 58"/>
                  <a:gd name="T21" fmla="*/ 0 h 34"/>
                  <a:gd name="T22" fmla="*/ 2147483647 w 58"/>
                  <a:gd name="T23" fmla="*/ 2147483647 h 34"/>
                  <a:gd name="T24" fmla="*/ 2147483647 w 58"/>
                  <a:gd name="T25" fmla="*/ 2147483647 h 34"/>
                  <a:gd name="T26" fmla="*/ 2147483647 w 58"/>
                  <a:gd name="T27" fmla="*/ 2147483647 h 34"/>
                  <a:gd name="T28" fmla="*/ 0 w 58"/>
                  <a:gd name="T29" fmla="*/ 2147483647 h 34"/>
                  <a:gd name="T30" fmla="*/ 2147483647 w 58"/>
                  <a:gd name="T31" fmla="*/ 2147483647 h 34"/>
                  <a:gd name="T32" fmla="*/ 2147483647 w 58"/>
                  <a:gd name="T33" fmla="*/ 2147483647 h 34"/>
                  <a:gd name="T34" fmla="*/ 2147483647 w 58"/>
                  <a:gd name="T35" fmla="*/ 2147483647 h 34"/>
                  <a:gd name="T36" fmla="*/ 2147483647 w 58"/>
                  <a:gd name="T37" fmla="*/ 2147483647 h 34"/>
                  <a:gd name="T38" fmla="*/ 2147483647 w 58"/>
                  <a:gd name="T39" fmla="*/ 2147483647 h 34"/>
                  <a:gd name="T40" fmla="*/ 2147483647 w 58"/>
                  <a:gd name="T41" fmla="*/ 2147483647 h 34"/>
                  <a:gd name="T42" fmla="*/ 2147483647 w 58"/>
                  <a:gd name="T43" fmla="*/ 2147483647 h 34"/>
                  <a:gd name="T44" fmla="*/ 2147483647 w 58"/>
                  <a:gd name="T45" fmla="*/ 2147483647 h 34"/>
                  <a:gd name="T46" fmla="*/ 2147483647 w 58"/>
                  <a:gd name="T47" fmla="*/ 2147483647 h 34"/>
                  <a:gd name="T48" fmla="*/ 2147483647 w 58"/>
                  <a:gd name="T49" fmla="*/ 2147483647 h 34"/>
                  <a:gd name="T50" fmla="*/ 2147483647 w 58"/>
                  <a:gd name="T51" fmla="*/ 2147483647 h 34"/>
                  <a:gd name="T52" fmla="*/ 2147483647 w 58"/>
                  <a:gd name="T53" fmla="*/ 2147483647 h 34"/>
                  <a:gd name="T54" fmla="*/ 2147483647 w 58"/>
                  <a:gd name="T55" fmla="*/ 2147483647 h 34"/>
                  <a:gd name="T56" fmla="*/ 2147483647 w 58"/>
                  <a:gd name="T57" fmla="*/ 2147483647 h 34"/>
                  <a:gd name="T58" fmla="*/ 2147483647 w 58"/>
                  <a:gd name="T59" fmla="*/ 2147483647 h 3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
                  <a:gd name="T91" fmla="*/ 0 h 34"/>
                  <a:gd name="T92" fmla="*/ 58 w 58"/>
                  <a:gd name="T93" fmla="*/ 34 h 3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 h="34">
                    <a:moveTo>
                      <a:pt x="58" y="34"/>
                    </a:moveTo>
                    <a:lnTo>
                      <a:pt x="52" y="24"/>
                    </a:lnTo>
                    <a:lnTo>
                      <a:pt x="48" y="16"/>
                    </a:lnTo>
                    <a:lnTo>
                      <a:pt x="52" y="16"/>
                    </a:lnTo>
                    <a:lnTo>
                      <a:pt x="54" y="14"/>
                    </a:lnTo>
                    <a:lnTo>
                      <a:pt x="54" y="4"/>
                    </a:lnTo>
                    <a:lnTo>
                      <a:pt x="48" y="6"/>
                    </a:lnTo>
                    <a:lnTo>
                      <a:pt x="44" y="6"/>
                    </a:lnTo>
                    <a:lnTo>
                      <a:pt x="40" y="4"/>
                    </a:lnTo>
                    <a:lnTo>
                      <a:pt x="32" y="0"/>
                    </a:lnTo>
                    <a:lnTo>
                      <a:pt x="24" y="0"/>
                    </a:lnTo>
                    <a:lnTo>
                      <a:pt x="14" y="2"/>
                    </a:lnTo>
                    <a:lnTo>
                      <a:pt x="6" y="6"/>
                    </a:lnTo>
                    <a:lnTo>
                      <a:pt x="2" y="8"/>
                    </a:lnTo>
                    <a:lnTo>
                      <a:pt x="0" y="10"/>
                    </a:lnTo>
                    <a:lnTo>
                      <a:pt x="2" y="16"/>
                    </a:lnTo>
                    <a:lnTo>
                      <a:pt x="6" y="20"/>
                    </a:lnTo>
                    <a:lnTo>
                      <a:pt x="10" y="22"/>
                    </a:lnTo>
                    <a:lnTo>
                      <a:pt x="18" y="24"/>
                    </a:lnTo>
                    <a:lnTo>
                      <a:pt x="26" y="22"/>
                    </a:lnTo>
                    <a:lnTo>
                      <a:pt x="30" y="22"/>
                    </a:lnTo>
                    <a:lnTo>
                      <a:pt x="34" y="24"/>
                    </a:lnTo>
                    <a:lnTo>
                      <a:pt x="36" y="28"/>
                    </a:lnTo>
                    <a:lnTo>
                      <a:pt x="38" y="32"/>
                    </a:lnTo>
                    <a:lnTo>
                      <a:pt x="42" y="34"/>
                    </a:lnTo>
                    <a:lnTo>
                      <a:pt x="44" y="34"/>
                    </a:lnTo>
                    <a:lnTo>
                      <a:pt x="46" y="30"/>
                    </a:lnTo>
                    <a:lnTo>
                      <a:pt x="50" y="30"/>
                    </a:lnTo>
                    <a:lnTo>
                      <a:pt x="54" y="32"/>
                    </a:lnTo>
                    <a:lnTo>
                      <a:pt x="58" y="3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0" name="iṧlïďé"/>
              <p:cNvSpPr/>
              <p:nvPr/>
            </p:nvSpPr>
            <p:spPr bwMode="auto">
              <a:xfrm>
                <a:off x="4824380" y="2093934"/>
                <a:ext cx="148739" cy="86865"/>
              </a:xfrm>
              <a:custGeom>
                <a:avLst/>
                <a:gdLst>
                  <a:gd name="T0" fmla="*/ 2147483647 w 86"/>
                  <a:gd name="T1" fmla="*/ 2147483647 h 50"/>
                  <a:gd name="T2" fmla="*/ 2147483647 w 86"/>
                  <a:gd name="T3" fmla="*/ 2147483647 h 50"/>
                  <a:gd name="T4" fmla="*/ 2147483647 w 86"/>
                  <a:gd name="T5" fmla="*/ 2147483647 h 50"/>
                  <a:gd name="T6" fmla="*/ 2147483647 w 86"/>
                  <a:gd name="T7" fmla="*/ 2147483647 h 50"/>
                  <a:gd name="T8" fmla="*/ 2147483647 w 86"/>
                  <a:gd name="T9" fmla="*/ 2147483647 h 50"/>
                  <a:gd name="T10" fmla="*/ 2147483647 w 86"/>
                  <a:gd name="T11" fmla="*/ 2147483647 h 50"/>
                  <a:gd name="T12" fmla="*/ 2147483647 w 86"/>
                  <a:gd name="T13" fmla="*/ 2147483647 h 50"/>
                  <a:gd name="T14" fmla="*/ 2147483647 w 86"/>
                  <a:gd name="T15" fmla="*/ 2147483647 h 50"/>
                  <a:gd name="T16" fmla="*/ 2147483647 w 86"/>
                  <a:gd name="T17" fmla="*/ 2147483647 h 50"/>
                  <a:gd name="T18" fmla="*/ 2147483647 w 86"/>
                  <a:gd name="T19" fmla="*/ 2147483647 h 50"/>
                  <a:gd name="T20" fmla="*/ 2147483647 w 86"/>
                  <a:gd name="T21" fmla="*/ 2147483647 h 50"/>
                  <a:gd name="T22" fmla="*/ 2147483647 w 86"/>
                  <a:gd name="T23" fmla="*/ 2147483647 h 50"/>
                  <a:gd name="T24" fmla="*/ 2147483647 w 86"/>
                  <a:gd name="T25" fmla="*/ 2147483647 h 50"/>
                  <a:gd name="T26" fmla="*/ 2147483647 w 86"/>
                  <a:gd name="T27" fmla="*/ 2147483647 h 50"/>
                  <a:gd name="T28" fmla="*/ 2147483647 w 86"/>
                  <a:gd name="T29" fmla="*/ 2147483647 h 50"/>
                  <a:gd name="T30" fmla="*/ 2147483647 w 86"/>
                  <a:gd name="T31" fmla="*/ 2147483647 h 50"/>
                  <a:gd name="T32" fmla="*/ 2147483647 w 86"/>
                  <a:gd name="T33" fmla="*/ 2147483647 h 50"/>
                  <a:gd name="T34" fmla="*/ 2147483647 w 86"/>
                  <a:gd name="T35" fmla="*/ 0 h 50"/>
                  <a:gd name="T36" fmla="*/ 2147483647 w 86"/>
                  <a:gd name="T37" fmla="*/ 0 h 50"/>
                  <a:gd name="T38" fmla="*/ 2147483647 w 86"/>
                  <a:gd name="T39" fmla="*/ 2147483647 h 50"/>
                  <a:gd name="T40" fmla="*/ 2147483647 w 86"/>
                  <a:gd name="T41" fmla="*/ 2147483647 h 50"/>
                  <a:gd name="T42" fmla="*/ 2147483647 w 86"/>
                  <a:gd name="T43" fmla="*/ 2147483647 h 50"/>
                  <a:gd name="T44" fmla="*/ 2147483647 w 86"/>
                  <a:gd name="T45" fmla="*/ 2147483647 h 50"/>
                  <a:gd name="T46" fmla="*/ 2147483647 w 86"/>
                  <a:gd name="T47" fmla="*/ 2147483647 h 50"/>
                  <a:gd name="T48" fmla="*/ 2147483647 w 86"/>
                  <a:gd name="T49" fmla="*/ 2147483647 h 50"/>
                  <a:gd name="T50" fmla="*/ 2147483647 w 86"/>
                  <a:gd name="T51" fmla="*/ 2147483647 h 50"/>
                  <a:gd name="T52" fmla="*/ 2147483647 w 86"/>
                  <a:gd name="T53" fmla="*/ 2147483647 h 50"/>
                  <a:gd name="T54" fmla="*/ 2147483647 w 86"/>
                  <a:gd name="T55" fmla="*/ 2147483647 h 50"/>
                  <a:gd name="T56" fmla="*/ 2147483647 w 86"/>
                  <a:gd name="T57" fmla="*/ 2147483647 h 50"/>
                  <a:gd name="T58" fmla="*/ 2147483647 w 86"/>
                  <a:gd name="T59" fmla="*/ 2147483647 h 50"/>
                  <a:gd name="T60" fmla="*/ 2147483647 w 86"/>
                  <a:gd name="T61" fmla="*/ 2147483647 h 50"/>
                  <a:gd name="T62" fmla="*/ 2147483647 w 86"/>
                  <a:gd name="T63" fmla="*/ 2147483647 h 50"/>
                  <a:gd name="T64" fmla="*/ 2147483647 w 86"/>
                  <a:gd name="T65" fmla="*/ 2147483647 h 50"/>
                  <a:gd name="T66" fmla="*/ 2147483647 w 86"/>
                  <a:gd name="T67" fmla="*/ 2147483647 h 50"/>
                  <a:gd name="T68" fmla="*/ 2147483647 w 86"/>
                  <a:gd name="T69" fmla="*/ 2147483647 h 50"/>
                  <a:gd name="T70" fmla="*/ 2147483647 w 86"/>
                  <a:gd name="T71" fmla="*/ 2147483647 h 50"/>
                  <a:gd name="T72" fmla="*/ 0 w 86"/>
                  <a:gd name="T73" fmla="*/ 2147483647 h 50"/>
                  <a:gd name="T74" fmla="*/ 2147483647 w 86"/>
                  <a:gd name="T75" fmla="*/ 2147483647 h 50"/>
                  <a:gd name="T76" fmla="*/ 2147483647 w 86"/>
                  <a:gd name="T77" fmla="*/ 2147483647 h 50"/>
                  <a:gd name="T78" fmla="*/ 2147483647 w 86"/>
                  <a:gd name="T79" fmla="*/ 2147483647 h 50"/>
                  <a:gd name="T80" fmla="*/ 2147483647 w 86"/>
                  <a:gd name="T81" fmla="*/ 2147483647 h 50"/>
                  <a:gd name="T82" fmla="*/ 2147483647 w 86"/>
                  <a:gd name="T83" fmla="*/ 2147483647 h 50"/>
                  <a:gd name="T84" fmla="*/ 2147483647 w 86"/>
                  <a:gd name="T85" fmla="*/ 2147483647 h 50"/>
                  <a:gd name="T86" fmla="*/ 2147483647 w 86"/>
                  <a:gd name="T87" fmla="*/ 2147483647 h 50"/>
                  <a:gd name="T88" fmla="*/ 2147483647 w 86"/>
                  <a:gd name="T89" fmla="*/ 2147483647 h 50"/>
                  <a:gd name="T90" fmla="*/ 2147483647 w 86"/>
                  <a:gd name="T91" fmla="*/ 2147483647 h 50"/>
                  <a:gd name="T92" fmla="*/ 2147483647 w 86"/>
                  <a:gd name="T93" fmla="*/ 2147483647 h 50"/>
                  <a:gd name="T94" fmla="*/ 2147483647 w 86"/>
                  <a:gd name="T95" fmla="*/ 2147483647 h 50"/>
                  <a:gd name="T96" fmla="*/ 2147483647 w 86"/>
                  <a:gd name="T97" fmla="*/ 2147483647 h 50"/>
                  <a:gd name="T98" fmla="*/ 2147483647 w 86"/>
                  <a:gd name="T99" fmla="*/ 2147483647 h 50"/>
                  <a:gd name="T100" fmla="*/ 2147483647 w 86"/>
                  <a:gd name="T101" fmla="*/ 2147483647 h 50"/>
                  <a:gd name="T102" fmla="*/ 2147483647 w 86"/>
                  <a:gd name="T103" fmla="*/ 2147483647 h 5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86"/>
                  <a:gd name="T157" fmla="*/ 0 h 50"/>
                  <a:gd name="T158" fmla="*/ 86 w 86"/>
                  <a:gd name="T159" fmla="*/ 50 h 50"/>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86" h="50">
                    <a:moveTo>
                      <a:pt x="68" y="50"/>
                    </a:moveTo>
                    <a:lnTo>
                      <a:pt x="74" y="50"/>
                    </a:lnTo>
                    <a:lnTo>
                      <a:pt x="80" y="48"/>
                    </a:lnTo>
                    <a:lnTo>
                      <a:pt x="84" y="46"/>
                    </a:lnTo>
                    <a:lnTo>
                      <a:pt x="86" y="42"/>
                    </a:lnTo>
                    <a:lnTo>
                      <a:pt x="86" y="38"/>
                    </a:lnTo>
                    <a:lnTo>
                      <a:pt x="84" y="30"/>
                    </a:lnTo>
                    <a:lnTo>
                      <a:pt x="84" y="26"/>
                    </a:lnTo>
                    <a:lnTo>
                      <a:pt x="80" y="12"/>
                    </a:lnTo>
                    <a:lnTo>
                      <a:pt x="76" y="10"/>
                    </a:lnTo>
                    <a:lnTo>
                      <a:pt x="72" y="8"/>
                    </a:lnTo>
                    <a:lnTo>
                      <a:pt x="68" y="8"/>
                    </a:lnTo>
                    <a:lnTo>
                      <a:pt x="66" y="12"/>
                    </a:lnTo>
                    <a:lnTo>
                      <a:pt x="64" y="12"/>
                    </a:lnTo>
                    <a:lnTo>
                      <a:pt x="60" y="10"/>
                    </a:lnTo>
                    <a:lnTo>
                      <a:pt x="58" y="6"/>
                    </a:lnTo>
                    <a:lnTo>
                      <a:pt x="56" y="2"/>
                    </a:lnTo>
                    <a:lnTo>
                      <a:pt x="52" y="0"/>
                    </a:lnTo>
                    <a:lnTo>
                      <a:pt x="48" y="0"/>
                    </a:lnTo>
                    <a:lnTo>
                      <a:pt x="40" y="2"/>
                    </a:lnTo>
                    <a:lnTo>
                      <a:pt x="42" y="4"/>
                    </a:lnTo>
                    <a:lnTo>
                      <a:pt x="44" y="12"/>
                    </a:lnTo>
                    <a:lnTo>
                      <a:pt x="42" y="16"/>
                    </a:lnTo>
                    <a:lnTo>
                      <a:pt x="42" y="18"/>
                    </a:lnTo>
                    <a:lnTo>
                      <a:pt x="38" y="22"/>
                    </a:lnTo>
                    <a:lnTo>
                      <a:pt x="32" y="24"/>
                    </a:lnTo>
                    <a:lnTo>
                      <a:pt x="30" y="24"/>
                    </a:lnTo>
                    <a:lnTo>
                      <a:pt x="28" y="22"/>
                    </a:lnTo>
                    <a:lnTo>
                      <a:pt x="24" y="18"/>
                    </a:lnTo>
                    <a:lnTo>
                      <a:pt x="18" y="12"/>
                    </a:lnTo>
                    <a:lnTo>
                      <a:pt x="16" y="10"/>
                    </a:lnTo>
                    <a:lnTo>
                      <a:pt x="12" y="10"/>
                    </a:lnTo>
                    <a:lnTo>
                      <a:pt x="8" y="10"/>
                    </a:lnTo>
                    <a:lnTo>
                      <a:pt x="6" y="12"/>
                    </a:lnTo>
                    <a:lnTo>
                      <a:pt x="2" y="20"/>
                    </a:lnTo>
                    <a:lnTo>
                      <a:pt x="2" y="26"/>
                    </a:lnTo>
                    <a:lnTo>
                      <a:pt x="0" y="30"/>
                    </a:lnTo>
                    <a:lnTo>
                      <a:pt x="2" y="38"/>
                    </a:lnTo>
                    <a:lnTo>
                      <a:pt x="2" y="36"/>
                    </a:lnTo>
                    <a:lnTo>
                      <a:pt x="4" y="34"/>
                    </a:lnTo>
                    <a:lnTo>
                      <a:pt x="12" y="34"/>
                    </a:lnTo>
                    <a:lnTo>
                      <a:pt x="24" y="34"/>
                    </a:lnTo>
                    <a:lnTo>
                      <a:pt x="28" y="36"/>
                    </a:lnTo>
                    <a:lnTo>
                      <a:pt x="34" y="38"/>
                    </a:lnTo>
                    <a:lnTo>
                      <a:pt x="42" y="36"/>
                    </a:lnTo>
                    <a:lnTo>
                      <a:pt x="50" y="32"/>
                    </a:lnTo>
                    <a:lnTo>
                      <a:pt x="54" y="38"/>
                    </a:lnTo>
                    <a:lnTo>
                      <a:pt x="58" y="40"/>
                    </a:lnTo>
                    <a:lnTo>
                      <a:pt x="58" y="44"/>
                    </a:lnTo>
                    <a:lnTo>
                      <a:pt x="60" y="48"/>
                    </a:lnTo>
                    <a:lnTo>
                      <a:pt x="66" y="50"/>
                    </a:lnTo>
                    <a:lnTo>
                      <a:pt x="68" y="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1" name="íṧ1ïḋè"/>
              <p:cNvSpPr/>
              <p:nvPr/>
            </p:nvSpPr>
            <p:spPr bwMode="auto">
              <a:xfrm>
                <a:off x="4824380" y="2148575"/>
                <a:ext cx="111555" cy="78458"/>
              </a:xfrm>
              <a:custGeom>
                <a:avLst/>
                <a:gdLst>
                  <a:gd name="T0" fmla="*/ 2147483647 w 64"/>
                  <a:gd name="T1" fmla="*/ 2147483647 h 48"/>
                  <a:gd name="T2" fmla="*/ 2147483647 w 64"/>
                  <a:gd name="T3" fmla="*/ 2147483647 h 48"/>
                  <a:gd name="T4" fmla="*/ 2147483647 w 64"/>
                  <a:gd name="T5" fmla="*/ 2147483647 h 48"/>
                  <a:gd name="T6" fmla="*/ 2147483647 w 64"/>
                  <a:gd name="T7" fmla="*/ 2147483647 h 48"/>
                  <a:gd name="T8" fmla="*/ 2147483647 w 64"/>
                  <a:gd name="T9" fmla="*/ 2147483647 h 48"/>
                  <a:gd name="T10" fmla="*/ 2147483647 w 64"/>
                  <a:gd name="T11" fmla="*/ 0 h 48"/>
                  <a:gd name="T12" fmla="*/ 2147483647 w 64"/>
                  <a:gd name="T13" fmla="*/ 2147483647 h 48"/>
                  <a:gd name="T14" fmla="*/ 2147483647 w 64"/>
                  <a:gd name="T15" fmla="*/ 2147483647 h 48"/>
                  <a:gd name="T16" fmla="*/ 2147483647 w 64"/>
                  <a:gd name="T17" fmla="*/ 2147483647 h 48"/>
                  <a:gd name="T18" fmla="*/ 2147483647 w 64"/>
                  <a:gd name="T19" fmla="*/ 2147483647 h 48"/>
                  <a:gd name="T20" fmla="*/ 2147483647 w 64"/>
                  <a:gd name="T21" fmla="*/ 2147483647 h 48"/>
                  <a:gd name="T22" fmla="*/ 2147483647 w 64"/>
                  <a:gd name="T23" fmla="*/ 2147483647 h 48"/>
                  <a:gd name="T24" fmla="*/ 2147483647 w 64"/>
                  <a:gd name="T25" fmla="*/ 2147483647 h 48"/>
                  <a:gd name="T26" fmla="*/ 0 w 64"/>
                  <a:gd name="T27" fmla="*/ 2147483647 h 48"/>
                  <a:gd name="T28" fmla="*/ 0 w 64"/>
                  <a:gd name="T29" fmla="*/ 2147483647 h 48"/>
                  <a:gd name="T30" fmla="*/ 2147483647 w 64"/>
                  <a:gd name="T31" fmla="*/ 2147483647 h 48"/>
                  <a:gd name="T32" fmla="*/ 2147483647 w 64"/>
                  <a:gd name="T33" fmla="*/ 2147483647 h 48"/>
                  <a:gd name="T34" fmla="*/ 2147483647 w 64"/>
                  <a:gd name="T35" fmla="*/ 2147483647 h 48"/>
                  <a:gd name="T36" fmla="*/ 2147483647 w 64"/>
                  <a:gd name="T37" fmla="*/ 2147483647 h 48"/>
                  <a:gd name="T38" fmla="*/ 2147483647 w 64"/>
                  <a:gd name="T39" fmla="*/ 2147483647 h 48"/>
                  <a:gd name="T40" fmla="*/ 2147483647 w 64"/>
                  <a:gd name="T41" fmla="*/ 2147483647 h 48"/>
                  <a:gd name="T42" fmla="*/ 2147483647 w 64"/>
                  <a:gd name="T43" fmla="*/ 2147483647 h 48"/>
                  <a:gd name="T44" fmla="*/ 2147483647 w 64"/>
                  <a:gd name="T45" fmla="*/ 2147483647 h 48"/>
                  <a:gd name="T46" fmla="*/ 2147483647 w 64"/>
                  <a:gd name="T47" fmla="*/ 2147483647 h 48"/>
                  <a:gd name="T48" fmla="*/ 2147483647 w 64"/>
                  <a:gd name="T49" fmla="*/ 2147483647 h 48"/>
                  <a:gd name="T50" fmla="*/ 2147483647 w 64"/>
                  <a:gd name="T51" fmla="*/ 2147483647 h 48"/>
                  <a:gd name="T52" fmla="*/ 2147483647 w 64"/>
                  <a:gd name="T53" fmla="*/ 2147483647 h 48"/>
                  <a:gd name="T54" fmla="*/ 2147483647 w 64"/>
                  <a:gd name="T55" fmla="*/ 2147483647 h 48"/>
                  <a:gd name="T56" fmla="*/ 2147483647 w 64"/>
                  <a:gd name="T57" fmla="*/ 2147483647 h 48"/>
                  <a:gd name="T58" fmla="*/ 2147483647 w 64"/>
                  <a:gd name="T59" fmla="*/ 2147483647 h 48"/>
                  <a:gd name="T60" fmla="*/ 2147483647 w 64"/>
                  <a:gd name="T61" fmla="*/ 2147483647 h 48"/>
                  <a:gd name="T62" fmla="*/ 2147483647 w 64"/>
                  <a:gd name="T63" fmla="*/ 2147483647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4"/>
                  <a:gd name="T97" fmla="*/ 0 h 48"/>
                  <a:gd name="T98" fmla="*/ 64 w 64"/>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4" h="48">
                    <a:moveTo>
                      <a:pt x="64" y="18"/>
                    </a:moveTo>
                    <a:lnTo>
                      <a:pt x="60" y="16"/>
                    </a:lnTo>
                    <a:lnTo>
                      <a:pt x="58" y="12"/>
                    </a:lnTo>
                    <a:lnTo>
                      <a:pt x="58" y="8"/>
                    </a:lnTo>
                    <a:lnTo>
                      <a:pt x="54" y="6"/>
                    </a:lnTo>
                    <a:lnTo>
                      <a:pt x="50" y="0"/>
                    </a:lnTo>
                    <a:lnTo>
                      <a:pt x="42" y="4"/>
                    </a:lnTo>
                    <a:lnTo>
                      <a:pt x="34" y="6"/>
                    </a:lnTo>
                    <a:lnTo>
                      <a:pt x="28" y="4"/>
                    </a:lnTo>
                    <a:lnTo>
                      <a:pt x="24" y="2"/>
                    </a:lnTo>
                    <a:lnTo>
                      <a:pt x="12" y="2"/>
                    </a:lnTo>
                    <a:lnTo>
                      <a:pt x="4" y="2"/>
                    </a:lnTo>
                    <a:lnTo>
                      <a:pt x="2" y="4"/>
                    </a:lnTo>
                    <a:lnTo>
                      <a:pt x="0" y="6"/>
                    </a:lnTo>
                    <a:lnTo>
                      <a:pt x="0" y="20"/>
                    </a:lnTo>
                    <a:lnTo>
                      <a:pt x="8" y="20"/>
                    </a:lnTo>
                    <a:lnTo>
                      <a:pt x="16" y="20"/>
                    </a:lnTo>
                    <a:lnTo>
                      <a:pt x="22" y="22"/>
                    </a:lnTo>
                    <a:lnTo>
                      <a:pt x="28" y="24"/>
                    </a:lnTo>
                    <a:lnTo>
                      <a:pt x="26" y="36"/>
                    </a:lnTo>
                    <a:lnTo>
                      <a:pt x="30" y="40"/>
                    </a:lnTo>
                    <a:lnTo>
                      <a:pt x="32" y="40"/>
                    </a:lnTo>
                    <a:lnTo>
                      <a:pt x="34" y="42"/>
                    </a:lnTo>
                    <a:lnTo>
                      <a:pt x="38" y="46"/>
                    </a:lnTo>
                    <a:lnTo>
                      <a:pt x="40" y="48"/>
                    </a:lnTo>
                    <a:lnTo>
                      <a:pt x="44" y="46"/>
                    </a:lnTo>
                    <a:lnTo>
                      <a:pt x="50" y="46"/>
                    </a:lnTo>
                    <a:lnTo>
                      <a:pt x="56" y="34"/>
                    </a:lnTo>
                    <a:lnTo>
                      <a:pt x="58" y="30"/>
                    </a:lnTo>
                    <a:lnTo>
                      <a:pt x="64" y="24"/>
                    </a:lnTo>
                    <a:lnTo>
                      <a:pt x="64" y="20"/>
                    </a:lnTo>
                    <a:lnTo>
                      <a:pt x="64"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2" name="îsḻïḋè"/>
              <p:cNvSpPr/>
              <p:nvPr/>
            </p:nvSpPr>
            <p:spPr bwMode="auto">
              <a:xfrm>
                <a:off x="4802344" y="2182200"/>
                <a:ext cx="71616" cy="26620"/>
              </a:xfrm>
              <a:custGeom>
                <a:avLst/>
                <a:gdLst>
                  <a:gd name="T0" fmla="*/ 2147483647 w 40"/>
                  <a:gd name="T1" fmla="*/ 2147483647 h 16"/>
                  <a:gd name="T2" fmla="*/ 2147483647 w 40"/>
                  <a:gd name="T3" fmla="*/ 2147483647 h 16"/>
                  <a:gd name="T4" fmla="*/ 2147483647 w 40"/>
                  <a:gd name="T5" fmla="*/ 2147483647 h 16"/>
                  <a:gd name="T6" fmla="*/ 2147483647 w 40"/>
                  <a:gd name="T7" fmla="*/ 0 h 16"/>
                  <a:gd name="T8" fmla="*/ 2147483647 w 40"/>
                  <a:gd name="T9" fmla="*/ 0 h 16"/>
                  <a:gd name="T10" fmla="*/ 2147483647 w 40"/>
                  <a:gd name="T11" fmla="*/ 0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0 w 40"/>
                  <a:gd name="T21" fmla="*/ 2147483647 h 16"/>
                  <a:gd name="T22" fmla="*/ 2147483647 w 40"/>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
                  <a:gd name="T37" fmla="*/ 0 h 16"/>
                  <a:gd name="T38" fmla="*/ 40 w 40"/>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 h="16">
                    <a:moveTo>
                      <a:pt x="38" y="16"/>
                    </a:moveTo>
                    <a:lnTo>
                      <a:pt x="40" y="4"/>
                    </a:lnTo>
                    <a:lnTo>
                      <a:pt x="34" y="2"/>
                    </a:lnTo>
                    <a:lnTo>
                      <a:pt x="28" y="0"/>
                    </a:lnTo>
                    <a:lnTo>
                      <a:pt x="20" y="0"/>
                    </a:lnTo>
                    <a:lnTo>
                      <a:pt x="14" y="0"/>
                    </a:lnTo>
                    <a:lnTo>
                      <a:pt x="12" y="6"/>
                    </a:lnTo>
                    <a:lnTo>
                      <a:pt x="8" y="6"/>
                    </a:lnTo>
                    <a:lnTo>
                      <a:pt x="4" y="8"/>
                    </a:lnTo>
                    <a:lnTo>
                      <a:pt x="2" y="12"/>
                    </a:lnTo>
                    <a:lnTo>
                      <a:pt x="0" y="16"/>
                    </a:lnTo>
                    <a:lnTo>
                      <a:pt x="38"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3" name="íṧḻíḑe"/>
              <p:cNvSpPr/>
              <p:nvPr/>
            </p:nvSpPr>
            <p:spPr bwMode="auto">
              <a:xfrm>
                <a:off x="4098588" y="2580100"/>
                <a:ext cx="71616" cy="149914"/>
              </a:xfrm>
              <a:custGeom>
                <a:avLst/>
                <a:gdLst>
                  <a:gd name="T0" fmla="*/ 2147483647 w 40"/>
                  <a:gd name="T1" fmla="*/ 2147483647 h 90"/>
                  <a:gd name="T2" fmla="*/ 2147483647 w 40"/>
                  <a:gd name="T3" fmla="*/ 2147483647 h 90"/>
                  <a:gd name="T4" fmla="*/ 2147483647 w 40"/>
                  <a:gd name="T5" fmla="*/ 2147483647 h 90"/>
                  <a:gd name="T6" fmla="*/ 2147483647 w 40"/>
                  <a:gd name="T7" fmla="*/ 2147483647 h 90"/>
                  <a:gd name="T8" fmla="*/ 2147483647 w 40"/>
                  <a:gd name="T9" fmla="*/ 2147483647 h 90"/>
                  <a:gd name="T10" fmla="*/ 2147483647 w 40"/>
                  <a:gd name="T11" fmla="*/ 2147483647 h 90"/>
                  <a:gd name="T12" fmla="*/ 2147483647 w 40"/>
                  <a:gd name="T13" fmla="*/ 2147483647 h 90"/>
                  <a:gd name="T14" fmla="*/ 2147483647 w 40"/>
                  <a:gd name="T15" fmla="*/ 2147483647 h 90"/>
                  <a:gd name="T16" fmla="*/ 0 w 40"/>
                  <a:gd name="T17" fmla="*/ 2147483647 h 90"/>
                  <a:gd name="T18" fmla="*/ 0 w 40"/>
                  <a:gd name="T19" fmla="*/ 2147483647 h 90"/>
                  <a:gd name="T20" fmla="*/ 0 w 40"/>
                  <a:gd name="T21" fmla="*/ 2147483647 h 90"/>
                  <a:gd name="T22" fmla="*/ 2147483647 w 40"/>
                  <a:gd name="T23" fmla="*/ 2147483647 h 90"/>
                  <a:gd name="T24" fmla="*/ 2147483647 w 40"/>
                  <a:gd name="T25" fmla="*/ 2147483647 h 90"/>
                  <a:gd name="T26" fmla="*/ 2147483647 w 40"/>
                  <a:gd name="T27" fmla="*/ 2147483647 h 90"/>
                  <a:gd name="T28" fmla="*/ 2147483647 w 40"/>
                  <a:gd name="T29" fmla="*/ 2147483647 h 90"/>
                  <a:gd name="T30" fmla="*/ 2147483647 w 40"/>
                  <a:gd name="T31" fmla="*/ 2147483647 h 90"/>
                  <a:gd name="T32" fmla="*/ 2147483647 w 40"/>
                  <a:gd name="T33" fmla="*/ 2147483647 h 90"/>
                  <a:gd name="T34" fmla="*/ 2147483647 w 40"/>
                  <a:gd name="T35" fmla="*/ 2147483647 h 90"/>
                  <a:gd name="T36" fmla="*/ 2147483647 w 40"/>
                  <a:gd name="T37" fmla="*/ 2147483647 h 90"/>
                  <a:gd name="T38" fmla="*/ 2147483647 w 40"/>
                  <a:gd name="T39" fmla="*/ 2147483647 h 90"/>
                  <a:gd name="T40" fmla="*/ 2147483647 w 40"/>
                  <a:gd name="T41" fmla="*/ 2147483647 h 90"/>
                  <a:gd name="T42" fmla="*/ 2147483647 w 40"/>
                  <a:gd name="T43" fmla="*/ 0 h 90"/>
                  <a:gd name="T44" fmla="*/ 2147483647 w 40"/>
                  <a:gd name="T45" fmla="*/ 2147483647 h 90"/>
                  <a:gd name="T46" fmla="*/ 2147483647 w 40"/>
                  <a:gd name="T47" fmla="*/ 2147483647 h 90"/>
                  <a:gd name="T48" fmla="*/ 2147483647 w 40"/>
                  <a:gd name="T49" fmla="*/ 2147483647 h 90"/>
                  <a:gd name="T50" fmla="*/ 2147483647 w 40"/>
                  <a:gd name="T51" fmla="*/ 2147483647 h 90"/>
                  <a:gd name="T52" fmla="*/ 2147483647 w 40"/>
                  <a:gd name="T53" fmla="*/ 2147483647 h 90"/>
                  <a:gd name="T54" fmla="*/ 2147483647 w 40"/>
                  <a:gd name="T55" fmla="*/ 2147483647 h 90"/>
                  <a:gd name="T56" fmla="*/ 2147483647 w 40"/>
                  <a:gd name="T57" fmla="*/ 2147483647 h 90"/>
                  <a:gd name="T58" fmla="*/ 2147483647 w 40"/>
                  <a:gd name="T59" fmla="*/ 2147483647 h 90"/>
                  <a:gd name="T60" fmla="*/ 2147483647 w 40"/>
                  <a:gd name="T61" fmla="*/ 2147483647 h 90"/>
                  <a:gd name="T62" fmla="*/ 2147483647 w 40"/>
                  <a:gd name="T63" fmla="*/ 2147483647 h 90"/>
                  <a:gd name="T64" fmla="*/ 2147483647 w 40"/>
                  <a:gd name="T65" fmla="*/ 2147483647 h 90"/>
                  <a:gd name="T66" fmla="*/ 2147483647 w 40"/>
                  <a:gd name="T67" fmla="*/ 2147483647 h 90"/>
                  <a:gd name="T68" fmla="*/ 2147483647 w 40"/>
                  <a:gd name="T69" fmla="*/ 2147483647 h 90"/>
                  <a:gd name="T70" fmla="*/ 2147483647 w 40"/>
                  <a:gd name="T71" fmla="*/ 2147483647 h 90"/>
                  <a:gd name="T72" fmla="*/ 2147483647 w 40"/>
                  <a:gd name="T73" fmla="*/ 2147483647 h 90"/>
                  <a:gd name="T74" fmla="*/ 2147483647 w 40"/>
                  <a:gd name="T75" fmla="*/ 2147483647 h 90"/>
                  <a:gd name="T76" fmla="*/ 2147483647 w 40"/>
                  <a:gd name="T77" fmla="*/ 2147483647 h 90"/>
                  <a:gd name="T78" fmla="*/ 2147483647 w 40"/>
                  <a:gd name="T79" fmla="*/ 2147483647 h 90"/>
                  <a:gd name="T80" fmla="*/ 2147483647 w 40"/>
                  <a:gd name="T81" fmla="*/ 2147483647 h 90"/>
                  <a:gd name="T82" fmla="*/ 2147483647 w 40"/>
                  <a:gd name="T83" fmla="*/ 2147483647 h 9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
                  <a:gd name="T127" fmla="*/ 0 h 90"/>
                  <a:gd name="T128" fmla="*/ 40 w 40"/>
                  <a:gd name="T129" fmla="*/ 90 h 9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 h="90">
                    <a:moveTo>
                      <a:pt x="24" y="90"/>
                    </a:moveTo>
                    <a:lnTo>
                      <a:pt x="16" y="90"/>
                    </a:lnTo>
                    <a:lnTo>
                      <a:pt x="12" y="90"/>
                    </a:lnTo>
                    <a:lnTo>
                      <a:pt x="8" y="90"/>
                    </a:lnTo>
                    <a:lnTo>
                      <a:pt x="6" y="76"/>
                    </a:lnTo>
                    <a:lnTo>
                      <a:pt x="8" y="66"/>
                    </a:lnTo>
                    <a:lnTo>
                      <a:pt x="6" y="64"/>
                    </a:lnTo>
                    <a:lnTo>
                      <a:pt x="4" y="64"/>
                    </a:lnTo>
                    <a:lnTo>
                      <a:pt x="0" y="62"/>
                    </a:lnTo>
                    <a:lnTo>
                      <a:pt x="0" y="58"/>
                    </a:lnTo>
                    <a:lnTo>
                      <a:pt x="0" y="52"/>
                    </a:lnTo>
                    <a:lnTo>
                      <a:pt x="2" y="48"/>
                    </a:lnTo>
                    <a:lnTo>
                      <a:pt x="6" y="38"/>
                    </a:lnTo>
                    <a:lnTo>
                      <a:pt x="10" y="32"/>
                    </a:lnTo>
                    <a:lnTo>
                      <a:pt x="12" y="26"/>
                    </a:lnTo>
                    <a:lnTo>
                      <a:pt x="12" y="22"/>
                    </a:lnTo>
                    <a:lnTo>
                      <a:pt x="12" y="18"/>
                    </a:lnTo>
                    <a:lnTo>
                      <a:pt x="10" y="16"/>
                    </a:lnTo>
                    <a:lnTo>
                      <a:pt x="8" y="14"/>
                    </a:lnTo>
                    <a:lnTo>
                      <a:pt x="8" y="12"/>
                    </a:lnTo>
                    <a:lnTo>
                      <a:pt x="10" y="6"/>
                    </a:lnTo>
                    <a:lnTo>
                      <a:pt x="12" y="0"/>
                    </a:lnTo>
                    <a:lnTo>
                      <a:pt x="16" y="4"/>
                    </a:lnTo>
                    <a:lnTo>
                      <a:pt x="22" y="6"/>
                    </a:lnTo>
                    <a:lnTo>
                      <a:pt x="36" y="6"/>
                    </a:lnTo>
                    <a:lnTo>
                      <a:pt x="38" y="8"/>
                    </a:lnTo>
                    <a:lnTo>
                      <a:pt x="40" y="12"/>
                    </a:lnTo>
                    <a:lnTo>
                      <a:pt x="38" y="24"/>
                    </a:lnTo>
                    <a:lnTo>
                      <a:pt x="34" y="34"/>
                    </a:lnTo>
                    <a:lnTo>
                      <a:pt x="30" y="40"/>
                    </a:lnTo>
                    <a:lnTo>
                      <a:pt x="28" y="50"/>
                    </a:lnTo>
                    <a:lnTo>
                      <a:pt x="30" y="54"/>
                    </a:lnTo>
                    <a:lnTo>
                      <a:pt x="30" y="60"/>
                    </a:lnTo>
                    <a:lnTo>
                      <a:pt x="30" y="64"/>
                    </a:lnTo>
                    <a:lnTo>
                      <a:pt x="28" y="68"/>
                    </a:lnTo>
                    <a:lnTo>
                      <a:pt x="30" y="70"/>
                    </a:lnTo>
                    <a:lnTo>
                      <a:pt x="32" y="74"/>
                    </a:lnTo>
                    <a:lnTo>
                      <a:pt x="30" y="78"/>
                    </a:lnTo>
                    <a:lnTo>
                      <a:pt x="28" y="80"/>
                    </a:lnTo>
                    <a:lnTo>
                      <a:pt x="26" y="84"/>
                    </a:lnTo>
                    <a:lnTo>
                      <a:pt x="24" y="86"/>
                    </a:lnTo>
                    <a:lnTo>
                      <a:pt x="24" y="9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4" name="i$ļíḓe"/>
              <p:cNvSpPr/>
              <p:nvPr/>
            </p:nvSpPr>
            <p:spPr bwMode="auto">
              <a:xfrm>
                <a:off x="4110983" y="2528262"/>
                <a:ext cx="302987" cy="232575"/>
              </a:xfrm>
              <a:custGeom>
                <a:avLst/>
                <a:gdLst>
                  <a:gd name="T0" fmla="*/ 2147483647 w 174"/>
                  <a:gd name="T1" fmla="*/ 2147483647 h 140"/>
                  <a:gd name="T2" fmla="*/ 2147483647 w 174"/>
                  <a:gd name="T3" fmla="*/ 2147483647 h 140"/>
                  <a:gd name="T4" fmla="*/ 2147483647 w 174"/>
                  <a:gd name="T5" fmla="*/ 2147483647 h 140"/>
                  <a:gd name="T6" fmla="*/ 2147483647 w 174"/>
                  <a:gd name="T7" fmla="*/ 2147483647 h 140"/>
                  <a:gd name="T8" fmla="*/ 2147483647 w 174"/>
                  <a:gd name="T9" fmla="*/ 2147483647 h 140"/>
                  <a:gd name="T10" fmla="*/ 2147483647 w 174"/>
                  <a:gd name="T11" fmla="*/ 2147483647 h 140"/>
                  <a:gd name="T12" fmla="*/ 2147483647 w 174"/>
                  <a:gd name="T13" fmla="*/ 2147483647 h 140"/>
                  <a:gd name="T14" fmla="*/ 2147483647 w 174"/>
                  <a:gd name="T15" fmla="*/ 2147483647 h 140"/>
                  <a:gd name="T16" fmla="*/ 2147483647 w 174"/>
                  <a:gd name="T17" fmla="*/ 2147483647 h 140"/>
                  <a:gd name="T18" fmla="*/ 2147483647 w 174"/>
                  <a:gd name="T19" fmla="*/ 2147483647 h 140"/>
                  <a:gd name="T20" fmla="*/ 2147483647 w 174"/>
                  <a:gd name="T21" fmla="*/ 2147483647 h 140"/>
                  <a:gd name="T22" fmla="*/ 2147483647 w 174"/>
                  <a:gd name="T23" fmla="*/ 2147483647 h 140"/>
                  <a:gd name="T24" fmla="*/ 2147483647 w 174"/>
                  <a:gd name="T25" fmla="*/ 2147483647 h 140"/>
                  <a:gd name="T26" fmla="*/ 2147483647 w 174"/>
                  <a:gd name="T27" fmla="*/ 2147483647 h 140"/>
                  <a:gd name="T28" fmla="*/ 2147483647 w 174"/>
                  <a:gd name="T29" fmla="*/ 2147483647 h 140"/>
                  <a:gd name="T30" fmla="*/ 2147483647 w 174"/>
                  <a:gd name="T31" fmla="*/ 2147483647 h 140"/>
                  <a:gd name="T32" fmla="*/ 2147483647 w 174"/>
                  <a:gd name="T33" fmla="*/ 2147483647 h 140"/>
                  <a:gd name="T34" fmla="*/ 2147483647 w 174"/>
                  <a:gd name="T35" fmla="*/ 2147483647 h 140"/>
                  <a:gd name="T36" fmla="*/ 2147483647 w 174"/>
                  <a:gd name="T37" fmla="*/ 2147483647 h 140"/>
                  <a:gd name="T38" fmla="*/ 2147483647 w 174"/>
                  <a:gd name="T39" fmla="*/ 2147483647 h 140"/>
                  <a:gd name="T40" fmla="*/ 2147483647 w 174"/>
                  <a:gd name="T41" fmla="*/ 2147483647 h 140"/>
                  <a:gd name="T42" fmla="*/ 2147483647 w 174"/>
                  <a:gd name="T43" fmla="*/ 2147483647 h 140"/>
                  <a:gd name="T44" fmla="*/ 2147483647 w 174"/>
                  <a:gd name="T45" fmla="*/ 2147483647 h 140"/>
                  <a:gd name="T46" fmla="*/ 2147483647 w 174"/>
                  <a:gd name="T47" fmla="*/ 2147483647 h 140"/>
                  <a:gd name="T48" fmla="*/ 2147483647 w 174"/>
                  <a:gd name="T49" fmla="*/ 2147483647 h 140"/>
                  <a:gd name="T50" fmla="*/ 2147483647 w 174"/>
                  <a:gd name="T51" fmla="*/ 2147483647 h 140"/>
                  <a:gd name="T52" fmla="*/ 0 w 174"/>
                  <a:gd name="T53" fmla="*/ 2147483647 h 140"/>
                  <a:gd name="T54" fmla="*/ 0 w 174"/>
                  <a:gd name="T55" fmla="*/ 2147483647 h 140"/>
                  <a:gd name="T56" fmla="*/ 2147483647 w 174"/>
                  <a:gd name="T57" fmla="*/ 2147483647 h 140"/>
                  <a:gd name="T58" fmla="*/ 2147483647 w 174"/>
                  <a:gd name="T59" fmla="*/ 0 h 140"/>
                  <a:gd name="T60" fmla="*/ 2147483647 w 174"/>
                  <a:gd name="T61" fmla="*/ 2147483647 h 140"/>
                  <a:gd name="T62" fmla="*/ 2147483647 w 174"/>
                  <a:gd name="T63" fmla="*/ 2147483647 h 140"/>
                  <a:gd name="T64" fmla="*/ 2147483647 w 174"/>
                  <a:gd name="T65" fmla="*/ 2147483647 h 140"/>
                  <a:gd name="T66" fmla="*/ 2147483647 w 174"/>
                  <a:gd name="T67" fmla="*/ 2147483647 h 140"/>
                  <a:gd name="T68" fmla="*/ 2147483647 w 174"/>
                  <a:gd name="T69" fmla="*/ 2147483647 h 140"/>
                  <a:gd name="T70" fmla="*/ 2147483647 w 174"/>
                  <a:gd name="T71" fmla="*/ 2147483647 h 1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74"/>
                  <a:gd name="T109" fmla="*/ 0 h 140"/>
                  <a:gd name="T110" fmla="*/ 174 w 174"/>
                  <a:gd name="T111" fmla="*/ 140 h 1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74" h="140">
                    <a:moveTo>
                      <a:pt x="174" y="32"/>
                    </a:moveTo>
                    <a:lnTo>
                      <a:pt x="174" y="34"/>
                    </a:lnTo>
                    <a:lnTo>
                      <a:pt x="168" y="38"/>
                    </a:lnTo>
                    <a:lnTo>
                      <a:pt x="164" y="44"/>
                    </a:lnTo>
                    <a:lnTo>
                      <a:pt x="146" y="52"/>
                    </a:lnTo>
                    <a:lnTo>
                      <a:pt x="138" y="56"/>
                    </a:lnTo>
                    <a:lnTo>
                      <a:pt x="134" y="62"/>
                    </a:lnTo>
                    <a:lnTo>
                      <a:pt x="128" y="68"/>
                    </a:lnTo>
                    <a:lnTo>
                      <a:pt x="126" y="80"/>
                    </a:lnTo>
                    <a:lnTo>
                      <a:pt x="128" y="86"/>
                    </a:lnTo>
                    <a:lnTo>
                      <a:pt x="132" y="90"/>
                    </a:lnTo>
                    <a:lnTo>
                      <a:pt x="124" y="96"/>
                    </a:lnTo>
                    <a:lnTo>
                      <a:pt x="112" y="108"/>
                    </a:lnTo>
                    <a:lnTo>
                      <a:pt x="106" y="118"/>
                    </a:lnTo>
                    <a:lnTo>
                      <a:pt x="102" y="122"/>
                    </a:lnTo>
                    <a:lnTo>
                      <a:pt x="102" y="126"/>
                    </a:lnTo>
                    <a:lnTo>
                      <a:pt x="70" y="126"/>
                    </a:lnTo>
                    <a:lnTo>
                      <a:pt x="64" y="128"/>
                    </a:lnTo>
                    <a:lnTo>
                      <a:pt x="62" y="132"/>
                    </a:lnTo>
                    <a:lnTo>
                      <a:pt x="56" y="134"/>
                    </a:lnTo>
                    <a:lnTo>
                      <a:pt x="54" y="136"/>
                    </a:lnTo>
                    <a:lnTo>
                      <a:pt x="50" y="140"/>
                    </a:lnTo>
                    <a:lnTo>
                      <a:pt x="48" y="140"/>
                    </a:lnTo>
                    <a:lnTo>
                      <a:pt x="42" y="140"/>
                    </a:lnTo>
                    <a:lnTo>
                      <a:pt x="38" y="136"/>
                    </a:lnTo>
                    <a:lnTo>
                      <a:pt x="36" y="130"/>
                    </a:lnTo>
                    <a:lnTo>
                      <a:pt x="36" y="124"/>
                    </a:lnTo>
                    <a:lnTo>
                      <a:pt x="34" y="122"/>
                    </a:lnTo>
                    <a:lnTo>
                      <a:pt x="30" y="120"/>
                    </a:lnTo>
                    <a:lnTo>
                      <a:pt x="24" y="120"/>
                    </a:lnTo>
                    <a:lnTo>
                      <a:pt x="18" y="120"/>
                    </a:lnTo>
                    <a:lnTo>
                      <a:pt x="20" y="116"/>
                    </a:lnTo>
                    <a:lnTo>
                      <a:pt x="22" y="112"/>
                    </a:lnTo>
                    <a:lnTo>
                      <a:pt x="24" y="108"/>
                    </a:lnTo>
                    <a:lnTo>
                      <a:pt x="26" y="104"/>
                    </a:lnTo>
                    <a:lnTo>
                      <a:pt x="24" y="100"/>
                    </a:lnTo>
                    <a:lnTo>
                      <a:pt x="22" y="98"/>
                    </a:lnTo>
                    <a:lnTo>
                      <a:pt x="24" y="94"/>
                    </a:lnTo>
                    <a:lnTo>
                      <a:pt x="24" y="90"/>
                    </a:lnTo>
                    <a:lnTo>
                      <a:pt x="24" y="84"/>
                    </a:lnTo>
                    <a:lnTo>
                      <a:pt x="22" y="80"/>
                    </a:lnTo>
                    <a:lnTo>
                      <a:pt x="24" y="70"/>
                    </a:lnTo>
                    <a:lnTo>
                      <a:pt x="28" y="64"/>
                    </a:lnTo>
                    <a:lnTo>
                      <a:pt x="32" y="54"/>
                    </a:lnTo>
                    <a:lnTo>
                      <a:pt x="34" y="42"/>
                    </a:lnTo>
                    <a:lnTo>
                      <a:pt x="32" y="38"/>
                    </a:lnTo>
                    <a:lnTo>
                      <a:pt x="30" y="36"/>
                    </a:lnTo>
                    <a:lnTo>
                      <a:pt x="16" y="36"/>
                    </a:lnTo>
                    <a:lnTo>
                      <a:pt x="10" y="34"/>
                    </a:lnTo>
                    <a:lnTo>
                      <a:pt x="6" y="30"/>
                    </a:lnTo>
                    <a:lnTo>
                      <a:pt x="6" y="26"/>
                    </a:lnTo>
                    <a:lnTo>
                      <a:pt x="4" y="22"/>
                    </a:lnTo>
                    <a:lnTo>
                      <a:pt x="2" y="18"/>
                    </a:lnTo>
                    <a:lnTo>
                      <a:pt x="0" y="16"/>
                    </a:lnTo>
                    <a:lnTo>
                      <a:pt x="0" y="12"/>
                    </a:lnTo>
                    <a:lnTo>
                      <a:pt x="0" y="10"/>
                    </a:lnTo>
                    <a:lnTo>
                      <a:pt x="4" y="8"/>
                    </a:lnTo>
                    <a:lnTo>
                      <a:pt x="12" y="6"/>
                    </a:lnTo>
                    <a:lnTo>
                      <a:pt x="12" y="2"/>
                    </a:lnTo>
                    <a:lnTo>
                      <a:pt x="14" y="0"/>
                    </a:lnTo>
                    <a:lnTo>
                      <a:pt x="20" y="0"/>
                    </a:lnTo>
                    <a:lnTo>
                      <a:pt x="40" y="2"/>
                    </a:lnTo>
                    <a:lnTo>
                      <a:pt x="60" y="4"/>
                    </a:lnTo>
                    <a:lnTo>
                      <a:pt x="80" y="8"/>
                    </a:lnTo>
                    <a:lnTo>
                      <a:pt x="102" y="10"/>
                    </a:lnTo>
                    <a:lnTo>
                      <a:pt x="124" y="16"/>
                    </a:lnTo>
                    <a:lnTo>
                      <a:pt x="136" y="18"/>
                    </a:lnTo>
                    <a:lnTo>
                      <a:pt x="150" y="20"/>
                    </a:lnTo>
                    <a:lnTo>
                      <a:pt x="152" y="20"/>
                    </a:lnTo>
                    <a:lnTo>
                      <a:pt x="154" y="22"/>
                    </a:lnTo>
                    <a:lnTo>
                      <a:pt x="160" y="26"/>
                    </a:lnTo>
                    <a:lnTo>
                      <a:pt x="174" y="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5" name="îṡḷîdé"/>
              <p:cNvSpPr/>
              <p:nvPr/>
            </p:nvSpPr>
            <p:spPr bwMode="auto">
              <a:xfrm>
                <a:off x="4221160" y="2311097"/>
                <a:ext cx="312628" cy="271804"/>
              </a:xfrm>
              <a:custGeom>
                <a:avLst/>
                <a:gdLst>
                  <a:gd name="T0" fmla="*/ 2147483647 w 178"/>
                  <a:gd name="T1" fmla="*/ 2147483647 h 162"/>
                  <a:gd name="T2" fmla="*/ 2147483647 w 178"/>
                  <a:gd name="T3" fmla="*/ 2147483647 h 162"/>
                  <a:gd name="T4" fmla="*/ 2147483647 w 178"/>
                  <a:gd name="T5" fmla="*/ 2147483647 h 162"/>
                  <a:gd name="T6" fmla="*/ 2147483647 w 178"/>
                  <a:gd name="T7" fmla="*/ 2147483647 h 162"/>
                  <a:gd name="T8" fmla="*/ 2147483647 w 178"/>
                  <a:gd name="T9" fmla="*/ 2147483647 h 162"/>
                  <a:gd name="T10" fmla="*/ 2147483647 w 178"/>
                  <a:gd name="T11" fmla="*/ 2147483647 h 162"/>
                  <a:gd name="T12" fmla="*/ 2147483647 w 178"/>
                  <a:gd name="T13" fmla="*/ 2147483647 h 162"/>
                  <a:gd name="T14" fmla="*/ 2147483647 w 178"/>
                  <a:gd name="T15" fmla="*/ 2147483647 h 162"/>
                  <a:gd name="T16" fmla="*/ 2147483647 w 178"/>
                  <a:gd name="T17" fmla="*/ 2147483647 h 162"/>
                  <a:gd name="T18" fmla="*/ 2147483647 w 178"/>
                  <a:gd name="T19" fmla="*/ 2147483647 h 162"/>
                  <a:gd name="T20" fmla="*/ 2147483647 w 178"/>
                  <a:gd name="T21" fmla="*/ 2147483647 h 162"/>
                  <a:gd name="T22" fmla="*/ 2147483647 w 178"/>
                  <a:gd name="T23" fmla="*/ 2147483647 h 162"/>
                  <a:gd name="T24" fmla="*/ 2147483647 w 178"/>
                  <a:gd name="T25" fmla="*/ 2147483647 h 162"/>
                  <a:gd name="T26" fmla="*/ 2147483647 w 178"/>
                  <a:gd name="T27" fmla="*/ 2147483647 h 162"/>
                  <a:gd name="T28" fmla="*/ 2147483647 w 178"/>
                  <a:gd name="T29" fmla="*/ 2147483647 h 162"/>
                  <a:gd name="T30" fmla="*/ 2147483647 w 178"/>
                  <a:gd name="T31" fmla="*/ 2147483647 h 162"/>
                  <a:gd name="T32" fmla="*/ 2147483647 w 178"/>
                  <a:gd name="T33" fmla="*/ 2147483647 h 162"/>
                  <a:gd name="T34" fmla="*/ 2147483647 w 178"/>
                  <a:gd name="T35" fmla="*/ 2147483647 h 162"/>
                  <a:gd name="T36" fmla="*/ 2147483647 w 178"/>
                  <a:gd name="T37" fmla="*/ 2147483647 h 162"/>
                  <a:gd name="T38" fmla="*/ 2147483647 w 178"/>
                  <a:gd name="T39" fmla="*/ 2147483647 h 162"/>
                  <a:gd name="T40" fmla="*/ 2147483647 w 178"/>
                  <a:gd name="T41" fmla="*/ 2147483647 h 162"/>
                  <a:gd name="T42" fmla="*/ 2147483647 w 178"/>
                  <a:gd name="T43" fmla="*/ 2147483647 h 162"/>
                  <a:gd name="T44" fmla="*/ 2147483647 w 178"/>
                  <a:gd name="T45" fmla="*/ 2147483647 h 162"/>
                  <a:gd name="T46" fmla="*/ 2147483647 w 178"/>
                  <a:gd name="T47" fmla="*/ 2147483647 h 162"/>
                  <a:gd name="T48" fmla="*/ 2147483647 w 178"/>
                  <a:gd name="T49" fmla="*/ 2147483647 h 162"/>
                  <a:gd name="T50" fmla="*/ 2147483647 w 178"/>
                  <a:gd name="T51" fmla="*/ 2147483647 h 162"/>
                  <a:gd name="T52" fmla="*/ 2147483647 w 178"/>
                  <a:gd name="T53" fmla="*/ 2147483647 h 162"/>
                  <a:gd name="T54" fmla="*/ 2147483647 w 178"/>
                  <a:gd name="T55" fmla="*/ 2147483647 h 162"/>
                  <a:gd name="T56" fmla="*/ 2147483647 w 178"/>
                  <a:gd name="T57" fmla="*/ 2147483647 h 162"/>
                  <a:gd name="T58" fmla="*/ 2147483647 w 178"/>
                  <a:gd name="T59" fmla="*/ 2147483647 h 162"/>
                  <a:gd name="T60" fmla="*/ 2147483647 w 178"/>
                  <a:gd name="T61" fmla="*/ 2147483647 h 162"/>
                  <a:gd name="T62" fmla="*/ 2147483647 w 178"/>
                  <a:gd name="T63" fmla="*/ 0 h 162"/>
                  <a:gd name="T64" fmla="*/ 2147483647 w 178"/>
                  <a:gd name="T65" fmla="*/ 2147483647 h 162"/>
                  <a:gd name="T66" fmla="*/ 2147483647 w 178"/>
                  <a:gd name="T67" fmla="*/ 2147483647 h 162"/>
                  <a:gd name="T68" fmla="*/ 2147483647 w 178"/>
                  <a:gd name="T69" fmla="*/ 2147483647 h 162"/>
                  <a:gd name="T70" fmla="*/ 2147483647 w 178"/>
                  <a:gd name="T71" fmla="*/ 2147483647 h 162"/>
                  <a:gd name="T72" fmla="*/ 2147483647 w 178"/>
                  <a:gd name="T73" fmla="*/ 2147483647 h 162"/>
                  <a:gd name="T74" fmla="*/ 2147483647 w 178"/>
                  <a:gd name="T75" fmla="*/ 2147483647 h 162"/>
                  <a:gd name="T76" fmla="*/ 2147483647 w 178"/>
                  <a:gd name="T77" fmla="*/ 2147483647 h 162"/>
                  <a:gd name="T78" fmla="*/ 2147483647 w 178"/>
                  <a:gd name="T79" fmla="*/ 2147483647 h 162"/>
                  <a:gd name="T80" fmla="*/ 2147483647 w 178"/>
                  <a:gd name="T81" fmla="*/ 2147483647 h 162"/>
                  <a:gd name="T82" fmla="*/ 2147483647 w 178"/>
                  <a:gd name="T83" fmla="*/ 2147483647 h 162"/>
                  <a:gd name="T84" fmla="*/ 2147483647 w 178"/>
                  <a:gd name="T85" fmla="*/ 2147483647 h 162"/>
                  <a:gd name="T86" fmla="*/ 2147483647 w 178"/>
                  <a:gd name="T87" fmla="*/ 2147483647 h 162"/>
                  <a:gd name="T88" fmla="*/ 2147483647 w 178"/>
                  <a:gd name="T89" fmla="*/ 2147483647 h 162"/>
                  <a:gd name="T90" fmla="*/ 2147483647 w 178"/>
                  <a:gd name="T91" fmla="*/ 2147483647 h 162"/>
                  <a:gd name="T92" fmla="*/ 2147483647 w 178"/>
                  <a:gd name="T93" fmla="*/ 2147483647 h 162"/>
                  <a:gd name="T94" fmla="*/ 2147483647 w 178"/>
                  <a:gd name="T95" fmla="*/ 2147483647 h 162"/>
                  <a:gd name="T96" fmla="*/ 2147483647 w 178"/>
                  <a:gd name="T97" fmla="*/ 2147483647 h 162"/>
                  <a:gd name="T98" fmla="*/ 2147483647 w 178"/>
                  <a:gd name="T99" fmla="*/ 2147483647 h 162"/>
                  <a:gd name="T100" fmla="*/ 2147483647 w 178"/>
                  <a:gd name="T101" fmla="*/ 2147483647 h 162"/>
                  <a:gd name="T102" fmla="*/ 2147483647 w 178"/>
                  <a:gd name="T103" fmla="*/ 2147483647 h 162"/>
                  <a:gd name="T104" fmla="*/ 2147483647 w 178"/>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78"/>
                  <a:gd name="T160" fmla="*/ 0 h 162"/>
                  <a:gd name="T161" fmla="*/ 178 w 178"/>
                  <a:gd name="T162" fmla="*/ 162 h 16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78" h="162">
                    <a:moveTo>
                      <a:pt x="178" y="128"/>
                    </a:moveTo>
                    <a:lnTo>
                      <a:pt x="174" y="128"/>
                    </a:lnTo>
                    <a:lnTo>
                      <a:pt x="168" y="132"/>
                    </a:lnTo>
                    <a:lnTo>
                      <a:pt x="162" y="136"/>
                    </a:lnTo>
                    <a:lnTo>
                      <a:pt x="158" y="140"/>
                    </a:lnTo>
                    <a:lnTo>
                      <a:pt x="154" y="142"/>
                    </a:lnTo>
                    <a:lnTo>
                      <a:pt x="146" y="140"/>
                    </a:lnTo>
                    <a:lnTo>
                      <a:pt x="138" y="138"/>
                    </a:lnTo>
                    <a:lnTo>
                      <a:pt x="132" y="134"/>
                    </a:lnTo>
                    <a:lnTo>
                      <a:pt x="126" y="134"/>
                    </a:lnTo>
                    <a:lnTo>
                      <a:pt x="120" y="134"/>
                    </a:lnTo>
                    <a:lnTo>
                      <a:pt x="114" y="138"/>
                    </a:lnTo>
                    <a:lnTo>
                      <a:pt x="110" y="142"/>
                    </a:lnTo>
                    <a:lnTo>
                      <a:pt x="110" y="150"/>
                    </a:lnTo>
                    <a:lnTo>
                      <a:pt x="110" y="162"/>
                    </a:lnTo>
                    <a:lnTo>
                      <a:pt x="96" y="156"/>
                    </a:lnTo>
                    <a:lnTo>
                      <a:pt x="90" y="152"/>
                    </a:lnTo>
                    <a:lnTo>
                      <a:pt x="88" y="150"/>
                    </a:lnTo>
                    <a:lnTo>
                      <a:pt x="86" y="150"/>
                    </a:lnTo>
                    <a:lnTo>
                      <a:pt x="72" y="148"/>
                    </a:lnTo>
                    <a:lnTo>
                      <a:pt x="60" y="146"/>
                    </a:lnTo>
                    <a:lnTo>
                      <a:pt x="38" y="140"/>
                    </a:lnTo>
                    <a:lnTo>
                      <a:pt x="42" y="138"/>
                    </a:lnTo>
                    <a:lnTo>
                      <a:pt x="44" y="136"/>
                    </a:lnTo>
                    <a:lnTo>
                      <a:pt x="46" y="126"/>
                    </a:lnTo>
                    <a:lnTo>
                      <a:pt x="48" y="114"/>
                    </a:lnTo>
                    <a:lnTo>
                      <a:pt x="48" y="106"/>
                    </a:lnTo>
                    <a:lnTo>
                      <a:pt x="48" y="92"/>
                    </a:lnTo>
                    <a:lnTo>
                      <a:pt x="44" y="80"/>
                    </a:lnTo>
                    <a:lnTo>
                      <a:pt x="38" y="68"/>
                    </a:lnTo>
                    <a:lnTo>
                      <a:pt x="34" y="64"/>
                    </a:lnTo>
                    <a:lnTo>
                      <a:pt x="30" y="62"/>
                    </a:lnTo>
                    <a:lnTo>
                      <a:pt x="12" y="60"/>
                    </a:lnTo>
                    <a:lnTo>
                      <a:pt x="8" y="58"/>
                    </a:lnTo>
                    <a:lnTo>
                      <a:pt x="4" y="54"/>
                    </a:lnTo>
                    <a:lnTo>
                      <a:pt x="2" y="50"/>
                    </a:lnTo>
                    <a:lnTo>
                      <a:pt x="0" y="44"/>
                    </a:lnTo>
                    <a:lnTo>
                      <a:pt x="6" y="42"/>
                    </a:lnTo>
                    <a:lnTo>
                      <a:pt x="12" y="40"/>
                    </a:lnTo>
                    <a:lnTo>
                      <a:pt x="16" y="36"/>
                    </a:lnTo>
                    <a:lnTo>
                      <a:pt x="20" y="36"/>
                    </a:lnTo>
                    <a:lnTo>
                      <a:pt x="24" y="36"/>
                    </a:lnTo>
                    <a:lnTo>
                      <a:pt x="28" y="38"/>
                    </a:lnTo>
                    <a:lnTo>
                      <a:pt x="32" y="40"/>
                    </a:lnTo>
                    <a:lnTo>
                      <a:pt x="38" y="42"/>
                    </a:lnTo>
                    <a:lnTo>
                      <a:pt x="42" y="42"/>
                    </a:lnTo>
                    <a:lnTo>
                      <a:pt x="44" y="40"/>
                    </a:lnTo>
                    <a:lnTo>
                      <a:pt x="44" y="36"/>
                    </a:lnTo>
                    <a:lnTo>
                      <a:pt x="44" y="34"/>
                    </a:lnTo>
                    <a:lnTo>
                      <a:pt x="40" y="32"/>
                    </a:lnTo>
                    <a:lnTo>
                      <a:pt x="40" y="26"/>
                    </a:lnTo>
                    <a:lnTo>
                      <a:pt x="46" y="26"/>
                    </a:lnTo>
                    <a:lnTo>
                      <a:pt x="50" y="28"/>
                    </a:lnTo>
                    <a:lnTo>
                      <a:pt x="56" y="30"/>
                    </a:lnTo>
                    <a:lnTo>
                      <a:pt x="62" y="30"/>
                    </a:lnTo>
                    <a:lnTo>
                      <a:pt x="66" y="30"/>
                    </a:lnTo>
                    <a:lnTo>
                      <a:pt x="66" y="28"/>
                    </a:lnTo>
                    <a:lnTo>
                      <a:pt x="68" y="22"/>
                    </a:lnTo>
                    <a:lnTo>
                      <a:pt x="72" y="18"/>
                    </a:lnTo>
                    <a:lnTo>
                      <a:pt x="80" y="14"/>
                    </a:lnTo>
                    <a:lnTo>
                      <a:pt x="86" y="10"/>
                    </a:lnTo>
                    <a:lnTo>
                      <a:pt x="86" y="6"/>
                    </a:lnTo>
                    <a:lnTo>
                      <a:pt x="88" y="2"/>
                    </a:lnTo>
                    <a:lnTo>
                      <a:pt x="98" y="0"/>
                    </a:lnTo>
                    <a:lnTo>
                      <a:pt x="100" y="4"/>
                    </a:lnTo>
                    <a:lnTo>
                      <a:pt x="106" y="8"/>
                    </a:lnTo>
                    <a:lnTo>
                      <a:pt x="112" y="10"/>
                    </a:lnTo>
                    <a:lnTo>
                      <a:pt x="120" y="12"/>
                    </a:lnTo>
                    <a:lnTo>
                      <a:pt x="120" y="16"/>
                    </a:lnTo>
                    <a:lnTo>
                      <a:pt x="122" y="18"/>
                    </a:lnTo>
                    <a:lnTo>
                      <a:pt x="126" y="20"/>
                    </a:lnTo>
                    <a:lnTo>
                      <a:pt x="130" y="20"/>
                    </a:lnTo>
                    <a:lnTo>
                      <a:pt x="130" y="22"/>
                    </a:lnTo>
                    <a:lnTo>
                      <a:pt x="132" y="22"/>
                    </a:lnTo>
                    <a:lnTo>
                      <a:pt x="136" y="26"/>
                    </a:lnTo>
                    <a:lnTo>
                      <a:pt x="140" y="28"/>
                    </a:lnTo>
                    <a:lnTo>
                      <a:pt x="150" y="28"/>
                    </a:lnTo>
                    <a:lnTo>
                      <a:pt x="154" y="30"/>
                    </a:lnTo>
                    <a:lnTo>
                      <a:pt x="160" y="32"/>
                    </a:lnTo>
                    <a:lnTo>
                      <a:pt x="168" y="34"/>
                    </a:lnTo>
                    <a:lnTo>
                      <a:pt x="176" y="36"/>
                    </a:lnTo>
                    <a:lnTo>
                      <a:pt x="174" y="44"/>
                    </a:lnTo>
                    <a:lnTo>
                      <a:pt x="172" y="54"/>
                    </a:lnTo>
                    <a:lnTo>
                      <a:pt x="168" y="60"/>
                    </a:lnTo>
                    <a:lnTo>
                      <a:pt x="166" y="62"/>
                    </a:lnTo>
                    <a:lnTo>
                      <a:pt x="164" y="64"/>
                    </a:lnTo>
                    <a:lnTo>
                      <a:pt x="162" y="68"/>
                    </a:lnTo>
                    <a:lnTo>
                      <a:pt x="158" y="70"/>
                    </a:lnTo>
                    <a:lnTo>
                      <a:pt x="154" y="74"/>
                    </a:lnTo>
                    <a:lnTo>
                      <a:pt x="150" y="82"/>
                    </a:lnTo>
                    <a:lnTo>
                      <a:pt x="150" y="88"/>
                    </a:lnTo>
                    <a:lnTo>
                      <a:pt x="154" y="88"/>
                    </a:lnTo>
                    <a:lnTo>
                      <a:pt x="154" y="86"/>
                    </a:lnTo>
                    <a:lnTo>
                      <a:pt x="154" y="84"/>
                    </a:lnTo>
                    <a:lnTo>
                      <a:pt x="158" y="86"/>
                    </a:lnTo>
                    <a:lnTo>
                      <a:pt x="160" y="84"/>
                    </a:lnTo>
                    <a:lnTo>
                      <a:pt x="162" y="94"/>
                    </a:lnTo>
                    <a:lnTo>
                      <a:pt x="162" y="96"/>
                    </a:lnTo>
                    <a:lnTo>
                      <a:pt x="164" y="98"/>
                    </a:lnTo>
                    <a:lnTo>
                      <a:pt x="166" y="100"/>
                    </a:lnTo>
                    <a:lnTo>
                      <a:pt x="166" y="102"/>
                    </a:lnTo>
                    <a:lnTo>
                      <a:pt x="158" y="108"/>
                    </a:lnTo>
                    <a:lnTo>
                      <a:pt x="166" y="118"/>
                    </a:lnTo>
                    <a:lnTo>
                      <a:pt x="170" y="124"/>
                    </a:lnTo>
                    <a:lnTo>
                      <a:pt x="176" y="128"/>
                    </a:lnTo>
                    <a:lnTo>
                      <a:pt x="178" y="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6" name="ïṩ1ïḋê"/>
              <p:cNvSpPr/>
              <p:nvPr/>
            </p:nvSpPr>
            <p:spPr bwMode="auto">
              <a:xfrm>
                <a:off x="4390558" y="2302692"/>
                <a:ext cx="96405" cy="56043"/>
              </a:xfrm>
              <a:custGeom>
                <a:avLst/>
                <a:gdLst>
                  <a:gd name="T0" fmla="*/ 2147483647 w 54"/>
                  <a:gd name="T1" fmla="*/ 2147483647 h 34"/>
                  <a:gd name="T2" fmla="*/ 2147483647 w 54"/>
                  <a:gd name="T3" fmla="*/ 2147483647 h 34"/>
                  <a:gd name="T4" fmla="*/ 2147483647 w 54"/>
                  <a:gd name="T5" fmla="*/ 2147483647 h 34"/>
                  <a:gd name="T6" fmla="*/ 2147483647 w 54"/>
                  <a:gd name="T7" fmla="*/ 2147483647 h 34"/>
                  <a:gd name="T8" fmla="*/ 2147483647 w 54"/>
                  <a:gd name="T9" fmla="*/ 2147483647 h 34"/>
                  <a:gd name="T10" fmla="*/ 2147483647 w 54"/>
                  <a:gd name="T11" fmla="*/ 2147483647 h 34"/>
                  <a:gd name="T12" fmla="*/ 2147483647 w 54"/>
                  <a:gd name="T13" fmla="*/ 2147483647 h 34"/>
                  <a:gd name="T14" fmla="*/ 2147483647 w 54"/>
                  <a:gd name="T15" fmla="*/ 2147483647 h 34"/>
                  <a:gd name="T16" fmla="*/ 2147483647 w 54"/>
                  <a:gd name="T17" fmla="*/ 2147483647 h 34"/>
                  <a:gd name="T18" fmla="*/ 2147483647 w 54"/>
                  <a:gd name="T19" fmla="*/ 2147483647 h 34"/>
                  <a:gd name="T20" fmla="*/ 2147483647 w 54"/>
                  <a:gd name="T21" fmla="*/ 2147483647 h 34"/>
                  <a:gd name="T22" fmla="*/ 2147483647 w 54"/>
                  <a:gd name="T23" fmla="*/ 0 h 34"/>
                  <a:gd name="T24" fmla="*/ 2147483647 w 54"/>
                  <a:gd name="T25" fmla="*/ 2147483647 h 34"/>
                  <a:gd name="T26" fmla="*/ 2147483647 w 54"/>
                  <a:gd name="T27" fmla="*/ 2147483647 h 34"/>
                  <a:gd name="T28" fmla="*/ 2147483647 w 54"/>
                  <a:gd name="T29" fmla="*/ 0 h 34"/>
                  <a:gd name="T30" fmla="*/ 0 w 54"/>
                  <a:gd name="T31" fmla="*/ 2147483647 h 34"/>
                  <a:gd name="T32" fmla="*/ 2147483647 w 54"/>
                  <a:gd name="T33" fmla="*/ 2147483647 h 34"/>
                  <a:gd name="T34" fmla="*/ 2147483647 w 54"/>
                  <a:gd name="T35" fmla="*/ 2147483647 h 34"/>
                  <a:gd name="T36" fmla="*/ 2147483647 w 54"/>
                  <a:gd name="T37" fmla="*/ 2147483647 h 34"/>
                  <a:gd name="T38" fmla="*/ 2147483647 w 54"/>
                  <a:gd name="T39" fmla="*/ 2147483647 h 34"/>
                  <a:gd name="T40" fmla="*/ 2147483647 w 54"/>
                  <a:gd name="T41" fmla="*/ 2147483647 h 34"/>
                  <a:gd name="T42" fmla="*/ 2147483647 w 54"/>
                  <a:gd name="T43" fmla="*/ 2147483647 h 34"/>
                  <a:gd name="T44" fmla="*/ 2147483647 w 54"/>
                  <a:gd name="T45" fmla="*/ 2147483647 h 34"/>
                  <a:gd name="T46" fmla="*/ 2147483647 w 54"/>
                  <a:gd name="T47" fmla="*/ 2147483647 h 34"/>
                  <a:gd name="T48" fmla="*/ 2147483647 w 54"/>
                  <a:gd name="T49" fmla="*/ 2147483647 h 34"/>
                  <a:gd name="T50" fmla="*/ 2147483647 w 54"/>
                  <a:gd name="T51" fmla="*/ 2147483647 h 34"/>
                  <a:gd name="T52" fmla="*/ 2147483647 w 54"/>
                  <a:gd name="T53" fmla="*/ 2147483647 h 34"/>
                  <a:gd name="T54" fmla="*/ 2147483647 w 54"/>
                  <a:gd name="T55" fmla="*/ 2147483647 h 34"/>
                  <a:gd name="T56" fmla="*/ 2147483647 w 54"/>
                  <a:gd name="T57" fmla="*/ 2147483647 h 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4"/>
                  <a:gd name="T88" fmla="*/ 0 h 34"/>
                  <a:gd name="T89" fmla="*/ 54 w 54"/>
                  <a:gd name="T90" fmla="*/ 34 h 3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4" h="34">
                    <a:moveTo>
                      <a:pt x="46" y="34"/>
                    </a:moveTo>
                    <a:lnTo>
                      <a:pt x="46" y="32"/>
                    </a:lnTo>
                    <a:lnTo>
                      <a:pt x="46" y="30"/>
                    </a:lnTo>
                    <a:lnTo>
                      <a:pt x="44" y="28"/>
                    </a:lnTo>
                    <a:lnTo>
                      <a:pt x="46" y="26"/>
                    </a:lnTo>
                    <a:lnTo>
                      <a:pt x="48" y="22"/>
                    </a:lnTo>
                    <a:lnTo>
                      <a:pt x="52" y="20"/>
                    </a:lnTo>
                    <a:lnTo>
                      <a:pt x="54" y="16"/>
                    </a:lnTo>
                    <a:lnTo>
                      <a:pt x="52" y="12"/>
                    </a:lnTo>
                    <a:lnTo>
                      <a:pt x="50" y="10"/>
                    </a:lnTo>
                    <a:lnTo>
                      <a:pt x="44" y="6"/>
                    </a:lnTo>
                    <a:lnTo>
                      <a:pt x="30" y="0"/>
                    </a:lnTo>
                    <a:lnTo>
                      <a:pt x="16" y="4"/>
                    </a:lnTo>
                    <a:lnTo>
                      <a:pt x="12" y="2"/>
                    </a:lnTo>
                    <a:lnTo>
                      <a:pt x="10" y="0"/>
                    </a:lnTo>
                    <a:lnTo>
                      <a:pt x="0" y="6"/>
                    </a:lnTo>
                    <a:lnTo>
                      <a:pt x="2" y="10"/>
                    </a:lnTo>
                    <a:lnTo>
                      <a:pt x="8" y="14"/>
                    </a:lnTo>
                    <a:lnTo>
                      <a:pt x="14" y="16"/>
                    </a:lnTo>
                    <a:lnTo>
                      <a:pt x="22" y="18"/>
                    </a:lnTo>
                    <a:lnTo>
                      <a:pt x="22" y="22"/>
                    </a:lnTo>
                    <a:lnTo>
                      <a:pt x="24" y="24"/>
                    </a:lnTo>
                    <a:lnTo>
                      <a:pt x="28" y="26"/>
                    </a:lnTo>
                    <a:lnTo>
                      <a:pt x="32" y="26"/>
                    </a:lnTo>
                    <a:lnTo>
                      <a:pt x="32" y="28"/>
                    </a:lnTo>
                    <a:lnTo>
                      <a:pt x="34" y="28"/>
                    </a:lnTo>
                    <a:lnTo>
                      <a:pt x="38" y="32"/>
                    </a:lnTo>
                    <a:lnTo>
                      <a:pt x="42" y="34"/>
                    </a:lnTo>
                    <a:lnTo>
                      <a:pt x="46" y="3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7" name="îṩḻîďé"/>
              <p:cNvSpPr/>
              <p:nvPr/>
            </p:nvSpPr>
            <p:spPr bwMode="auto">
              <a:xfrm>
                <a:off x="4411216" y="2229837"/>
                <a:ext cx="85388" cy="84063"/>
              </a:xfrm>
              <a:custGeom>
                <a:avLst/>
                <a:gdLst>
                  <a:gd name="T0" fmla="*/ 2147483647 w 50"/>
                  <a:gd name="T1" fmla="*/ 0 h 50"/>
                  <a:gd name="T2" fmla="*/ 2147483647 w 50"/>
                  <a:gd name="T3" fmla="*/ 2147483647 h 50"/>
                  <a:gd name="T4" fmla="*/ 2147483647 w 50"/>
                  <a:gd name="T5" fmla="*/ 2147483647 h 50"/>
                  <a:gd name="T6" fmla="*/ 2147483647 w 50"/>
                  <a:gd name="T7" fmla="*/ 2147483647 h 50"/>
                  <a:gd name="T8" fmla="*/ 2147483647 w 50"/>
                  <a:gd name="T9" fmla="*/ 2147483647 h 50"/>
                  <a:gd name="T10" fmla="*/ 2147483647 w 50"/>
                  <a:gd name="T11" fmla="*/ 2147483647 h 50"/>
                  <a:gd name="T12" fmla="*/ 2147483647 w 50"/>
                  <a:gd name="T13" fmla="*/ 2147483647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0 w 50"/>
                  <a:gd name="T31" fmla="*/ 2147483647 h 50"/>
                  <a:gd name="T32" fmla="*/ 2147483647 w 50"/>
                  <a:gd name="T33" fmla="*/ 2147483647 h 50"/>
                  <a:gd name="T34" fmla="*/ 2147483647 w 50"/>
                  <a:gd name="T35" fmla="*/ 2147483647 h 50"/>
                  <a:gd name="T36" fmla="*/ 2147483647 w 50"/>
                  <a:gd name="T37" fmla="*/ 2147483647 h 50"/>
                  <a:gd name="T38" fmla="*/ 2147483647 w 50"/>
                  <a:gd name="T39" fmla="*/ 2147483647 h 50"/>
                  <a:gd name="T40" fmla="*/ 2147483647 w 50"/>
                  <a:gd name="T41" fmla="*/ 2147483647 h 50"/>
                  <a:gd name="T42" fmla="*/ 2147483647 w 50"/>
                  <a:gd name="T43" fmla="*/ 2147483647 h 50"/>
                  <a:gd name="T44" fmla="*/ 2147483647 w 50"/>
                  <a:gd name="T45" fmla="*/ 2147483647 h 50"/>
                  <a:gd name="T46" fmla="*/ 2147483647 w 50"/>
                  <a:gd name="T47" fmla="*/ 2147483647 h 50"/>
                  <a:gd name="T48" fmla="*/ 2147483647 w 50"/>
                  <a:gd name="T49" fmla="*/ 2147483647 h 50"/>
                  <a:gd name="T50" fmla="*/ 2147483647 w 50"/>
                  <a:gd name="T51" fmla="*/ 0 h 5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0"/>
                  <a:gd name="T79" fmla="*/ 0 h 50"/>
                  <a:gd name="T80" fmla="*/ 50 w 50"/>
                  <a:gd name="T81" fmla="*/ 50 h 50"/>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0" h="50">
                    <a:moveTo>
                      <a:pt x="50" y="0"/>
                    </a:moveTo>
                    <a:lnTo>
                      <a:pt x="50" y="10"/>
                    </a:lnTo>
                    <a:lnTo>
                      <a:pt x="48" y="18"/>
                    </a:lnTo>
                    <a:lnTo>
                      <a:pt x="48" y="24"/>
                    </a:lnTo>
                    <a:lnTo>
                      <a:pt x="50" y="24"/>
                    </a:lnTo>
                    <a:lnTo>
                      <a:pt x="46" y="30"/>
                    </a:lnTo>
                    <a:lnTo>
                      <a:pt x="44" y="34"/>
                    </a:lnTo>
                    <a:lnTo>
                      <a:pt x="42" y="38"/>
                    </a:lnTo>
                    <a:lnTo>
                      <a:pt x="40" y="44"/>
                    </a:lnTo>
                    <a:lnTo>
                      <a:pt x="38" y="48"/>
                    </a:lnTo>
                    <a:lnTo>
                      <a:pt x="36" y="50"/>
                    </a:lnTo>
                    <a:lnTo>
                      <a:pt x="26" y="46"/>
                    </a:lnTo>
                    <a:lnTo>
                      <a:pt x="20" y="42"/>
                    </a:lnTo>
                    <a:lnTo>
                      <a:pt x="6" y="46"/>
                    </a:lnTo>
                    <a:lnTo>
                      <a:pt x="2" y="44"/>
                    </a:lnTo>
                    <a:lnTo>
                      <a:pt x="0" y="42"/>
                    </a:lnTo>
                    <a:lnTo>
                      <a:pt x="10" y="36"/>
                    </a:lnTo>
                    <a:lnTo>
                      <a:pt x="14" y="30"/>
                    </a:lnTo>
                    <a:lnTo>
                      <a:pt x="18" y="24"/>
                    </a:lnTo>
                    <a:lnTo>
                      <a:pt x="20" y="18"/>
                    </a:lnTo>
                    <a:lnTo>
                      <a:pt x="22" y="14"/>
                    </a:lnTo>
                    <a:lnTo>
                      <a:pt x="28" y="14"/>
                    </a:lnTo>
                    <a:lnTo>
                      <a:pt x="32" y="6"/>
                    </a:lnTo>
                    <a:lnTo>
                      <a:pt x="38" y="4"/>
                    </a:lnTo>
                    <a:lnTo>
                      <a:pt x="42" y="2"/>
                    </a:lnTo>
                    <a:lnTo>
                      <a:pt x="5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8" name="îŝľïdé"/>
              <p:cNvSpPr/>
              <p:nvPr/>
            </p:nvSpPr>
            <p:spPr bwMode="auto">
              <a:xfrm>
                <a:off x="4526902" y="2114949"/>
                <a:ext cx="53711" cy="85465"/>
              </a:xfrm>
              <a:custGeom>
                <a:avLst/>
                <a:gdLst>
                  <a:gd name="T0" fmla="*/ 2147483647 w 32"/>
                  <a:gd name="T1" fmla="*/ 2147483647 h 52"/>
                  <a:gd name="T2" fmla="*/ 2147483647 w 32"/>
                  <a:gd name="T3" fmla="*/ 2147483647 h 52"/>
                  <a:gd name="T4" fmla="*/ 2147483647 w 32"/>
                  <a:gd name="T5" fmla="*/ 2147483647 h 52"/>
                  <a:gd name="T6" fmla="*/ 2147483647 w 32"/>
                  <a:gd name="T7" fmla="*/ 2147483647 h 52"/>
                  <a:gd name="T8" fmla="*/ 2147483647 w 32"/>
                  <a:gd name="T9" fmla="*/ 2147483647 h 52"/>
                  <a:gd name="T10" fmla="*/ 2147483647 w 32"/>
                  <a:gd name="T11" fmla="*/ 2147483647 h 52"/>
                  <a:gd name="T12" fmla="*/ 2147483647 w 32"/>
                  <a:gd name="T13" fmla="*/ 2147483647 h 52"/>
                  <a:gd name="T14" fmla="*/ 2147483647 w 32"/>
                  <a:gd name="T15" fmla="*/ 2147483647 h 52"/>
                  <a:gd name="T16" fmla="*/ 0 w 32"/>
                  <a:gd name="T17" fmla="*/ 2147483647 h 52"/>
                  <a:gd name="T18" fmla="*/ 2147483647 w 32"/>
                  <a:gd name="T19" fmla="*/ 2147483647 h 52"/>
                  <a:gd name="T20" fmla="*/ 2147483647 w 32"/>
                  <a:gd name="T21" fmla="*/ 2147483647 h 52"/>
                  <a:gd name="T22" fmla="*/ 2147483647 w 32"/>
                  <a:gd name="T23" fmla="*/ 2147483647 h 52"/>
                  <a:gd name="T24" fmla="*/ 2147483647 w 32"/>
                  <a:gd name="T25" fmla="*/ 0 h 52"/>
                  <a:gd name="T26" fmla="*/ 2147483647 w 32"/>
                  <a:gd name="T27" fmla="*/ 2147483647 h 52"/>
                  <a:gd name="T28" fmla="*/ 2147483647 w 32"/>
                  <a:gd name="T29" fmla="*/ 2147483647 h 52"/>
                  <a:gd name="T30" fmla="*/ 2147483647 w 32"/>
                  <a:gd name="T31" fmla="*/ 2147483647 h 52"/>
                  <a:gd name="T32" fmla="*/ 2147483647 w 32"/>
                  <a:gd name="T33" fmla="*/ 2147483647 h 52"/>
                  <a:gd name="T34" fmla="*/ 2147483647 w 32"/>
                  <a:gd name="T35" fmla="*/ 2147483647 h 52"/>
                  <a:gd name="T36" fmla="*/ 2147483647 w 32"/>
                  <a:gd name="T37" fmla="*/ 2147483647 h 52"/>
                  <a:gd name="T38" fmla="*/ 2147483647 w 32"/>
                  <a:gd name="T39" fmla="*/ 2147483647 h 52"/>
                  <a:gd name="T40" fmla="*/ 2147483647 w 32"/>
                  <a:gd name="T41" fmla="*/ 2147483647 h 52"/>
                  <a:gd name="T42" fmla="*/ 2147483647 w 32"/>
                  <a:gd name="T43" fmla="*/ 2147483647 h 52"/>
                  <a:gd name="T44" fmla="*/ 2147483647 w 32"/>
                  <a:gd name="T45" fmla="*/ 2147483647 h 52"/>
                  <a:gd name="T46" fmla="*/ 2147483647 w 32"/>
                  <a:gd name="T47" fmla="*/ 2147483647 h 52"/>
                  <a:gd name="T48" fmla="*/ 2147483647 w 32"/>
                  <a:gd name="T49" fmla="*/ 2147483647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2"/>
                  <a:gd name="T76" fmla="*/ 0 h 52"/>
                  <a:gd name="T77" fmla="*/ 32 w 32"/>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2" h="52">
                    <a:moveTo>
                      <a:pt x="22" y="52"/>
                    </a:moveTo>
                    <a:lnTo>
                      <a:pt x="8" y="52"/>
                    </a:lnTo>
                    <a:lnTo>
                      <a:pt x="10" y="52"/>
                    </a:lnTo>
                    <a:lnTo>
                      <a:pt x="12" y="50"/>
                    </a:lnTo>
                    <a:lnTo>
                      <a:pt x="6" y="50"/>
                    </a:lnTo>
                    <a:lnTo>
                      <a:pt x="6" y="42"/>
                    </a:lnTo>
                    <a:lnTo>
                      <a:pt x="4" y="38"/>
                    </a:lnTo>
                    <a:lnTo>
                      <a:pt x="2" y="32"/>
                    </a:lnTo>
                    <a:lnTo>
                      <a:pt x="0" y="26"/>
                    </a:lnTo>
                    <a:lnTo>
                      <a:pt x="2" y="22"/>
                    </a:lnTo>
                    <a:lnTo>
                      <a:pt x="4" y="18"/>
                    </a:lnTo>
                    <a:lnTo>
                      <a:pt x="12" y="12"/>
                    </a:lnTo>
                    <a:lnTo>
                      <a:pt x="28" y="0"/>
                    </a:lnTo>
                    <a:lnTo>
                      <a:pt x="28" y="14"/>
                    </a:lnTo>
                    <a:lnTo>
                      <a:pt x="26" y="16"/>
                    </a:lnTo>
                    <a:lnTo>
                      <a:pt x="28" y="18"/>
                    </a:lnTo>
                    <a:lnTo>
                      <a:pt x="32" y="20"/>
                    </a:lnTo>
                    <a:lnTo>
                      <a:pt x="30" y="24"/>
                    </a:lnTo>
                    <a:lnTo>
                      <a:pt x="28" y="28"/>
                    </a:lnTo>
                    <a:lnTo>
                      <a:pt x="26" y="28"/>
                    </a:lnTo>
                    <a:lnTo>
                      <a:pt x="22" y="30"/>
                    </a:lnTo>
                    <a:lnTo>
                      <a:pt x="24" y="36"/>
                    </a:lnTo>
                    <a:lnTo>
                      <a:pt x="28" y="40"/>
                    </a:lnTo>
                    <a:lnTo>
                      <a:pt x="22" y="40"/>
                    </a:lnTo>
                    <a:lnTo>
                      <a:pt x="22" y="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399" name="ïŝlíḓé"/>
              <p:cNvSpPr/>
              <p:nvPr/>
            </p:nvSpPr>
            <p:spPr bwMode="auto">
              <a:xfrm>
                <a:off x="4471814" y="2200414"/>
                <a:ext cx="223109" cy="218565"/>
              </a:xfrm>
              <a:custGeom>
                <a:avLst/>
                <a:gdLst>
                  <a:gd name="T0" fmla="*/ 2147483647 w 127"/>
                  <a:gd name="T1" fmla="*/ 2147483647 h 130"/>
                  <a:gd name="T2" fmla="*/ 2147483647 w 127"/>
                  <a:gd name="T3" fmla="*/ 2147483647 h 130"/>
                  <a:gd name="T4" fmla="*/ 2147483647 w 127"/>
                  <a:gd name="T5" fmla="*/ 2147483647 h 130"/>
                  <a:gd name="T6" fmla="*/ 2147483647 w 127"/>
                  <a:gd name="T7" fmla="*/ 2147483647 h 130"/>
                  <a:gd name="T8" fmla="*/ 2147483647 w 127"/>
                  <a:gd name="T9" fmla="*/ 2147483647 h 130"/>
                  <a:gd name="T10" fmla="*/ 2147483647 w 127"/>
                  <a:gd name="T11" fmla="*/ 2147483647 h 130"/>
                  <a:gd name="T12" fmla="*/ 2147483647 w 127"/>
                  <a:gd name="T13" fmla="*/ 2147483647 h 130"/>
                  <a:gd name="T14" fmla="*/ 2147483647 w 127"/>
                  <a:gd name="T15" fmla="*/ 2147483647 h 130"/>
                  <a:gd name="T16" fmla="*/ 2147483647 w 127"/>
                  <a:gd name="T17" fmla="*/ 2147483647 h 130"/>
                  <a:gd name="T18" fmla="*/ 2147483647 w 127"/>
                  <a:gd name="T19" fmla="*/ 2147483647 h 130"/>
                  <a:gd name="T20" fmla="*/ 2147483647 w 127"/>
                  <a:gd name="T21" fmla="*/ 2147483647 h 130"/>
                  <a:gd name="T22" fmla="*/ 2147483647 w 127"/>
                  <a:gd name="T23" fmla="*/ 2147483647 h 130"/>
                  <a:gd name="T24" fmla="*/ 2147483647 w 127"/>
                  <a:gd name="T25" fmla="*/ 2147483647 h 130"/>
                  <a:gd name="T26" fmla="*/ 2147483647 w 127"/>
                  <a:gd name="T27" fmla="*/ 2147483647 h 130"/>
                  <a:gd name="T28" fmla="*/ 2147483647 w 127"/>
                  <a:gd name="T29" fmla="*/ 2147483647 h 130"/>
                  <a:gd name="T30" fmla="*/ 2147483647 w 127"/>
                  <a:gd name="T31" fmla="*/ 2147483647 h 130"/>
                  <a:gd name="T32" fmla="*/ 2147483647 w 127"/>
                  <a:gd name="T33" fmla="*/ 2147483647 h 130"/>
                  <a:gd name="T34" fmla="*/ 2147483647 w 127"/>
                  <a:gd name="T35" fmla="*/ 2147483647 h 130"/>
                  <a:gd name="T36" fmla="*/ 2147483647 w 127"/>
                  <a:gd name="T37" fmla="*/ 2147483647 h 130"/>
                  <a:gd name="T38" fmla="*/ 2147483647 w 127"/>
                  <a:gd name="T39" fmla="*/ 0 h 130"/>
                  <a:gd name="T40" fmla="*/ 2147483647 w 127"/>
                  <a:gd name="T41" fmla="*/ 2147483647 h 130"/>
                  <a:gd name="T42" fmla="*/ 2147483647 w 127"/>
                  <a:gd name="T43" fmla="*/ 2147483647 h 130"/>
                  <a:gd name="T44" fmla="*/ 2147483647 w 127"/>
                  <a:gd name="T45" fmla="*/ 2147483647 h 130"/>
                  <a:gd name="T46" fmla="*/ 2147483647 w 127"/>
                  <a:gd name="T47" fmla="*/ 2147483647 h 130"/>
                  <a:gd name="T48" fmla="*/ 2147483647 w 127"/>
                  <a:gd name="T49" fmla="*/ 2147483647 h 130"/>
                  <a:gd name="T50" fmla="*/ 2147483647 w 127"/>
                  <a:gd name="T51" fmla="*/ 2147483647 h 130"/>
                  <a:gd name="T52" fmla="*/ 2147483647 w 127"/>
                  <a:gd name="T53" fmla="*/ 2147483647 h 130"/>
                  <a:gd name="T54" fmla="*/ 2147483647 w 127"/>
                  <a:gd name="T55" fmla="*/ 2147483647 h 130"/>
                  <a:gd name="T56" fmla="*/ 2147483647 w 127"/>
                  <a:gd name="T57" fmla="*/ 2147483647 h 130"/>
                  <a:gd name="T58" fmla="*/ 2147483647 w 127"/>
                  <a:gd name="T59" fmla="*/ 2147483647 h 130"/>
                  <a:gd name="T60" fmla="*/ 2147483647 w 127"/>
                  <a:gd name="T61" fmla="*/ 2147483647 h 130"/>
                  <a:gd name="T62" fmla="*/ 0 w 127"/>
                  <a:gd name="T63" fmla="*/ 2147483647 h 130"/>
                  <a:gd name="T64" fmla="*/ 2147483647 w 127"/>
                  <a:gd name="T65" fmla="*/ 2147483647 h 130"/>
                  <a:gd name="T66" fmla="*/ 2147483647 w 127"/>
                  <a:gd name="T67" fmla="*/ 2147483647 h 130"/>
                  <a:gd name="T68" fmla="*/ 2147483647 w 127"/>
                  <a:gd name="T69" fmla="*/ 2147483647 h 130"/>
                  <a:gd name="T70" fmla="*/ 2147483647 w 127"/>
                  <a:gd name="T71" fmla="*/ 2147483647 h 130"/>
                  <a:gd name="T72" fmla="*/ 2147483647 w 127"/>
                  <a:gd name="T73" fmla="*/ 2147483647 h 130"/>
                  <a:gd name="T74" fmla="*/ 2147483647 w 127"/>
                  <a:gd name="T75" fmla="*/ 2147483647 h 130"/>
                  <a:gd name="T76" fmla="*/ 2147483647 w 127"/>
                  <a:gd name="T77" fmla="*/ 2147483647 h 13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7"/>
                  <a:gd name="T118" fmla="*/ 0 h 130"/>
                  <a:gd name="T119" fmla="*/ 127 w 127"/>
                  <a:gd name="T120" fmla="*/ 130 h 13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7" h="130">
                    <a:moveTo>
                      <a:pt x="24" y="128"/>
                    </a:moveTo>
                    <a:lnTo>
                      <a:pt x="22" y="128"/>
                    </a:lnTo>
                    <a:lnTo>
                      <a:pt x="32" y="126"/>
                    </a:lnTo>
                    <a:lnTo>
                      <a:pt x="40" y="126"/>
                    </a:lnTo>
                    <a:lnTo>
                      <a:pt x="48" y="128"/>
                    </a:lnTo>
                    <a:lnTo>
                      <a:pt x="52" y="130"/>
                    </a:lnTo>
                    <a:lnTo>
                      <a:pt x="58" y="130"/>
                    </a:lnTo>
                    <a:lnTo>
                      <a:pt x="62" y="130"/>
                    </a:lnTo>
                    <a:lnTo>
                      <a:pt x="74" y="130"/>
                    </a:lnTo>
                    <a:lnTo>
                      <a:pt x="80" y="130"/>
                    </a:lnTo>
                    <a:lnTo>
                      <a:pt x="88" y="126"/>
                    </a:lnTo>
                    <a:lnTo>
                      <a:pt x="102" y="126"/>
                    </a:lnTo>
                    <a:lnTo>
                      <a:pt x="100" y="122"/>
                    </a:lnTo>
                    <a:lnTo>
                      <a:pt x="102" y="116"/>
                    </a:lnTo>
                    <a:lnTo>
                      <a:pt x="106" y="114"/>
                    </a:lnTo>
                    <a:lnTo>
                      <a:pt x="110" y="110"/>
                    </a:lnTo>
                    <a:lnTo>
                      <a:pt x="114" y="108"/>
                    </a:lnTo>
                    <a:lnTo>
                      <a:pt x="108" y="102"/>
                    </a:lnTo>
                    <a:lnTo>
                      <a:pt x="100" y="96"/>
                    </a:lnTo>
                    <a:lnTo>
                      <a:pt x="92" y="90"/>
                    </a:lnTo>
                    <a:lnTo>
                      <a:pt x="92" y="84"/>
                    </a:lnTo>
                    <a:lnTo>
                      <a:pt x="90" y="80"/>
                    </a:lnTo>
                    <a:lnTo>
                      <a:pt x="119" y="70"/>
                    </a:lnTo>
                    <a:lnTo>
                      <a:pt x="121" y="70"/>
                    </a:lnTo>
                    <a:lnTo>
                      <a:pt x="127" y="70"/>
                    </a:lnTo>
                    <a:lnTo>
                      <a:pt x="127" y="60"/>
                    </a:lnTo>
                    <a:lnTo>
                      <a:pt x="121" y="46"/>
                    </a:lnTo>
                    <a:lnTo>
                      <a:pt x="114" y="34"/>
                    </a:lnTo>
                    <a:lnTo>
                      <a:pt x="114" y="16"/>
                    </a:lnTo>
                    <a:lnTo>
                      <a:pt x="110" y="12"/>
                    </a:lnTo>
                    <a:lnTo>
                      <a:pt x="108" y="8"/>
                    </a:lnTo>
                    <a:lnTo>
                      <a:pt x="102" y="6"/>
                    </a:lnTo>
                    <a:lnTo>
                      <a:pt x="96" y="4"/>
                    </a:lnTo>
                    <a:lnTo>
                      <a:pt x="92" y="4"/>
                    </a:lnTo>
                    <a:lnTo>
                      <a:pt x="86" y="8"/>
                    </a:lnTo>
                    <a:lnTo>
                      <a:pt x="80" y="10"/>
                    </a:lnTo>
                    <a:lnTo>
                      <a:pt x="76" y="16"/>
                    </a:lnTo>
                    <a:lnTo>
                      <a:pt x="70" y="12"/>
                    </a:lnTo>
                    <a:lnTo>
                      <a:pt x="66" y="8"/>
                    </a:lnTo>
                    <a:lnTo>
                      <a:pt x="52" y="0"/>
                    </a:lnTo>
                    <a:lnTo>
                      <a:pt x="38" y="0"/>
                    </a:lnTo>
                    <a:lnTo>
                      <a:pt x="40" y="8"/>
                    </a:lnTo>
                    <a:lnTo>
                      <a:pt x="42" y="12"/>
                    </a:lnTo>
                    <a:lnTo>
                      <a:pt x="50" y="20"/>
                    </a:lnTo>
                    <a:lnTo>
                      <a:pt x="46" y="20"/>
                    </a:lnTo>
                    <a:lnTo>
                      <a:pt x="42" y="16"/>
                    </a:lnTo>
                    <a:lnTo>
                      <a:pt x="38" y="16"/>
                    </a:lnTo>
                    <a:lnTo>
                      <a:pt x="38" y="18"/>
                    </a:lnTo>
                    <a:lnTo>
                      <a:pt x="36" y="20"/>
                    </a:lnTo>
                    <a:lnTo>
                      <a:pt x="34" y="20"/>
                    </a:lnTo>
                    <a:lnTo>
                      <a:pt x="30" y="18"/>
                    </a:lnTo>
                    <a:lnTo>
                      <a:pt x="26" y="18"/>
                    </a:lnTo>
                    <a:lnTo>
                      <a:pt x="22" y="16"/>
                    </a:lnTo>
                    <a:lnTo>
                      <a:pt x="14" y="18"/>
                    </a:lnTo>
                    <a:lnTo>
                      <a:pt x="14" y="28"/>
                    </a:lnTo>
                    <a:lnTo>
                      <a:pt x="12" y="36"/>
                    </a:lnTo>
                    <a:lnTo>
                      <a:pt x="12" y="42"/>
                    </a:lnTo>
                    <a:lnTo>
                      <a:pt x="14" y="42"/>
                    </a:lnTo>
                    <a:lnTo>
                      <a:pt x="10" y="48"/>
                    </a:lnTo>
                    <a:lnTo>
                      <a:pt x="8" y="52"/>
                    </a:lnTo>
                    <a:lnTo>
                      <a:pt x="6" y="56"/>
                    </a:lnTo>
                    <a:lnTo>
                      <a:pt x="4" y="62"/>
                    </a:lnTo>
                    <a:lnTo>
                      <a:pt x="2" y="66"/>
                    </a:lnTo>
                    <a:lnTo>
                      <a:pt x="0" y="68"/>
                    </a:lnTo>
                    <a:lnTo>
                      <a:pt x="4" y="72"/>
                    </a:lnTo>
                    <a:lnTo>
                      <a:pt x="8" y="76"/>
                    </a:lnTo>
                    <a:lnTo>
                      <a:pt x="6" y="78"/>
                    </a:lnTo>
                    <a:lnTo>
                      <a:pt x="6" y="80"/>
                    </a:lnTo>
                    <a:lnTo>
                      <a:pt x="10" y="88"/>
                    </a:lnTo>
                    <a:lnTo>
                      <a:pt x="10" y="92"/>
                    </a:lnTo>
                    <a:lnTo>
                      <a:pt x="10" y="94"/>
                    </a:lnTo>
                    <a:lnTo>
                      <a:pt x="10" y="96"/>
                    </a:lnTo>
                    <a:lnTo>
                      <a:pt x="20" y="98"/>
                    </a:lnTo>
                    <a:lnTo>
                      <a:pt x="24" y="100"/>
                    </a:lnTo>
                    <a:lnTo>
                      <a:pt x="32" y="102"/>
                    </a:lnTo>
                    <a:lnTo>
                      <a:pt x="30" y="112"/>
                    </a:lnTo>
                    <a:lnTo>
                      <a:pt x="28" y="120"/>
                    </a:lnTo>
                    <a:lnTo>
                      <a:pt x="24" y="126"/>
                    </a:lnTo>
                    <a:lnTo>
                      <a:pt x="24" y="1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0" name="ïṧḻïḋê"/>
              <p:cNvSpPr/>
              <p:nvPr/>
            </p:nvSpPr>
            <p:spPr bwMode="auto">
              <a:xfrm>
                <a:off x="4484208" y="2411975"/>
                <a:ext cx="103291" cy="49037"/>
              </a:xfrm>
              <a:custGeom>
                <a:avLst/>
                <a:gdLst>
                  <a:gd name="T0" fmla="*/ 2147483647 w 60"/>
                  <a:gd name="T1" fmla="*/ 2147483647 h 30"/>
                  <a:gd name="T2" fmla="*/ 2147483647 w 60"/>
                  <a:gd name="T3" fmla="*/ 2147483647 h 30"/>
                  <a:gd name="T4" fmla="*/ 2147483647 w 60"/>
                  <a:gd name="T5" fmla="*/ 0 h 30"/>
                  <a:gd name="T6" fmla="*/ 2147483647 w 60"/>
                  <a:gd name="T7" fmla="*/ 0 h 30"/>
                  <a:gd name="T8" fmla="*/ 2147483647 w 60"/>
                  <a:gd name="T9" fmla="*/ 2147483647 h 30"/>
                  <a:gd name="T10" fmla="*/ 2147483647 w 60"/>
                  <a:gd name="T11" fmla="*/ 2147483647 h 30"/>
                  <a:gd name="T12" fmla="*/ 2147483647 w 60"/>
                  <a:gd name="T13" fmla="*/ 0 h 30"/>
                  <a:gd name="T14" fmla="*/ 2147483647 w 60"/>
                  <a:gd name="T15" fmla="*/ 2147483647 h 30"/>
                  <a:gd name="T16" fmla="*/ 2147483647 w 60"/>
                  <a:gd name="T17" fmla="*/ 2147483647 h 30"/>
                  <a:gd name="T18" fmla="*/ 2147483647 w 60"/>
                  <a:gd name="T19" fmla="*/ 2147483647 h 30"/>
                  <a:gd name="T20" fmla="*/ 2147483647 w 60"/>
                  <a:gd name="T21" fmla="*/ 2147483647 h 30"/>
                  <a:gd name="T22" fmla="*/ 2147483647 w 60"/>
                  <a:gd name="T23" fmla="*/ 2147483647 h 30"/>
                  <a:gd name="T24" fmla="*/ 0 w 60"/>
                  <a:gd name="T25" fmla="*/ 2147483647 h 30"/>
                  <a:gd name="T26" fmla="*/ 0 w 60"/>
                  <a:gd name="T27" fmla="*/ 2147483647 h 30"/>
                  <a:gd name="T28" fmla="*/ 2147483647 w 60"/>
                  <a:gd name="T29" fmla="*/ 2147483647 h 30"/>
                  <a:gd name="T30" fmla="*/ 2147483647 w 60"/>
                  <a:gd name="T31" fmla="*/ 2147483647 h 30"/>
                  <a:gd name="T32" fmla="*/ 2147483647 w 60"/>
                  <a:gd name="T33" fmla="*/ 2147483647 h 30"/>
                  <a:gd name="T34" fmla="*/ 2147483647 w 60"/>
                  <a:gd name="T35" fmla="*/ 2147483647 h 30"/>
                  <a:gd name="T36" fmla="*/ 2147483647 w 60"/>
                  <a:gd name="T37" fmla="*/ 2147483647 h 30"/>
                  <a:gd name="T38" fmla="*/ 2147483647 w 60"/>
                  <a:gd name="T39" fmla="*/ 2147483647 h 30"/>
                  <a:gd name="T40" fmla="*/ 2147483647 w 60"/>
                  <a:gd name="T41" fmla="*/ 2147483647 h 30"/>
                  <a:gd name="T42" fmla="*/ 2147483647 w 60"/>
                  <a:gd name="T43" fmla="*/ 2147483647 h 30"/>
                  <a:gd name="T44" fmla="*/ 2147483647 w 60"/>
                  <a:gd name="T45" fmla="*/ 2147483647 h 30"/>
                  <a:gd name="T46" fmla="*/ 2147483647 w 60"/>
                  <a:gd name="T47" fmla="*/ 2147483647 h 30"/>
                  <a:gd name="T48" fmla="*/ 2147483647 w 60"/>
                  <a:gd name="T49" fmla="*/ 2147483647 h 30"/>
                  <a:gd name="T50" fmla="*/ 2147483647 w 60"/>
                  <a:gd name="T51" fmla="*/ 2147483647 h 30"/>
                  <a:gd name="T52" fmla="*/ 2147483647 w 60"/>
                  <a:gd name="T53" fmla="*/ 2147483647 h 30"/>
                  <a:gd name="T54" fmla="*/ 2147483647 w 60"/>
                  <a:gd name="T55" fmla="*/ 2147483647 h 30"/>
                  <a:gd name="T56" fmla="*/ 2147483647 w 60"/>
                  <a:gd name="T57" fmla="*/ 2147483647 h 30"/>
                  <a:gd name="T58" fmla="*/ 2147483647 w 60"/>
                  <a:gd name="T59" fmla="*/ 2147483647 h 30"/>
                  <a:gd name="T60" fmla="*/ 2147483647 w 60"/>
                  <a:gd name="T61" fmla="*/ 2147483647 h 30"/>
                  <a:gd name="T62" fmla="*/ 2147483647 w 60"/>
                  <a:gd name="T63" fmla="*/ 2147483647 h 30"/>
                  <a:gd name="T64" fmla="*/ 2147483647 w 60"/>
                  <a:gd name="T65" fmla="*/ 2147483647 h 30"/>
                  <a:gd name="T66" fmla="*/ 2147483647 w 60"/>
                  <a:gd name="T67" fmla="*/ 2147483647 h 30"/>
                  <a:gd name="T68" fmla="*/ 2147483647 w 60"/>
                  <a:gd name="T69" fmla="*/ 2147483647 h 30"/>
                  <a:gd name="T70" fmla="*/ 2147483647 w 60"/>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0"/>
                  <a:gd name="T109" fmla="*/ 0 h 30"/>
                  <a:gd name="T110" fmla="*/ 60 w 60"/>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0" h="30">
                    <a:moveTo>
                      <a:pt x="50" y="4"/>
                    </a:moveTo>
                    <a:lnTo>
                      <a:pt x="44" y="2"/>
                    </a:lnTo>
                    <a:lnTo>
                      <a:pt x="34" y="0"/>
                    </a:lnTo>
                    <a:lnTo>
                      <a:pt x="26" y="0"/>
                    </a:lnTo>
                    <a:lnTo>
                      <a:pt x="16" y="2"/>
                    </a:lnTo>
                    <a:lnTo>
                      <a:pt x="18" y="2"/>
                    </a:lnTo>
                    <a:lnTo>
                      <a:pt x="18" y="0"/>
                    </a:lnTo>
                    <a:lnTo>
                      <a:pt x="16" y="2"/>
                    </a:lnTo>
                    <a:lnTo>
                      <a:pt x="14" y="4"/>
                    </a:lnTo>
                    <a:lnTo>
                      <a:pt x="12" y="8"/>
                    </a:lnTo>
                    <a:lnTo>
                      <a:pt x="8" y="10"/>
                    </a:lnTo>
                    <a:lnTo>
                      <a:pt x="4" y="14"/>
                    </a:lnTo>
                    <a:lnTo>
                      <a:pt x="0" y="22"/>
                    </a:lnTo>
                    <a:lnTo>
                      <a:pt x="0" y="28"/>
                    </a:lnTo>
                    <a:lnTo>
                      <a:pt x="4" y="28"/>
                    </a:lnTo>
                    <a:lnTo>
                      <a:pt x="4" y="26"/>
                    </a:lnTo>
                    <a:lnTo>
                      <a:pt x="4" y="24"/>
                    </a:lnTo>
                    <a:lnTo>
                      <a:pt x="8" y="26"/>
                    </a:lnTo>
                    <a:lnTo>
                      <a:pt x="10" y="24"/>
                    </a:lnTo>
                    <a:lnTo>
                      <a:pt x="12" y="30"/>
                    </a:lnTo>
                    <a:lnTo>
                      <a:pt x="26" y="30"/>
                    </a:lnTo>
                    <a:lnTo>
                      <a:pt x="28" y="28"/>
                    </a:lnTo>
                    <a:lnTo>
                      <a:pt x="30" y="26"/>
                    </a:lnTo>
                    <a:lnTo>
                      <a:pt x="32" y="26"/>
                    </a:lnTo>
                    <a:lnTo>
                      <a:pt x="36" y="28"/>
                    </a:lnTo>
                    <a:lnTo>
                      <a:pt x="40" y="30"/>
                    </a:lnTo>
                    <a:lnTo>
                      <a:pt x="44" y="30"/>
                    </a:lnTo>
                    <a:lnTo>
                      <a:pt x="44" y="26"/>
                    </a:lnTo>
                    <a:lnTo>
                      <a:pt x="48" y="24"/>
                    </a:lnTo>
                    <a:lnTo>
                      <a:pt x="54" y="22"/>
                    </a:lnTo>
                    <a:lnTo>
                      <a:pt x="60" y="20"/>
                    </a:lnTo>
                    <a:lnTo>
                      <a:pt x="60" y="14"/>
                    </a:lnTo>
                    <a:lnTo>
                      <a:pt x="58" y="14"/>
                    </a:lnTo>
                    <a:lnTo>
                      <a:pt x="54" y="12"/>
                    </a:lnTo>
                    <a:lnTo>
                      <a:pt x="50" y="8"/>
                    </a:lnTo>
                    <a:lnTo>
                      <a:pt x="50"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1" name="ïSḻídê"/>
              <p:cNvSpPr/>
              <p:nvPr/>
            </p:nvSpPr>
            <p:spPr bwMode="auto">
              <a:xfrm>
                <a:off x="4570973" y="2371343"/>
                <a:ext cx="187301" cy="75657"/>
              </a:xfrm>
              <a:custGeom>
                <a:avLst/>
                <a:gdLst>
                  <a:gd name="T0" fmla="*/ 2147483647 w 107"/>
                  <a:gd name="T1" fmla="*/ 2147483647 h 46"/>
                  <a:gd name="T2" fmla="*/ 2147483647 w 107"/>
                  <a:gd name="T3" fmla="*/ 2147483647 h 46"/>
                  <a:gd name="T4" fmla="*/ 2147483647 w 107"/>
                  <a:gd name="T5" fmla="*/ 2147483647 h 46"/>
                  <a:gd name="T6" fmla="*/ 2147483647 w 107"/>
                  <a:gd name="T7" fmla="*/ 2147483647 h 46"/>
                  <a:gd name="T8" fmla="*/ 2147483647 w 107"/>
                  <a:gd name="T9" fmla="*/ 0 h 46"/>
                  <a:gd name="T10" fmla="*/ 2147483647 w 107"/>
                  <a:gd name="T11" fmla="*/ 2147483647 h 46"/>
                  <a:gd name="T12" fmla="*/ 2147483647 w 107"/>
                  <a:gd name="T13" fmla="*/ 2147483647 h 46"/>
                  <a:gd name="T14" fmla="*/ 2147483647 w 107"/>
                  <a:gd name="T15" fmla="*/ 2147483647 h 46"/>
                  <a:gd name="T16" fmla="*/ 2147483647 w 107"/>
                  <a:gd name="T17" fmla="*/ 2147483647 h 46"/>
                  <a:gd name="T18" fmla="*/ 2147483647 w 107"/>
                  <a:gd name="T19" fmla="*/ 2147483647 h 46"/>
                  <a:gd name="T20" fmla="*/ 2147483647 w 107"/>
                  <a:gd name="T21" fmla="*/ 2147483647 h 46"/>
                  <a:gd name="T22" fmla="*/ 2147483647 w 107"/>
                  <a:gd name="T23" fmla="*/ 2147483647 h 46"/>
                  <a:gd name="T24" fmla="*/ 2147483647 w 107"/>
                  <a:gd name="T25" fmla="*/ 2147483647 h 46"/>
                  <a:gd name="T26" fmla="*/ 2147483647 w 107"/>
                  <a:gd name="T27" fmla="*/ 2147483647 h 46"/>
                  <a:gd name="T28" fmla="*/ 2147483647 w 107"/>
                  <a:gd name="T29" fmla="*/ 2147483647 h 46"/>
                  <a:gd name="T30" fmla="*/ 2147483647 w 107"/>
                  <a:gd name="T31" fmla="*/ 2147483647 h 46"/>
                  <a:gd name="T32" fmla="*/ 2147483647 w 107"/>
                  <a:gd name="T33" fmla="*/ 2147483647 h 46"/>
                  <a:gd name="T34" fmla="*/ 2147483647 w 107"/>
                  <a:gd name="T35" fmla="*/ 2147483647 h 46"/>
                  <a:gd name="T36" fmla="*/ 2147483647 w 107"/>
                  <a:gd name="T37" fmla="*/ 2147483647 h 46"/>
                  <a:gd name="T38" fmla="*/ 2147483647 w 107"/>
                  <a:gd name="T39" fmla="*/ 2147483647 h 46"/>
                  <a:gd name="T40" fmla="*/ 2147483647 w 107"/>
                  <a:gd name="T41" fmla="*/ 2147483647 h 46"/>
                  <a:gd name="T42" fmla="*/ 2147483647 w 107"/>
                  <a:gd name="T43" fmla="*/ 2147483647 h 46"/>
                  <a:gd name="T44" fmla="*/ 2147483647 w 107"/>
                  <a:gd name="T45" fmla="*/ 2147483647 h 46"/>
                  <a:gd name="T46" fmla="*/ 2147483647 w 107"/>
                  <a:gd name="T47" fmla="*/ 2147483647 h 46"/>
                  <a:gd name="T48" fmla="*/ 2147483647 w 107"/>
                  <a:gd name="T49" fmla="*/ 2147483647 h 46"/>
                  <a:gd name="T50" fmla="*/ 2147483647 w 107"/>
                  <a:gd name="T51" fmla="*/ 2147483647 h 46"/>
                  <a:gd name="T52" fmla="*/ 2147483647 w 107"/>
                  <a:gd name="T53" fmla="*/ 2147483647 h 46"/>
                  <a:gd name="T54" fmla="*/ 2147483647 w 107"/>
                  <a:gd name="T55" fmla="*/ 2147483647 h 46"/>
                  <a:gd name="T56" fmla="*/ 0 w 107"/>
                  <a:gd name="T57" fmla="*/ 2147483647 h 46"/>
                  <a:gd name="T58" fmla="*/ 0 w 107"/>
                  <a:gd name="T59" fmla="*/ 2147483647 h 46"/>
                  <a:gd name="T60" fmla="*/ 2147483647 w 107"/>
                  <a:gd name="T61" fmla="*/ 2147483647 h 46"/>
                  <a:gd name="T62" fmla="*/ 2147483647 w 107"/>
                  <a:gd name="T63" fmla="*/ 2147483647 h 46"/>
                  <a:gd name="T64" fmla="*/ 2147483647 w 107"/>
                  <a:gd name="T65" fmla="*/ 2147483647 h 46"/>
                  <a:gd name="T66" fmla="*/ 2147483647 w 107"/>
                  <a:gd name="T67" fmla="*/ 2147483647 h 46"/>
                  <a:gd name="T68" fmla="*/ 2147483647 w 107"/>
                  <a:gd name="T69" fmla="*/ 2147483647 h 46"/>
                  <a:gd name="T70" fmla="*/ 2147483647 w 107"/>
                  <a:gd name="T71" fmla="*/ 2147483647 h 46"/>
                  <a:gd name="T72" fmla="*/ 2147483647 w 107"/>
                  <a:gd name="T73" fmla="*/ 2147483647 h 46"/>
                  <a:gd name="T74" fmla="*/ 2147483647 w 107"/>
                  <a:gd name="T75" fmla="*/ 2147483647 h 46"/>
                  <a:gd name="T76" fmla="*/ 2147483647 w 107"/>
                  <a:gd name="T77" fmla="*/ 2147483647 h 46"/>
                  <a:gd name="T78" fmla="*/ 2147483647 w 107"/>
                  <a:gd name="T79" fmla="*/ 2147483647 h 46"/>
                  <a:gd name="T80" fmla="*/ 2147483647 w 107"/>
                  <a:gd name="T81" fmla="*/ 2147483647 h 46"/>
                  <a:gd name="T82" fmla="*/ 2147483647 w 107"/>
                  <a:gd name="T83" fmla="*/ 2147483647 h 4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7"/>
                  <a:gd name="T127" fmla="*/ 0 h 46"/>
                  <a:gd name="T128" fmla="*/ 107 w 107"/>
                  <a:gd name="T129" fmla="*/ 46 h 4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7" h="46">
                    <a:moveTo>
                      <a:pt x="65" y="8"/>
                    </a:moveTo>
                    <a:lnTo>
                      <a:pt x="69" y="6"/>
                    </a:lnTo>
                    <a:lnTo>
                      <a:pt x="71" y="4"/>
                    </a:lnTo>
                    <a:lnTo>
                      <a:pt x="75" y="2"/>
                    </a:lnTo>
                    <a:lnTo>
                      <a:pt x="79" y="0"/>
                    </a:lnTo>
                    <a:lnTo>
                      <a:pt x="85" y="2"/>
                    </a:lnTo>
                    <a:lnTo>
                      <a:pt x="91" y="4"/>
                    </a:lnTo>
                    <a:lnTo>
                      <a:pt x="95" y="6"/>
                    </a:lnTo>
                    <a:lnTo>
                      <a:pt x="101" y="6"/>
                    </a:lnTo>
                    <a:lnTo>
                      <a:pt x="103" y="14"/>
                    </a:lnTo>
                    <a:lnTo>
                      <a:pt x="107" y="18"/>
                    </a:lnTo>
                    <a:lnTo>
                      <a:pt x="101" y="24"/>
                    </a:lnTo>
                    <a:lnTo>
                      <a:pt x="99" y="30"/>
                    </a:lnTo>
                    <a:lnTo>
                      <a:pt x="95" y="38"/>
                    </a:lnTo>
                    <a:lnTo>
                      <a:pt x="93" y="40"/>
                    </a:lnTo>
                    <a:lnTo>
                      <a:pt x="79" y="42"/>
                    </a:lnTo>
                    <a:lnTo>
                      <a:pt x="75" y="44"/>
                    </a:lnTo>
                    <a:lnTo>
                      <a:pt x="73" y="44"/>
                    </a:lnTo>
                    <a:lnTo>
                      <a:pt x="65" y="46"/>
                    </a:lnTo>
                    <a:lnTo>
                      <a:pt x="52" y="44"/>
                    </a:lnTo>
                    <a:lnTo>
                      <a:pt x="42" y="40"/>
                    </a:lnTo>
                    <a:lnTo>
                      <a:pt x="36" y="38"/>
                    </a:lnTo>
                    <a:lnTo>
                      <a:pt x="26" y="36"/>
                    </a:lnTo>
                    <a:lnTo>
                      <a:pt x="22" y="36"/>
                    </a:lnTo>
                    <a:lnTo>
                      <a:pt x="22" y="38"/>
                    </a:lnTo>
                    <a:lnTo>
                      <a:pt x="10" y="38"/>
                    </a:lnTo>
                    <a:lnTo>
                      <a:pt x="8" y="38"/>
                    </a:lnTo>
                    <a:lnTo>
                      <a:pt x="4" y="36"/>
                    </a:lnTo>
                    <a:lnTo>
                      <a:pt x="0" y="32"/>
                    </a:lnTo>
                    <a:lnTo>
                      <a:pt x="0" y="28"/>
                    </a:lnTo>
                    <a:lnTo>
                      <a:pt x="6" y="28"/>
                    </a:lnTo>
                    <a:lnTo>
                      <a:pt x="18" y="28"/>
                    </a:lnTo>
                    <a:lnTo>
                      <a:pt x="24" y="28"/>
                    </a:lnTo>
                    <a:lnTo>
                      <a:pt x="32" y="24"/>
                    </a:lnTo>
                    <a:lnTo>
                      <a:pt x="46" y="24"/>
                    </a:lnTo>
                    <a:lnTo>
                      <a:pt x="44" y="20"/>
                    </a:lnTo>
                    <a:lnTo>
                      <a:pt x="46" y="14"/>
                    </a:lnTo>
                    <a:lnTo>
                      <a:pt x="50" y="12"/>
                    </a:lnTo>
                    <a:lnTo>
                      <a:pt x="54" y="8"/>
                    </a:lnTo>
                    <a:lnTo>
                      <a:pt x="58" y="6"/>
                    </a:lnTo>
                    <a:lnTo>
                      <a:pt x="56" y="6"/>
                    </a:lnTo>
                    <a:lnTo>
                      <a:pt x="65"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2" name="íśľiḓe"/>
              <p:cNvSpPr/>
              <p:nvPr/>
            </p:nvSpPr>
            <p:spPr bwMode="auto">
              <a:xfrm>
                <a:off x="4496603" y="2430188"/>
                <a:ext cx="323646" cy="273206"/>
              </a:xfrm>
              <a:custGeom>
                <a:avLst/>
                <a:gdLst>
                  <a:gd name="T0" fmla="*/ 2147483647 w 185"/>
                  <a:gd name="T1" fmla="*/ 2147483647 h 162"/>
                  <a:gd name="T2" fmla="*/ 0 w 185"/>
                  <a:gd name="T3" fmla="*/ 2147483647 h 162"/>
                  <a:gd name="T4" fmla="*/ 2147483647 w 185"/>
                  <a:gd name="T5" fmla="*/ 2147483647 h 162"/>
                  <a:gd name="T6" fmla="*/ 2147483647 w 185"/>
                  <a:gd name="T7" fmla="*/ 2147483647 h 162"/>
                  <a:gd name="T8" fmla="*/ 2147483647 w 185"/>
                  <a:gd name="T9" fmla="*/ 2147483647 h 162"/>
                  <a:gd name="T10" fmla="*/ 2147483647 w 185"/>
                  <a:gd name="T11" fmla="*/ 2147483647 h 162"/>
                  <a:gd name="T12" fmla="*/ 2147483647 w 185"/>
                  <a:gd name="T13" fmla="*/ 2147483647 h 162"/>
                  <a:gd name="T14" fmla="*/ 2147483647 w 185"/>
                  <a:gd name="T15" fmla="*/ 2147483647 h 162"/>
                  <a:gd name="T16" fmla="*/ 2147483647 w 185"/>
                  <a:gd name="T17" fmla="*/ 2147483647 h 162"/>
                  <a:gd name="T18" fmla="*/ 2147483647 w 185"/>
                  <a:gd name="T19" fmla="*/ 2147483647 h 162"/>
                  <a:gd name="T20" fmla="*/ 2147483647 w 185"/>
                  <a:gd name="T21" fmla="*/ 2147483647 h 162"/>
                  <a:gd name="T22" fmla="*/ 2147483647 w 185"/>
                  <a:gd name="T23" fmla="*/ 0 h 162"/>
                  <a:gd name="T24" fmla="*/ 2147483647 w 185"/>
                  <a:gd name="T25" fmla="*/ 2147483647 h 162"/>
                  <a:gd name="T26" fmla="*/ 2147483647 w 185"/>
                  <a:gd name="T27" fmla="*/ 2147483647 h 162"/>
                  <a:gd name="T28" fmla="*/ 2147483647 w 185"/>
                  <a:gd name="T29" fmla="*/ 2147483647 h 162"/>
                  <a:gd name="T30" fmla="*/ 2147483647 w 185"/>
                  <a:gd name="T31" fmla="*/ 2147483647 h 162"/>
                  <a:gd name="T32" fmla="*/ 2147483647 w 185"/>
                  <a:gd name="T33" fmla="*/ 2147483647 h 162"/>
                  <a:gd name="T34" fmla="*/ 2147483647 w 185"/>
                  <a:gd name="T35" fmla="*/ 2147483647 h 162"/>
                  <a:gd name="T36" fmla="*/ 2147483647 w 185"/>
                  <a:gd name="T37" fmla="*/ 2147483647 h 162"/>
                  <a:gd name="T38" fmla="*/ 2147483647 w 185"/>
                  <a:gd name="T39" fmla="*/ 2147483647 h 162"/>
                  <a:gd name="T40" fmla="*/ 2147483647 w 185"/>
                  <a:gd name="T41" fmla="*/ 2147483647 h 162"/>
                  <a:gd name="T42" fmla="*/ 2147483647 w 185"/>
                  <a:gd name="T43" fmla="*/ 2147483647 h 162"/>
                  <a:gd name="T44" fmla="*/ 2147483647 w 185"/>
                  <a:gd name="T45" fmla="*/ 2147483647 h 162"/>
                  <a:gd name="T46" fmla="*/ 2147483647 w 185"/>
                  <a:gd name="T47" fmla="*/ 2147483647 h 162"/>
                  <a:gd name="T48" fmla="*/ 2147483647 w 185"/>
                  <a:gd name="T49" fmla="*/ 2147483647 h 162"/>
                  <a:gd name="T50" fmla="*/ 2147483647 w 185"/>
                  <a:gd name="T51" fmla="*/ 2147483647 h 162"/>
                  <a:gd name="T52" fmla="*/ 2147483647 w 185"/>
                  <a:gd name="T53" fmla="*/ 2147483647 h 162"/>
                  <a:gd name="T54" fmla="*/ 2147483647 w 185"/>
                  <a:gd name="T55" fmla="*/ 2147483647 h 162"/>
                  <a:gd name="T56" fmla="*/ 2147483647 w 185"/>
                  <a:gd name="T57" fmla="*/ 2147483647 h 162"/>
                  <a:gd name="T58" fmla="*/ 2147483647 w 185"/>
                  <a:gd name="T59" fmla="*/ 2147483647 h 162"/>
                  <a:gd name="T60" fmla="*/ 2147483647 w 185"/>
                  <a:gd name="T61" fmla="*/ 2147483647 h 162"/>
                  <a:gd name="T62" fmla="*/ 2147483647 w 185"/>
                  <a:gd name="T63" fmla="*/ 2147483647 h 162"/>
                  <a:gd name="T64" fmla="*/ 2147483647 w 185"/>
                  <a:gd name="T65" fmla="*/ 2147483647 h 162"/>
                  <a:gd name="T66" fmla="*/ 2147483647 w 185"/>
                  <a:gd name="T67" fmla="*/ 2147483647 h 162"/>
                  <a:gd name="T68" fmla="*/ 2147483647 w 185"/>
                  <a:gd name="T69" fmla="*/ 2147483647 h 162"/>
                  <a:gd name="T70" fmla="*/ 2147483647 w 185"/>
                  <a:gd name="T71" fmla="*/ 2147483647 h 162"/>
                  <a:gd name="T72" fmla="*/ 2147483647 w 185"/>
                  <a:gd name="T73" fmla="*/ 2147483647 h 162"/>
                  <a:gd name="T74" fmla="*/ 2147483647 w 185"/>
                  <a:gd name="T75" fmla="*/ 2147483647 h 162"/>
                  <a:gd name="T76" fmla="*/ 2147483647 w 185"/>
                  <a:gd name="T77" fmla="*/ 2147483647 h 162"/>
                  <a:gd name="T78" fmla="*/ 2147483647 w 185"/>
                  <a:gd name="T79" fmla="*/ 2147483647 h 162"/>
                  <a:gd name="T80" fmla="*/ 2147483647 w 185"/>
                  <a:gd name="T81" fmla="*/ 2147483647 h 162"/>
                  <a:gd name="T82" fmla="*/ 2147483647 w 185"/>
                  <a:gd name="T83" fmla="*/ 2147483647 h 162"/>
                  <a:gd name="T84" fmla="*/ 2147483647 w 185"/>
                  <a:gd name="T85" fmla="*/ 2147483647 h 162"/>
                  <a:gd name="T86" fmla="*/ 2147483647 w 185"/>
                  <a:gd name="T87" fmla="*/ 2147483647 h 162"/>
                  <a:gd name="T88" fmla="*/ 2147483647 w 185"/>
                  <a:gd name="T89" fmla="*/ 2147483647 h 162"/>
                  <a:gd name="T90" fmla="*/ 2147483647 w 185"/>
                  <a:gd name="T91" fmla="*/ 2147483647 h 162"/>
                  <a:gd name="T92" fmla="*/ 2147483647 w 185"/>
                  <a:gd name="T93" fmla="*/ 2147483647 h 162"/>
                  <a:gd name="T94" fmla="*/ 2147483647 w 185"/>
                  <a:gd name="T95" fmla="*/ 2147483647 h 162"/>
                  <a:gd name="T96" fmla="*/ 2147483647 w 185"/>
                  <a:gd name="T97" fmla="*/ 2147483647 h 16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85"/>
                  <a:gd name="T148" fmla="*/ 0 h 162"/>
                  <a:gd name="T149" fmla="*/ 185 w 185"/>
                  <a:gd name="T150" fmla="*/ 162 h 16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85" h="162">
                    <a:moveTo>
                      <a:pt x="18" y="56"/>
                    </a:moveTo>
                    <a:lnTo>
                      <a:pt x="12" y="52"/>
                    </a:lnTo>
                    <a:lnTo>
                      <a:pt x="8" y="46"/>
                    </a:lnTo>
                    <a:lnTo>
                      <a:pt x="0" y="36"/>
                    </a:lnTo>
                    <a:lnTo>
                      <a:pt x="8" y="30"/>
                    </a:lnTo>
                    <a:lnTo>
                      <a:pt x="8" y="28"/>
                    </a:lnTo>
                    <a:lnTo>
                      <a:pt x="6" y="26"/>
                    </a:lnTo>
                    <a:lnTo>
                      <a:pt x="4" y="24"/>
                    </a:lnTo>
                    <a:lnTo>
                      <a:pt x="4" y="22"/>
                    </a:lnTo>
                    <a:lnTo>
                      <a:pt x="4" y="18"/>
                    </a:lnTo>
                    <a:lnTo>
                      <a:pt x="18" y="18"/>
                    </a:lnTo>
                    <a:lnTo>
                      <a:pt x="20" y="16"/>
                    </a:lnTo>
                    <a:lnTo>
                      <a:pt x="22" y="14"/>
                    </a:lnTo>
                    <a:lnTo>
                      <a:pt x="24" y="14"/>
                    </a:lnTo>
                    <a:lnTo>
                      <a:pt x="28" y="16"/>
                    </a:lnTo>
                    <a:lnTo>
                      <a:pt x="32" y="18"/>
                    </a:lnTo>
                    <a:lnTo>
                      <a:pt x="36" y="18"/>
                    </a:lnTo>
                    <a:lnTo>
                      <a:pt x="36" y="14"/>
                    </a:lnTo>
                    <a:lnTo>
                      <a:pt x="40" y="12"/>
                    </a:lnTo>
                    <a:lnTo>
                      <a:pt x="46" y="10"/>
                    </a:lnTo>
                    <a:lnTo>
                      <a:pt x="52" y="8"/>
                    </a:lnTo>
                    <a:lnTo>
                      <a:pt x="52" y="2"/>
                    </a:lnTo>
                    <a:lnTo>
                      <a:pt x="64" y="2"/>
                    </a:lnTo>
                    <a:lnTo>
                      <a:pt x="64" y="0"/>
                    </a:lnTo>
                    <a:lnTo>
                      <a:pt x="68" y="0"/>
                    </a:lnTo>
                    <a:lnTo>
                      <a:pt x="74" y="2"/>
                    </a:lnTo>
                    <a:lnTo>
                      <a:pt x="80" y="2"/>
                    </a:lnTo>
                    <a:lnTo>
                      <a:pt x="94" y="8"/>
                    </a:lnTo>
                    <a:lnTo>
                      <a:pt x="96" y="8"/>
                    </a:lnTo>
                    <a:lnTo>
                      <a:pt x="96" y="16"/>
                    </a:lnTo>
                    <a:lnTo>
                      <a:pt x="88" y="24"/>
                    </a:lnTo>
                    <a:lnTo>
                      <a:pt x="86" y="28"/>
                    </a:lnTo>
                    <a:lnTo>
                      <a:pt x="86" y="32"/>
                    </a:lnTo>
                    <a:lnTo>
                      <a:pt x="84" y="38"/>
                    </a:lnTo>
                    <a:lnTo>
                      <a:pt x="84" y="44"/>
                    </a:lnTo>
                    <a:lnTo>
                      <a:pt x="84" y="48"/>
                    </a:lnTo>
                    <a:lnTo>
                      <a:pt x="88" y="52"/>
                    </a:lnTo>
                    <a:lnTo>
                      <a:pt x="96" y="58"/>
                    </a:lnTo>
                    <a:lnTo>
                      <a:pt x="107" y="62"/>
                    </a:lnTo>
                    <a:lnTo>
                      <a:pt x="109" y="64"/>
                    </a:lnTo>
                    <a:lnTo>
                      <a:pt x="115" y="68"/>
                    </a:lnTo>
                    <a:lnTo>
                      <a:pt x="119" y="72"/>
                    </a:lnTo>
                    <a:lnTo>
                      <a:pt x="121" y="80"/>
                    </a:lnTo>
                    <a:lnTo>
                      <a:pt x="125" y="86"/>
                    </a:lnTo>
                    <a:lnTo>
                      <a:pt x="131" y="90"/>
                    </a:lnTo>
                    <a:lnTo>
                      <a:pt x="135" y="92"/>
                    </a:lnTo>
                    <a:lnTo>
                      <a:pt x="137" y="92"/>
                    </a:lnTo>
                    <a:lnTo>
                      <a:pt x="139" y="90"/>
                    </a:lnTo>
                    <a:lnTo>
                      <a:pt x="141" y="94"/>
                    </a:lnTo>
                    <a:lnTo>
                      <a:pt x="145" y="98"/>
                    </a:lnTo>
                    <a:lnTo>
                      <a:pt x="149" y="102"/>
                    </a:lnTo>
                    <a:lnTo>
                      <a:pt x="161" y="108"/>
                    </a:lnTo>
                    <a:lnTo>
                      <a:pt x="173" y="114"/>
                    </a:lnTo>
                    <a:lnTo>
                      <a:pt x="179" y="120"/>
                    </a:lnTo>
                    <a:lnTo>
                      <a:pt x="185" y="124"/>
                    </a:lnTo>
                    <a:lnTo>
                      <a:pt x="179" y="124"/>
                    </a:lnTo>
                    <a:lnTo>
                      <a:pt x="173" y="124"/>
                    </a:lnTo>
                    <a:lnTo>
                      <a:pt x="169" y="122"/>
                    </a:lnTo>
                    <a:lnTo>
                      <a:pt x="163" y="118"/>
                    </a:lnTo>
                    <a:lnTo>
                      <a:pt x="159" y="118"/>
                    </a:lnTo>
                    <a:lnTo>
                      <a:pt x="153" y="120"/>
                    </a:lnTo>
                    <a:lnTo>
                      <a:pt x="153" y="124"/>
                    </a:lnTo>
                    <a:lnTo>
                      <a:pt x="153" y="126"/>
                    </a:lnTo>
                    <a:lnTo>
                      <a:pt x="155" y="128"/>
                    </a:lnTo>
                    <a:lnTo>
                      <a:pt x="159" y="132"/>
                    </a:lnTo>
                    <a:lnTo>
                      <a:pt x="161" y="136"/>
                    </a:lnTo>
                    <a:lnTo>
                      <a:pt x="163" y="138"/>
                    </a:lnTo>
                    <a:lnTo>
                      <a:pt x="163" y="140"/>
                    </a:lnTo>
                    <a:lnTo>
                      <a:pt x="163" y="144"/>
                    </a:lnTo>
                    <a:lnTo>
                      <a:pt x="161" y="146"/>
                    </a:lnTo>
                    <a:lnTo>
                      <a:pt x="155" y="144"/>
                    </a:lnTo>
                    <a:lnTo>
                      <a:pt x="155" y="152"/>
                    </a:lnTo>
                    <a:lnTo>
                      <a:pt x="155" y="154"/>
                    </a:lnTo>
                    <a:lnTo>
                      <a:pt x="151" y="158"/>
                    </a:lnTo>
                    <a:lnTo>
                      <a:pt x="147" y="162"/>
                    </a:lnTo>
                    <a:lnTo>
                      <a:pt x="141" y="162"/>
                    </a:lnTo>
                    <a:lnTo>
                      <a:pt x="141" y="156"/>
                    </a:lnTo>
                    <a:lnTo>
                      <a:pt x="145" y="152"/>
                    </a:lnTo>
                    <a:lnTo>
                      <a:pt x="147" y="148"/>
                    </a:lnTo>
                    <a:lnTo>
                      <a:pt x="147" y="142"/>
                    </a:lnTo>
                    <a:lnTo>
                      <a:pt x="147" y="136"/>
                    </a:lnTo>
                    <a:lnTo>
                      <a:pt x="145" y="132"/>
                    </a:lnTo>
                    <a:lnTo>
                      <a:pt x="141" y="126"/>
                    </a:lnTo>
                    <a:lnTo>
                      <a:pt x="135" y="124"/>
                    </a:lnTo>
                    <a:lnTo>
                      <a:pt x="129" y="120"/>
                    </a:lnTo>
                    <a:lnTo>
                      <a:pt x="119" y="112"/>
                    </a:lnTo>
                    <a:lnTo>
                      <a:pt x="107" y="104"/>
                    </a:lnTo>
                    <a:lnTo>
                      <a:pt x="84" y="92"/>
                    </a:lnTo>
                    <a:lnTo>
                      <a:pt x="74" y="84"/>
                    </a:lnTo>
                    <a:lnTo>
                      <a:pt x="64" y="74"/>
                    </a:lnTo>
                    <a:lnTo>
                      <a:pt x="56" y="64"/>
                    </a:lnTo>
                    <a:lnTo>
                      <a:pt x="52" y="50"/>
                    </a:lnTo>
                    <a:lnTo>
                      <a:pt x="42" y="48"/>
                    </a:lnTo>
                    <a:lnTo>
                      <a:pt x="36" y="44"/>
                    </a:lnTo>
                    <a:lnTo>
                      <a:pt x="30" y="46"/>
                    </a:lnTo>
                    <a:lnTo>
                      <a:pt x="28" y="50"/>
                    </a:lnTo>
                    <a:lnTo>
                      <a:pt x="24" y="54"/>
                    </a:lnTo>
                    <a:lnTo>
                      <a:pt x="20" y="56"/>
                    </a:lnTo>
                    <a:lnTo>
                      <a:pt x="18" y="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3" name="iṥlïďe"/>
              <p:cNvSpPr/>
              <p:nvPr/>
            </p:nvSpPr>
            <p:spPr bwMode="auto">
              <a:xfrm>
                <a:off x="4671509" y="2197612"/>
                <a:ext cx="246522" cy="166726"/>
              </a:xfrm>
              <a:custGeom>
                <a:avLst/>
                <a:gdLst>
                  <a:gd name="T0" fmla="*/ 2147483647 w 141"/>
                  <a:gd name="T1" fmla="*/ 2147483647 h 100"/>
                  <a:gd name="T2" fmla="*/ 2147483647 w 141"/>
                  <a:gd name="T3" fmla="*/ 2147483647 h 100"/>
                  <a:gd name="T4" fmla="*/ 2147483647 w 141"/>
                  <a:gd name="T5" fmla="*/ 2147483647 h 100"/>
                  <a:gd name="T6" fmla="*/ 2147483647 w 141"/>
                  <a:gd name="T7" fmla="*/ 2147483647 h 100"/>
                  <a:gd name="T8" fmla="*/ 2147483647 w 141"/>
                  <a:gd name="T9" fmla="*/ 2147483647 h 100"/>
                  <a:gd name="T10" fmla="*/ 2147483647 w 141"/>
                  <a:gd name="T11" fmla="*/ 2147483647 h 100"/>
                  <a:gd name="T12" fmla="*/ 2147483647 w 141"/>
                  <a:gd name="T13" fmla="*/ 2147483647 h 100"/>
                  <a:gd name="T14" fmla="*/ 2147483647 w 141"/>
                  <a:gd name="T15" fmla="*/ 2147483647 h 100"/>
                  <a:gd name="T16" fmla="*/ 2147483647 w 141"/>
                  <a:gd name="T17" fmla="*/ 2147483647 h 100"/>
                  <a:gd name="T18" fmla="*/ 2147483647 w 141"/>
                  <a:gd name="T19" fmla="*/ 2147483647 h 100"/>
                  <a:gd name="T20" fmla="*/ 2147483647 w 141"/>
                  <a:gd name="T21" fmla="*/ 2147483647 h 100"/>
                  <a:gd name="T22" fmla="*/ 2147483647 w 141"/>
                  <a:gd name="T23" fmla="*/ 2147483647 h 100"/>
                  <a:gd name="T24" fmla="*/ 2147483647 w 141"/>
                  <a:gd name="T25" fmla="*/ 2147483647 h 100"/>
                  <a:gd name="T26" fmla="*/ 2147483647 w 141"/>
                  <a:gd name="T27" fmla="*/ 2147483647 h 100"/>
                  <a:gd name="T28" fmla="*/ 2147483647 w 141"/>
                  <a:gd name="T29" fmla="*/ 2147483647 h 100"/>
                  <a:gd name="T30" fmla="*/ 2147483647 w 141"/>
                  <a:gd name="T31" fmla="*/ 2147483647 h 100"/>
                  <a:gd name="T32" fmla="*/ 2147483647 w 141"/>
                  <a:gd name="T33" fmla="*/ 2147483647 h 100"/>
                  <a:gd name="T34" fmla="*/ 2147483647 w 141"/>
                  <a:gd name="T35" fmla="*/ 2147483647 h 100"/>
                  <a:gd name="T36" fmla="*/ 2147483647 w 141"/>
                  <a:gd name="T37" fmla="*/ 2147483647 h 100"/>
                  <a:gd name="T38" fmla="*/ 2147483647 w 141"/>
                  <a:gd name="T39" fmla="*/ 2147483647 h 100"/>
                  <a:gd name="T40" fmla="*/ 2147483647 w 141"/>
                  <a:gd name="T41" fmla="*/ 2147483647 h 100"/>
                  <a:gd name="T42" fmla="*/ 2147483647 w 141"/>
                  <a:gd name="T43" fmla="*/ 2147483647 h 100"/>
                  <a:gd name="T44" fmla="*/ 2147483647 w 141"/>
                  <a:gd name="T45" fmla="*/ 2147483647 h 100"/>
                  <a:gd name="T46" fmla="*/ 2147483647 w 141"/>
                  <a:gd name="T47" fmla="*/ 2147483647 h 100"/>
                  <a:gd name="T48" fmla="*/ 0 w 141"/>
                  <a:gd name="T49" fmla="*/ 2147483647 h 100"/>
                  <a:gd name="T50" fmla="*/ 0 w 141"/>
                  <a:gd name="T51" fmla="*/ 2147483647 h 100"/>
                  <a:gd name="T52" fmla="*/ 2147483647 w 141"/>
                  <a:gd name="T53" fmla="*/ 2147483647 h 100"/>
                  <a:gd name="T54" fmla="*/ 2147483647 w 141"/>
                  <a:gd name="T55" fmla="*/ 2147483647 h 100"/>
                  <a:gd name="T56" fmla="*/ 2147483647 w 141"/>
                  <a:gd name="T57" fmla="*/ 2147483647 h 100"/>
                  <a:gd name="T58" fmla="*/ 2147483647 w 141"/>
                  <a:gd name="T59" fmla="*/ 0 h 100"/>
                  <a:gd name="T60" fmla="*/ 2147483647 w 141"/>
                  <a:gd name="T61" fmla="*/ 0 h 100"/>
                  <a:gd name="T62" fmla="*/ 2147483647 w 141"/>
                  <a:gd name="T63" fmla="*/ 2147483647 h 100"/>
                  <a:gd name="T64" fmla="*/ 2147483647 w 141"/>
                  <a:gd name="T65" fmla="*/ 2147483647 h 100"/>
                  <a:gd name="T66" fmla="*/ 2147483647 w 141"/>
                  <a:gd name="T67" fmla="*/ 2147483647 h 100"/>
                  <a:gd name="T68" fmla="*/ 2147483647 w 141"/>
                  <a:gd name="T69" fmla="*/ 2147483647 h 100"/>
                  <a:gd name="T70" fmla="*/ 2147483647 w 141"/>
                  <a:gd name="T71" fmla="*/ 2147483647 h 100"/>
                  <a:gd name="T72" fmla="*/ 2147483647 w 141"/>
                  <a:gd name="T73" fmla="*/ 2147483647 h 100"/>
                  <a:gd name="T74" fmla="*/ 2147483647 w 141"/>
                  <a:gd name="T75" fmla="*/ 2147483647 h 100"/>
                  <a:gd name="T76" fmla="*/ 2147483647 w 141"/>
                  <a:gd name="T77" fmla="*/ 2147483647 h 100"/>
                  <a:gd name="T78" fmla="*/ 2147483647 w 141"/>
                  <a:gd name="T79" fmla="*/ 2147483647 h 100"/>
                  <a:gd name="T80" fmla="*/ 2147483647 w 141"/>
                  <a:gd name="T81" fmla="*/ 2147483647 h 100"/>
                  <a:gd name="T82" fmla="*/ 2147483647 w 141"/>
                  <a:gd name="T83" fmla="*/ 2147483647 h 100"/>
                  <a:gd name="T84" fmla="*/ 2147483647 w 141"/>
                  <a:gd name="T85" fmla="*/ 2147483647 h 100"/>
                  <a:gd name="T86" fmla="*/ 2147483647 w 141"/>
                  <a:gd name="T87" fmla="*/ 2147483647 h 100"/>
                  <a:gd name="T88" fmla="*/ 2147483647 w 141"/>
                  <a:gd name="T89" fmla="*/ 2147483647 h 100"/>
                  <a:gd name="T90" fmla="*/ 2147483647 w 141"/>
                  <a:gd name="T91" fmla="*/ 2147483647 h 100"/>
                  <a:gd name="T92" fmla="*/ 2147483647 w 141"/>
                  <a:gd name="T93" fmla="*/ 2147483647 h 100"/>
                  <a:gd name="T94" fmla="*/ 2147483647 w 141"/>
                  <a:gd name="T95" fmla="*/ 2147483647 h 100"/>
                  <a:gd name="T96" fmla="*/ 2147483647 w 141"/>
                  <a:gd name="T97" fmla="*/ 2147483647 h 100"/>
                  <a:gd name="T98" fmla="*/ 2147483647 w 141"/>
                  <a:gd name="T99" fmla="*/ 2147483647 h 100"/>
                  <a:gd name="T100" fmla="*/ 2147483647 w 141"/>
                  <a:gd name="T101" fmla="*/ 2147483647 h 100"/>
                  <a:gd name="T102" fmla="*/ 2147483647 w 141"/>
                  <a:gd name="T103" fmla="*/ 2147483647 h 100"/>
                  <a:gd name="T104" fmla="*/ 2147483647 w 141"/>
                  <a:gd name="T105" fmla="*/ 2147483647 h 100"/>
                  <a:gd name="T106" fmla="*/ 2147483647 w 141"/>
                  <a:gd name="T107" fmla="*/ 2147483647 h 100"/>
                  <a:gd name="T108" fmla="*/ 2147483647 w 141"/>
                  <a:gd name="T109" fmla="*/ 2147483647 h 1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1"/>
                  <a:gd name="T166" fmla="*/ 0 h 100"/>
                  <a:gd name="T167" fmla="*/ 141 w 141"/>
                  <a:gd name="T168" fmla="*/ 100 h 10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1" h="100">
                    <a:moveTo>
                      <a:pt x="121" y="100"/>
                    </a:moveTo>
                    <a:lnTo>
                      <a:pt x="117" y="100"/>
                    </a:lnTo>
                    <a:lnTo>
                      <a:pt x="111" y="100"/>
                    </a:lnTo>
                    <a:lnTo>
                      <a:pt x="101" y="98"/>
                    </a:lnTo>
                    <a:lnTo>
                      <a:pt x="91" y="100"/>
                    </a:lnTo>
                    <a:lnTo>
                      <a:pt x="85" y="100"/>
                    </a:lnTo>
                    <a:lnTo>
                      <a:pt x="83" y="100"/>
                    </a:lnTo>
                    <a:lnTo>
                      <a:pt x="81" y="96"/>
                    </a:lnTo>
                    <a:lnTo>
                      <a:pt x="75" y="96"/>
                    </a:lnTo>
                    <a:lnTo>
                      <a:pt x="71" y="96"/>
                    </a:lnTo>
                    <a:lnTo>
                      <a:pt x="69" y="96"/>
                    </a:lnTo>
                    <a:lnTo>
                      <a:pt x="67" y="94"/>
                    </a:lnTo>
                    <a:lnTo>
                      <a:pt x="65" y="88"/>
                    </a:lnTo>
                    <a:lnTo>
                      <a:pt x="61" y="86"/>
                    </a:lnTo>
                    <a:lnTo>
                      <a:pt x="55" y="84"/>
                    </a:lnTo>
                    <a:lnTo>
                      <a:pt x="47" y="82"/>
                    </a:lnTo>
                    <a:lnTo>
                      <a:pt x="43" y="78"/>
                    </a:lnTo>
                    <a:lnTo>
                      <a:pt x="41" y="82"/>
                    </a:lnTo>
                    <a:lnTo>
                      <a:pt x="37" y="82"/>
                    </a:lnTo>
                    <a:lnTo>
                      <a:pt x="35" y="82"/>
                    </a:lnTo>
                    <a:lnTo>
                      <a:pt x="35" y="78"/>
                    </a:lnTo>
                    <a:lnTo>
                      <a:pt x="13" y="72"/>
                    </a:lnTo>
                    <a:lnTo>
                      <a:pt x="13" y="62"/>
                    </a:lnTo>
                    <a:lnTo>
                      <a:pt x="7" y="48"/>
                    </a:lnTo>
                    <a:lnTo>
                      <a:pt x="0" y="36"/>
                    </a:lnTo>
                    <a:lnTo>
                      <a:pt x="0" y="18"/>
                    </a:lnTo>
                    <a:lnTo>
                      <a:pt x="5" y="18"/>
                    </a:lnTo>
                    <a:lnTo>
                      <a:pt x="13" y="16"/>
                    </a:lnTo>
                    <a:lnTo>
                      <a:pt x="25" y="10"/>
                    </a:lnTo>
                    <a:lnTo>
                      <a:pt x="41" y="0"/>
                    </a:lnTo>
                    <a:lnTo>
                      <a:pt x="59" y="0"/>
                    </a:lnTo>
                    <a:lnTo>
                      <a:pt x="61" y="4"/>
                    </a:lnTo>
                    <a:lnTo>
                      <a:pt x="61" y="6"/>
                    </a:lnTo>
                    <a:lnTo>
                      <a:pt x="65" y="8"/>
                    </a:lnTo>
                    <a:lnTo>
                      <a:pt x="75" y="6"/>
                    </a:lnTo>
                    <a:lnTo>
                      <a:pt x="113" y="6"/>
                    </a:lnTo>
                    <a:lnTo>
                      <a:pt x="117" y="10"/>
                    </a:lnTo>
                    <a:lnTo>
                      <a:pt x="119" y="12"/>
                    </a:lnTo>
                    <a:lnTo>
                      <a:pt x="123" y="14"/>
                    </a:lnTo>
                    <a:lnTo>
                      <a:pt x="125" y="16"/>
                    </a:lnTo>
                    <a:lnTo>
                      <a:pt x="129" y="22"/>
                    </a:lnTo>
                    <a:lnTo>
                      <a:pt x="131" y="28"/>
                    </a:lnTo>
                    <a:lnTo>
                      <a:pt x="131" y="34"/>
                    </a:lnTo>
                    <a:lnTo>
                      <a:pt x="135" y="40"/>
                    </a:lnTo>
                    <a:lnTo>
                      <a:pt x="129" y="44"/>
                    </a:lnTo>
                    <a:lnTo>
                      <a:pt x="127" y="46"/>
                    </a:lnTo>
                    <a:lnTo>
                      <a:pt x="125" y="46"/>
                    </a:lnTo>
                    <a:lnTo>
                      <a:pt x="125" y="50"/>
                    </a:lnTo>
                    <a:lnTo>
                      <a:pt x="127" y="54"/>
                    </a:lnTo>
                    <a:lnTo>
                      <a:pt x="133" y="62"/>
                    </a:lnTo>
                    <a:lnTo>
                      <a:pt x="141" y="76"/>
                    </a:lnTo>
                    <a:lnTo>
                      <a:pt x="135" y="80"/>
                    </a:lnTo>
                    <a:lnTo>
                      <a:pt x="131" y="88"/>
                    </a:lnTo>
                    <a:lnTo>
                      <a:pt x="121" y="98"/>
                    </a:lnTo>
                    <a:lnTo>
                      <a:pt x="121" y="10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4" name="îṥľiďè"/>
              <p:cNvSpPr/>
              <p:nvPr/>
            </p:nvSpPr>
            <p:spPr bwMode="auto">
              <a:xfrm>
                <a:off x="4827135" y="2566090"/>
                <a:ext cx="49580" cy="86865"/>
              </a:xfrm>
              <a:custGeom>
                <a:avLst/>
                <a:gdLst>
                  <a:gd name="T0" fmla="*/ 2147483647 w 28"/>
                  <a:gd name="T1" fmla="*/ 2147483647 h 52"/>
                  <a:gd name="T2" fmla="*/ 2147483647 w 28"/>
                  <a:gd name="T3" fmla="*/ 2147483647 h 52"/>
                  <a:gd name="T4" fmla="*/ 2147483647 w 28"/>
                  <a:gd name="T5" fmla="*/ 2147483647 h 52"/>
                  <a:gd name="T6" fmla="*/ 2147483647 w 28"/>
                  <a:gd name="T7" fmla="*/ 2147483647 h 52"/>
                  <a:gd name="T8" fmla="*/ 2147483647 w 28"/>
                  <a:gd name="T9" fmla="*/ 2147483647 h 52"/>
                  <a:gd name="T10" fmla="*/ 2147483647 w 28"/>
                  <a:gd name="T11" fmla="*/ 2147483647 h 52"/>
                  <a:gd name="T12" fmla="*/ 2147483647 w 28"/>
                  <a:gd name="T13" fmla="*/ 2147483647 h 52"/>
                  <a:gd name="T14" fmla="*/ 2147483647 w 28"/>
                  <a:gd name="T15" fmla="*/ 2147483647 h 52"/>
                  <a:gd name="T16" fmla="*/ 2147483647 w 28"/>
                  <a:gd name="T17" fmla="*/ 2147483647 h 52"/>
                  <a:gd name="T18" fmla="*/ 0 w 28"/>
                  <a:gd name="T19" fmla="*/ 2147483647 h 52"/>
                  <a:gd name="T20" fmla="*/ 2147483647 w 28"/>
                  <a:gd name="T21" fmla="*/ 2147483647 h 52"/>
                  <a:gd name="T22" fmla="*/ 2147483647 w 28"/>
                  <a:gd name="T23" fmla="*/ 2147483647 h 52"/>
                  <a:gd name="T24" fmla="*/ 2147483647 w 28"/>
                  <a:gd name="T25" fmla="*/ 0 h 52"/>
                  <a:gd name="T26" fmla="*/ 2147483647 w 28"/>
                  <a:gd name="T27" fmla="*/ 0 h 52"/>
                  <a:gd name="T28" fmla="*/ 2147483647 w 28"/>
                  <a:gd name="T29" fmla="*/ 0 h 52"/>
                  <a:gd name="T30" fmla="*/ 2147483647 w 28"/>
                  <a:gd name="T31" fmla="*/ 2147483647 h 52"/>
                  <a:gd name="T32" fmla="*/ 2147483647 w 28"/>
                  <a:gd name="T33" fmla="*/ 2147483647 h 52"/>
                  <a:gd name="T34" fmla="*/ 2147483647 w 28"/>
                  <a:gd name="T35" fmla="*/ 2147483647 h 52"/>
                  <a:gd name="T36" fmla="*/ 2147483647 w 28"/>
                  <a:gd name="T37" fmla="*/ 2147483647 h 52"/>
                  <a:gd name="T38" fmla="*/ 2147483647 w 28"/>
                  <a:gd name="T39" fmla="*/ 2147483647 h 52"/>
                  <a:gd name="T40" fmla="*/ 2147483647 w 28"/>
                  <a:gd name="T41" fmla="*/ 2147483647 h 52"/>
                  <a:gd name="T42" fmla="*/ 2147483647 w 28"/>
                  <a:gd name="T43" fmla="*/ 2147483647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
                  <a:gd name="T67" fmla="*/ 0 h 52"/>
                  <a:gd name="T68" fmla="*/ 28 w 28"/>
                  <a:gd name="T69" fmla="*/ 52 h 5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 h="52">
                    <a:moveTo>
                      <a:pt x="28" y="30"/>
                    </a:moveTo>
                    <a:lnTo>
                      <a:pt x="28" y="38"/>
                    </a:lnTo>
                    <a:lnTo>
                      <a:pt x="24" y="42"/>
                    </a:lnTo>
                    <a:lnTo>
                      <a:pt x="20" y="46"/>
                    </a:lnTo>
                    <a:lnTo>
                      <a:pt x="16" y="52"/>
                    </a:lnTo>
                    <a:lnTo>
                      <a:pt x="12" y="46"/>
                    </a:lnTo>
                    <a:lnTo>
                      <a:pt x="8" y="42"/>
                    </a:lnTo>
                    <a:lnTo>
                      <a:pt x="6" y="26"/>
                    </a:lnTo>
                    <a:lnTo>
                      <a:pt x="4" y="16"/>
                    </a:lnTo>
                    <a:lnTo>
                      <a:pt x="0" y="8"/>
                    </a:lnTo>
                    <a:lnTo>
                      <a:pt x="2" y="6"/>
                    </a:lnTo>
                    <a:lnTo>
                      <a:pt x="2" y="2"/>
                    </a:lnTo>
                    <a:lnTo>
                      <a:pt x="2" y="0"/>
                    </a:lnTo>
                    <a:lnTo>
                      <a:pt x="6" y="0"/>
                    </a:lnTo>
                    <a:lnTo>
                      <a:pt x="10" y="0"/>
                    </a:lnTo>
                    <a:lnTo>
                      <a:pt x="12" y="2"/>
                    </a:lnTo>
                    <a:lnTo>
                      <a:pt x="18" y="8"/>
                    </a:lnTo>
                    <a:lnTo>
                      <a:pt x="18" y="16"/>
                    </a:lnTo>
                    <a:lnTo>
                      <a:pt x="18" y="22"/>
                    </a:lnTo>
                    <a:lnTo>
                      <a:pt x="22" y="28"/>
                    </a:lnTo>
                    <a:lnTo>
                      <a:pt x="26" y="28"/>
                    </a:lnTo>
                    <a:lnTo>
                      <a:pt x="28" y="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5" name="íṣḷíďè"/>
              <p:cNvSpPr/>
              <p:nvPr/>
            </p:nvSpPr>
            <p:spPr bwMode="auto">
              <a:xfrm>
                <a:off x="4854680" y="2591308"/>
                <a:ext cx="165266" cy="163924"/>
              </a:xfrm>
              <a:custGeom>
                <a:avLst/>
                <a:gdLst>
                  <a:gd name="T0" fmla="*/ 2147483647 w 94"/>
                  <a:gd name="T1" fmla="*/ 2147483647 h 98"/>
                  <a:gd name="T2" fmla="*/ 2147483647 w 94"/>
                  <a:gd name="T3" fmla="*/ 2147483647 h 98"/>
                  <a:gd name="T4" fmla="*/ 2147483647 w 94"/>
                  <a:gd name="T5" fmla="*/ 2147483647 h 98"/>
                  <a:gd name="T6" fmla="*/ 2147483647 w 94"/>
                  <a:gd name="T7" fmla="*/ 2147483647 h 98"/>
                  <a:gd name="T8" fmla="*/ 2147483647 w 94"/>
                  <a:gd name="T9" fmla="*/ 2147483647 h 98"/>
                  <a:gd name="T10" fmla="*/ 2147483647 w 94"/>
                  <a:gd name="T11" fmla="*/ 2147483647 h 98"/>
                  <a:gd name="T12" fmla="*/ 2147483647 w 94"/>
                  <a:gd name="T13" fmla="*/ 2147483647 h 98"/>
                  <a:gd name="T14" fmla="*/ 2147483647 w 94"/>
                  <a:gd name="T15" fmla="*/ 2147483647 h 98"/>
                  <a:gd name="T16" fmla="*/ 2147483647 w 94"/>
                  <a:gd name="T17" fmla="*/ 2147483647 h 98"/>
                  <a:gd name="T18" fmla="*/ 2147483647 w 94"/>
                  <a:gd name="T19" fmla="*/ 0 h 98"/>
                  <a:gd name="T20" fmla="*/ 2147483647 w 94"/>
                  <a:gd name="T21" fmla="*/ 2147483647 h 98"/>
                  <a:gd name="T22" fmla="*/ 2147483647 w 94"/>
                  <a:gd name="T23" fmla="*/ 2147483647 h 98"/>
                  <a:gd name="T24" fmla="*/ 2147483647 w 94"/>
                  <a:gd name="T25" fmla="*/ 2147483647 h 98"/>
                  <a:gd name="T26" fmla="*/ 2147483647 w 94"/>
                  <a:gd name="T27" fmla="*/ 2147483647 h 98"/>
                  <a:gd name="T28" fmla="*/ 2147483647 w 94"/>
                  <a:gd name="T29" fmla="*/ 2147483647 h 98"/>
                  <a:gd name="T30" fmla="*/ 2147483647 w 94"/>
                  <a:gd name="T31" fmla="*/ 2147483647 h 98"/>
                  <a:gd name="T32" fmla="*/ 2147483647 w 94"/>
                  <a:gd name="T33" fmla="*/ 2147483647 h 98"/>
                  <a:gd name="T34" fmla="*/ 2147483647 w 94"/>
                  <a:gd name="T35" fmla="*/ 2147483647 h 98"/>
                  <a:gd name="T36" fmla="*/ 2147483647 w 94"/>
                  <a:gd name="T37" fmla="*/ 2147483647 h 98"/>
                  <a:gd name="T38" fmla="*/ 2147483647 w 94"/>
                  <a:gd name="T39" fmla="*/ 2147483647 h 98"/>
                  <a:gd name="T40" fmla="*/ 2147483647 w 94"/>
                  <a:gd name="T41" fmla="*/ 2147483647 h 98"/>
                  <a:gd name="T42" fmla="*/ 2147483647 w 94"/>
                  <a:gd name="T43" fmla="*/ 2147483647 h 98"/>
                  <a:gd name="T44" fmla="*/ 2147483647 w 94"/>
                  <a:gd name="T45" fmla="*/ 2147483647 h 98"/>
                  <a:gd name="T46" fmla="*/ 2147483647 w 94"/>
                  <a:gd name="T47" fmla="*/ 2147483647 h 98"/>
                  <a:gd name="T48" fmla="*/ 2147483647 w 94"/>
                  <a:gd name="T49" fmla="*/ 2147483647 h 98"/>
                  <a:gd name="T50" fmla="*/ 2147483647 w 94"/>
                  <a:gd name="T51" fmla="*/ 2147483647 h 98"/>
                  <a:gd name="T52" fmla="*/ 2147483647 w 94"/>
                  <a:gd name="T53" fmla="*/ 2147483647 h 98"/>
                  <a:gd name="T54" fmla="*/ 2147483647 w 94"/>
                  <a:gd name="T55" fmla="*/ 2147483647 h 98"/>
                  <a:gd name="T56" fmla="*/ 2147483647 w 94"/>
                  <a:gd name="T57" fmla="*/ 2147483647 h 98"/>
                  <a:gd name="T58" fmla="*/ 2147483647 w 94"/>
                  <a:gd name="T59" fmla="*/ 2147483647 h 98"/>
                  <a:gd name="T60" fmla="*/ 2147483647 w 94"/>
                  <a:gd name="T61" fmla="*/ 2147483647 h 98"/>
                  <a:gd name="T62" fmla="*/ 2147483647 w 94"/>
                  <a:gd name="T63" fmla="*/ 2147483647 h 98"/>
                  <a:gd name="T64" fmla="*/ 2147483647 w 94"/>
                  <a:gd name="T65" fmla="*/ 2147483647 h 98"/>
                  <a:gd name="T66" fmla="*/ 2147483647 w 94"/>
                  <a:gd name="T67" fmla="*/ 2147483647 h 98"/>
                  <a:gd name="T68" fmla="*/ 2147483647 w 94"/>
                  <a:gd name="T69" fmla="*/ 2147483647 h 98"/>
                  <a:gd name="T70" fmla="*/ 2147483647 w 94"/>
                  <a:gd name="T71" fmla="*/ 2147483647 h 9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4"/>
                  <a:gd name="T109" fmla="*/ 0 h 98"/>
                  <a:gd name="T110" fmla="*/ 94 w 94"/>
                  <a:gd name="T111" fmla="*/ 98 h 9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4" h="98">
                    <a:moveTo>
                      <a:pt x="12" y="14"/>
                    </a:moveTo>
                    <a:lnTo>
                      <a:pt x="20" y="12"/>
                    </a:lnTo>
                    <a:lnTo>
                      <a:pt x="30" y="10"/>
                    </a:lnTo>
                    <a:lnTo>
                      <a:pt x="36" y="8"/>
                    </a:lnTo>
                    <a:lnTo>
                      <a:pt x="38" y="6"/>
                    </a:lnTo>
                    <a:lnTo>
                      <a:pt x="38" y="2"/>
                    </a:lnTo>
                    <a:lnTo>
                      <a:pt x="38" y="4"/>
                    </a:lnTo>
                    <a:lnTo>
                      <a:pt x="42" y="4"/>
                    </a:lnTo>
                    <a:lnTo>
                      <a:pt x="48" y="4"/>
                    </a:lnTo>
                    <a:lnTo>
                      <a:pt x="54" y="2"/>
                    </a:lnTo>
                    <a:lnTo>
                      <a:pt x="60" y="0"/>
                    </a:lnTo>
                    <a:lnTo>
                      <a:pt x="64" y="2"/>
                    </a:lnTo>
                    <a:lnTo>
                      <a:pt x="66" y="4"/>
                    </a:lnTo>
                    <a:lnTo>
                      <a:pt x="70" y="6"/>
                    </a:lnTo>
                    <a:lnTo>
                      <a:pt x="76" y="6"/>
                    </a:lnTo>
                    <a:lnTo>
                      <a:pt x="78" y="6"/>
                    </a:lnTo>
                    <a:lnTo>
                      <a:pt x="80" y="4"/>
                    </a:lnTo>
                    <a:lnTo>
                      <a:pt x="84" y="4"/>
                    </a:lnTo>
                    <a:lnTo>
                      <a:pt x="86" y="0"/>
                    </a:lnTo>
                    <a:lnTo>
                      <a:pt x="88" y="0"/>
                    </a:lnTo>
                    <a:lnTo>
                      <a:pt x="90" y="2"/>
                    </a:lnTo>
                    <a:lnTo>
                      <a:pt x="90" y="4"/>
                    </a:lnTo>
                    <a:lnTo>
                      <a:pt x="94" y="6"/>
                    </a:lnTo>
                    <a:lnTo>
                      <a:pt x="94" y="16"/>
                    </a:lnTo>
                    <a:lnTo>
                      <a:pt x="58" y="16"/>
                    </a:lnTo>
                    <a:lnTo>
                      <a:pt x="60" y="20"/>
                    </a:lnTo>
                    <a:lnTo>
                      <a:pt x="62" y="24"/>
                    </a:lnTo>
                    <a:lnTo>
                      <a:pt x="58" y="24"/>
                    </a:lnTo>
                    <a:lnTo>
                      <a:pt x="56" y="26"/>
                    </a:lnTo>
                    <a:lnTo>
                      <a:pt x="56" y="28"/>
                    </a:lnTo>
                    <a:lnTo>
                      <a:pt x="50" y="28"/>
                    </a:lnTo>
                    <a:lnTo>
                      <a:pt x="46" y="26"/>
                    </a:lnTo>
                    <a:lnTo>
                      <a:pt x="40" y="20"/>
                    </a:lnTo>
                    <a:lnTo>
                      <a:pt x="38" y="22"/>
                    </a:lnTo>
                    <a:lnTo>
                      <a:pt x="38" y="24"/>
                    </a:lnTo>
                    <a:lnTo>
                      <a:pt x="40" y="28"/>
                    </a:lnTo>
                    <a:lnTo>
                      <a:pt x="40" y="32"/>
                    </a:lnTo>
                    <a:lnTo>
                      <a:pt x="44" y="38"/>
                    </a:lnTo>
                    <a:lnTo>
                      <a:pt x="48" y="44"/>
                    </a:lnTo>
                    <a:lnTo>
                      <a:pt x="54" y="48"/>
                    </a:lnTo>
                    <a:lnTo>
                      <a:pt x="66" y="56"/>
                    </a:lnTo>
                    <a:lnTo>
                      <a:pt x="70" y="60"/>
                    </a:lnTo>
                    <a:lnTo>
                      <a:pt x="74" y="64"/>
                    </a:lnTo>
                    <a:lnTo>
                      <a:pt x="66" y="64"/>
                    </a:lnTo>
                    <a:lnTo>
                      <a:pt x="64" y="68"/>
                    </a:lnTo>
                    <a:lnTo>
                      <a:pt x="60" y="68"/>
                    </a:lnTo>
                    <a:lnTo>
                      <a:pt x="56" y="66"/>
                    </a:lnTo>
                    <a:lnTo>
                      <a:pt x="52" y="64"/>
                    </a:lnTo>
                    <a:lnTo>
                      <a:pt x="54" y="70"/>
                    </a:lnTo>
                    <a:lnTo>
                      <a:pt x="58" y="74"/>
                    </a:lnTo>
                    <a:lnTo>
                      <a:pt x="52" y="76"/>
                    </a:lnTo>
                    <a:lnTo>
                      <a:pt x="46" y="74"/>
                    </a:lnTo>
                    <a:lnTo>
                      <a:pt x="48" y="82"/>
                    </a:lnTo>
                    <a:lnTo>
                      <a:pt x="50" y="84"/>
                    </a:lnTo>
                    <a:lnTo>
                      <a:pt x="52" y="90"/>
                    </a:lnTo>
                    <a:lnTo>
                      <a:pt x="54" y="98"/>
                    </a:lnTo>
                    <a:lnTo>
                      <a:pt x="48" y="92"/>
                    </a:lnTo>
                    <a:lnTo>
                      <a:pt x="42" y="90"/>
                    </a:lnTo>
                    <a:lnTo>
                      <a:pt x="38" y="88"/>
                    </a:lnTo>
                    <a:lnTo>
                      <a:pt x="38" y="84"/>
                    </a:lnTo>
                    <a:lnTo>
                      <a:pt x="34" y="84"/>
                    </a:lnTo>
                    <a:lnTo>
                      <a:pt x="30" y="82"/>
                    </a:lnTo>
                    <a:lnTo>
                      <a:pt x="26" y="82"/>
                    </a:lnTo>
                    <a:lnTo>
                      <a:pt x="24" y="78"/>
                    </a:lnTo>
                    <a:lnTo>
                      <a:pt x="20" y="68"/>
                    </a:lnTo>
                    <a:lnTo>
                      <a:pt x="18" y="58"/>
                    </a:lnTo>
                    <a:lnTo>
                      <a:pt x="14" y="48"/>
                    </a:lnTo>
                    <a:lnTo>
                      <a:pt x="12" y="46"/>
                    </a:lnTo>
                    <a:lnTo>
                      <a:pt x="0" y="36"/>
                    </a:lnTo>
                    <a:lnTo>
                      <a:pt x="4" y="30"/>
                    </a:lnTo>
                    <a:lnTo>
                      <a:pt x="8" y="26"/>
                    </a:lnTo>
                    <a:lnTo>
                      <a:pt x="12" y="22"/>
                    </a:lnTo>
                    <a:lnTo>
                      <a:pt x="12"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6" name="ïŝliḓê"/>
              <p:cNvSpPr/>
              <p:nvPr/>
            </p:nvSpPr>
            <p:spPr bwMode="auto">
              <a:xfrm>
                <a:off x="4747256" y="2346124"/>
                <a:ext cx="136343" cy="65850"/>
              </a:xfrm>
              <a:custGeom>
                <a:avLst/>
                <a:gdLst>
                  <a:gd name="T0" fmla="*/ 2147483647 w 78"/>
                  <a:gd name="T1" fmla="*/ 0 h 40"/>
                  <a:gd name="T2" fmla="*/ 2147483647 w 78"/>
                  <a:gd name="T3" fmla="*/ 2147483647 h 40"/>
                  <a:gd name="T4" fmla="*/ 2147483647 w 78"/>
                  <a:gd name="T5" fmla="*/ 2147483647 h 40"/>
                  <a:gd name="T6" fmla="*/ 2147483647 w 78"/>
                  <a:gd name="T7" fmla="*/ 2147483647 h 40"/>
                  <a:gd name="T8" fmla="*/ 2147483647 w 78"/>
                  <a:gd name="T9" fmla="*/ 2147483647 h 40"/>
                  <a:gd name="T10" fmla="*/ 2147483647 w 78"/>
                  <a:gd name="T11" fmla="*/ 2147483647 h 40"/>
                  <a:gd name="T12" fmla="*/ 2147483647 w 78"/>
                  <a:gd name="T13" fmla="*/ 2147483647 h 40"/>
                  <a:gd name="T14" fmla="*/ 2147483647 w 78"/>
                  <a:gd name="T15" fmla="*/ 2147483647 h 40"/>
                  <a:gd name="T16" fmla="*/ 2147483647 w 78"/>
                  <a:gd name="T17" fmla="*/ 2147483647 h 40"/>
                  <a:gd name="T18" fmla="*/ 2147483647 w 78"/>
                  <a:gd name="T19" fmla="*/ 2147483647 h 40"/>
                  <a:gd name="T20" fmla="*/ 2147483647 w 78"/>
                  <a:gd name="T21" fmla="*/ 2147483647 h 40"/>
                  <a:gd name="T22" fmla="*/ 2147483647 w 78"/>
                  <a:gd name="T23" fmla="*/ 2147483647 h 40"/>
                  <a:gd name="T24" fmla="*/ 2147483647 w 78"/>
                  <a:gd name="T25" fmla="*/ 2147483647 h 40"/>
                  <a:gd name="T26" fmla="*/ 2147483647 w 78"/>
                  <a:gd name="T27" fmla="*/ 2147483647 h 40"/>
                  <a:gd name="T28" fmla="*/ 2147483647 w 78"/>
                  <a:gd name="T29" fmla="*/ 2147483647 h 40"/>
                  <a:gd name="T30" fmla="*/ 2147483647 w 78"/>
                  <a:gd name="T31" fmla="*/ 2147483647 h 40"/>
                  <a:gd name="T32" fmla="*/ 2147483647 w 78"/>
                  <a:gd name="T33" fmla="*/ 2147483647 h 40"/>
                  <a:gd name="T34" fmla="*/ 2147483647 w 78"/>
                  <a:gd name="T35" fmla="*/ 2147483647 h 40"/>
                  <a:gd name="T36" fmla="*/ 2147483647 w 78"/>
                  <a:gd name="T37" fmla="*/ 2147483647 h 40"/>
                  <a:gd name="T38" fmla="*/ 2147483647 w 78"/>
                  <a:gd name="T39" fmla="*/ 2147483647 h 40"/>
                  <a:gd name="T40" fmla="*/ 2147483647 w 78"/>
                  <a:gd name="T41" fmla="*/ 2147483647 h 40"/>
                  <a:gd name="T42" fmla="*/ 2147483647 w 78"/>
                  <a:gd name="T43" fmla="*/ 2147483647 h 40"/>
                  <a:gd name="T44" fmla="*/ 2147483647 w 78"/>
                  <a:gd name="T45" fmla="*/ 2147483647 h 40"/>
                  <a:gd name="T46" fmla="*/ 2147483647 w 78"/>
                  <a:gd name="T47" fmla="*/ 2147483647 h 40"/>
                  <a:gd name="T48" fmla="*/ 2147483647 w 78"/>
                  <a:gd name="T49" fmla="*/ 2147483647 h 40"/>
                  <a:gd name="T50" fmla="*/ 2147483647 w 78"/>
                  <a:gd name="T51" fmla="*/ 2147483647 h 40"/>
                  <a:gd name="T52" fmla="*/ 2147483647 w 78"/>
                  <a:gd name="T53" fmla="*/ 2147483647 h 40"/>
                  <a:gd name="T54" fmla="*/ 0 w 78"/>
                  <a:gd name="T55" fmla="*/ 2147483647 h 40"/>
                  <a:gd name="T56" fmla="*/ 2147483647 w 78"/>
                  <a:gd name="T57" fmla="*/ 2147483647 h 40"/>
                  <a:gd name="T58" fmla="*/ 2147483647 w 78"/>
                  <a:gd name="T59" fmla="*/ 2147483647 h 40"/>
                  <a:gd name="T60" fmla="*/ 2147483647 w 78"/>
                  <a:gd name="T61" fmla="*/ 2147483647 h 40"/>
                  <a:gd name="T62" fmla="*/ 2147483647 w 78"/>
                  <a:gd name="T63" fmla="*/ 2147483647 h 40"/>
                  <a:gd name="T64" fmla="*/ 2147483647 w 78"/>
                  <a:gd name="T65" fmla="*/ 2147483647 h 40"/>
                  <a:gd name="T66" fmla="*/ 2147483647 w 78"/>
                  <a:gd name="T67" fmla="*/ 2147483647 h 40"/>
                  <a:gd name="T68" fmla="*/ 2147483647 w 78"/>
                  <a:gd name="T69" fmla="*/ 0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8"/>
                  <a:gd name="T106" fmla="*/ 0 h 40"/>
                  <a:gd name="T107" fmla="*/ 78 w 78"/>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8" h="40">
                    <a:moveTo>
                      <a:pt x="22" y="0"/>
                    </a:moveTo>
                    <a:lnTo>
                      <a:pt x="24" y="6"/>
                    </a:lnTo>
                    <a:lnTo>
                      <a:pt x="26" y="8"/>
                    </a:lnTo>
                    <a:lnTo>
                      <a:pt x="28" y="8"/>
                    </a:lnTo>
                    <a:lnTo>
                      <a:pt x="32" y="8"/>
                    </a:lnTo>
                    <a:lnTo>
                      <a:pt x="38" y="8"/>
                    </a:lnTo>
                    <a:lnTo>
                      <a:pt x="40" y="12"/>
                    </a:lnTo>
                    <a:lnTo>
                      <a:pt x="42" y="12"/>
                    </a:lnTo>
                    <a:lnTo>
                      <a:pt x="48" y="12"/>
                    </a:lnTo>
                    <a:lnTo>
                      <a:pt x="58" y="10"/>
                    </a:lnTo>
                    <a:lnTo>
                      <a:pt x="68" y="12"/>
                    </a:lnTo>
                    <a:lnTo>
                      <a:pt x="74" y="12"/>
                    </a:lnTo>
                    <a:lnTo>
                      <a:pt x="78" y="12"/>
                    </a:lnTo>
                    <a:lnTo>
                      <a:pt x="78" y="16"/>
                    </a:lnTo>
                    <a:lnTo>
                      <a:pt x="76" y="24"/>
                    </a:lnTo>
                    <a:lnTo>
                      <a:pt x="76" y="26"/>
                    </a:lnTo>
                    <a:lnTo>
                      <a:pt x="72" y="26"/>
                    </a:lnTo>
                    <a:lnTo>
                      <a:pt x="64" y="24"/>
                    </a:lnTo>
                    <a:lnTo>
                      <a:pt x="56" y="24"/>
                    </a:lnTo>
                    <a:lnTo>
                      <a:pt x="52" y="24"/>
                    </a:lnTo>
                    <a:lnTo>
                      <a:pt x="50" y="26"/>
                    </a:lnTo>
                    <a:lnTo>
                      <a:pt x="46" y="30"/>
                    </a:lnTo>
                    <a:lnTo>
                      <a:pt x="36" y="34"/>
                    </a:lnTo>
                    <a:lnTo>
                      <a:pt x="20" y="40"/>
                    </a:lnTo>
                    <a:lnTo>
                      <a:pt x="12" y="38"/>
                    </a:lnTo>
                    <a:lnTo>
                      <a:pt x="6" y="34"/>
                    </a:lnTo>
                    <a:lnTo>
                      <a:pt x="2" y="30"/>
                    </a:lnTo>
                    <a:lnTo>
                      <a:pt x="0" y="22"/>
                    </a:lnTo>
                    <a:lnTo>
                      <a:pt x="6" y="16"/>
                    </a:lnTo>
                    <a:lnTo>
                      <a:pt x="12" y="14"/>
                    </a:lnTo>
                    <a:lnTo>
                      <a:pt x="18" y="12"/>
                    </a:lnTo>
                    <a:lnTo>
                      <a:pt x="18" y="10"/>
                    </a:lnTo>
                    <a:lnTo>
                      <a:pt x="18" y="6"/>
                    </a:lnTo>
                    <a:lnTo>
                      <a:pt x="20" y="6"/>
                    </a:lnTo>
                    <a:lnTo>
                      <a:pt x="2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7" name="î$ļîḑé"/>
              <p:cNvSpPr/>
              <p:nvPr/>
            </p:nvSpPr>
            <p:spPr bwMode="auto">
              <a:xfrm>
                <a:off x="4628815" y="2319504"/>
                <a:ext cx="157003" cy="65850"/>
              </a:xfrm>
              <a:custGeom>
                <a:avLst/>
                <a:gdLst>
                  <a:gd name="T0" fmla="*/ 2147483647 w 89"/>
                  <a:gd name="T1" fmla="*/ 2147483647 h 40"/>
                  <a:gd name="T2" fmla="*/ 2147483647 w 89"/>
                  <a:gd name="T3" fmla="*/ 2147483647 h 40"/>
                  <a:gd name="T4" fmla="*/ 2147483647 w 89"/>
                  <a:gd name="T5" fmla="*/ 2147483647 h 40"/>
                  <a:gd name="T6" fmla="*/ 2147483647 w 89"/>
                  <a:gd name="T7" fmla="*/ 2147483647 h 40"/>
                  <a:gd name="T8" fmla="*/ 2147483647 w 89"/>
                  <a:gd name="T9" fmla="*/ 2147483647 h 40"/>
                  <a:gd name="T10" fmla="*/ 2147483647 w 89"/>
                  <a:gd name="T11" fmla="*/ 2147483647 h 40"/>
                  <a:gd name="T12" fmla="*/ 2147483647 w 89"/>
                  <a:gd name="T13" fmla="*/ 2147483647 h 40"/>
                  <a:gd name="T14" fmla="*/ 2147483647 w 89"/>
                  <a:gd name="T15" fmla="*/ 2147483647 h 40"/>
                  <a:gd name="T16" fmla="*/ 2147483647 w 89"/>
                  <a:gd name="T17" fmla="*/ 2147483647 h 40"/>
                  <a:gd name="T18" fmla="*/ 2147483647 w 89"/>
                  <a:gd name="T19" fmla="*/ 0 h 40"/>
                  <a:gd name="T20" fmla="*/ 2147483647 w 89"/>
                  <a:gd name="T21" fmla="*/ 0 h 40"/>
                  <a:gd name="T22" fmla="*/ 2147483647 w 89"/>
                  <a:gd name="T23" fmla="*/ 0 h 40"/>
                  <a:gd name="T24" fmla="*/ 0 w 89"/>
                  <a:gd name="T25" fmla="*/ 2147483647 h 40"/>
                  <a:gd name="T26" fmla="*/ 2147483647 w 89"/>
                  <a:gd name="T27" fmla="*/ 2147483647 h 40"/>
                  <a:gd name="T28" fmla="*/ 2147483647 w 89"/>
                  <a:gd name="T29" fmla="*/ 2147483647 h 40"/>
                  <a:gd name="T30" fmla="*/ 2147483647 w 89"/>
                  <a:gd name="T31" fmla="*/ 2147483647 h 40"/>
                  <a:gd name="T32" fmla="*/ 2147483647 w 89"/>
                  <a:gd name="T33" fmla="*/ 2147483647 h 40"/>
                  <a:gd name="T34" fmla="*/ 2147483647 w 89"/>
                  <a:gd name="T35" fmla="*/ 2147483647 h 40"/>
                  <a:gd name="T36" fmla="*/ 2147483647 w 89"/>
                  <a:gd name="T37" fmla="*/ 2147483647 h 40"/>
                  <a:gd name="T38" fmla="*/ 2147483647 w 89"/>
                  <a:gd name="T39" fmla="*/ 2147483647 h 40"/>
                  <a:gd name="T40" fmla="*/ 2147483647 w 89"/>
                  <a:gd name="T41" fmla="*/ 2147483647 h 40"/>
                  <a:gd name="T42" fmla="*/ 2147483647 w 89"/>
                  <a:gd name="T43" fmla="*/ 2147483647 h 40"/>
                  <a:gd name="T44" fmla="*/ 2147483647 w 89"/>
                  <a:gd name="T45" fmla="*/ 2147483647 h 40"/>
                  <a:gd name="T46" fmla="*/ 2147483647 w 89"/>
                  <a:gd name="T47" fmla="*/ 2147483647 h 40"/>
                  <a:gd name="T48" fmla="*/ 2147483647 w 89"/>
                  <a:gd name="T49" fmla="*/ 2147483647 h 40"/>
                  <a:gd name="T50" fmla="*/ 2147483647 w 89"/>
                  <a:gd name="T51" fmla="*/ 2147483647 h 40"/>
                  <a:gd name="T52" fmla="*/ 2147483647 w 89"/>
                  <a:gd name="T53" fmla="*/ 2147483647 h 40"/>
                  <a:gd name="T54" fmla="*/ 2147483647 w 89"/>
                  <a:gd name="T55" fmla="*/ 2147483647 h 40"/>
                  <a:gd name="T56" fmla="*/ 2147483647 w 89"/>
                  <a:gd name="T57" fmla="*/ 2147483647 h 40"/>
                  <a:gd name="T58" fmla="*/ 2147483647 w 89"/>
                  <a:gd name="T59" fmla="*/ 2147483647 h 40"/>
                  <a:gd name="T60" fmla="*/ 2147483647 w 89"/>
                  <a:gd name="T61" fmla="*/ 2147483647 h 40"/>
                  <a:gd name="T62" fmla="*/ 2147483647 w 89"/>
                  <a:gd name="T63" fmla="*/ 2147483647 h 40"/>
                  <a:gd name="T64" fmla="*/ 2147483647 w 89"/>
                  <a:gd name="T65" fmla="*/ 2147483647 h 40"/>
                  <a:gd name="T66" fmla="*/ 2147483647 w 89"/>
                  <a:gd name="T67" fmla="*/ 2147483647 h 40"/>
                  <a:gd name="T68" fmla="*/ 2147483647 w 89"/>
                  <a:gd name="T69" fmla="*/ 2147483647 h 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89"/>
                  <a:gd name="T106" fmla="*/ 0 h 40"/>
                  <a:gd name="T107" fmla="*/ 89 w 89"/>
                  <a:gd name="T108" fmla="*/ 40 h 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89" h="40">
                    <a:moveTo>
                      <a:pt x="89" y="16"/>
                    </a:moveTo>
                    <a:lnTo>
                      <a:pt x="85" y="14"/>
                    </a:lnTo>
                    <a:lnTo>
                      <a:pt x="79" y="12"/>
                    </a:lnTo>
                    <a:lnTo>
                      <a:pt x="71" y="10"/>
                    </a:lnTo>
                    <a:lnTo>
                      <a:pt x="67" y="6"/>
                    </a:lnTo>
                    <a:lnTo>
                      <a:pt x="65" y="10"/>
                    </a:lnTo>
                    <a:lnTo>
                      <a:pt x="61" y="10"/>
                    </a:lnTo>
                    <a:lnTo>
                      <a:pt x="59" y="10"/>
                    </a:lnTo>
                    <a:lnTo>
                      <a:pt x="59" y="6"/>
                    </a:lnTo>
                    <a:lnTo>
                      <a:pt x="37" y="0"/>
                    </a:lnTo>
                    <a:lnTo>
                      <a:pt x="31" y="0"/>
                    </a:lnTo>
                    <a:lnTo>
                      <a:pt x="29" y="0"/>
                    </a:lnTo>
                    <a:lnTo>
                      <a:pt x="0" y="10"/>
                    </a:lnTo>
                    <a:lnTo>
                      <a:pt x="2" y="14"/>
                    </a:lnTo>
                    <a:lnTo>
                      <a:pt x="2" y="20"/>
                    </a:lnTo>
                    <a:lnTo>
                      <a:pt x="10" y="26"/>
                    </a:lnTo>
                    <a:lnTo>
                      <a:pt x="18" y="32"/>
                    </a:lnTo>
                    <a:lnTo>
                      <a:pt x="24" y="38"/>
                    </a:lnTo>
                    <a:lnTo>
                      <a:pt x="31" y="40"/>
                    </a:lnTo>
                    <a:lnTo>
                      <a:pt x="35" y="38"/>
                    </a:lnTo>
                    <a:lnTo>
                      <a:pt x="37" y="36"/>
                    </a:lnTo>
                    <a:lnTo>
                      <a:pt x="41" y="34"/>
                    </a:lnTo>
                    <a:lnTo>
                      <a:pt x="45" y="32"/>
                    </a:lnTo>
                    <a:lnTo>
                      <a:pt x="51" y="34"/>
                    </a:lnTo>
                    <a:lnTo>
                      <a:pt x="55" y="36"/>
                    </a:lnTo>
                    <a:lnTo>
                      <a:pt x="61" y="38"/>
                    </a:lnTo>
                    <a:lnTo>
                      <a:pt x="65" y="38"/>
                    </a:lnTo>
                    <a:lnTo>
                      <a:pt x="67" y="38"/>
                    </a:lnTo>
                    <a:lnTo>
                      <a:pt x="73" y="32"/>
                    </a:lnTo>
                    <a:lnTo>
                      <a:pt x="79" y="30"/>
                    </a:lnTo>
                    <a:lnTo>
                      <a:pt x="85" y="28"/>
                    </a:lnTo>
                    <a:lnTo>
                      <a:pt x="85" y="26"/>
                    </a:lnTo>
                    <a:lnTo>
                      <a:pt x="85" y="22"/>
                    </a:lnTo>
                    <a:lnTo>
                      <a:pt x="87" y="22"/>
                    </a:lnTo>
                    <a:lnTo>
                      <a:pt x="89"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8" name="iŝḻide"/>
              <p:cNvSpPr/>
              <p:nvPr/>
            </p:nvSpPr>
            <p:spPr bwMode="auto">
              <a:xfrm>
                <a:off x="4995154" y="2381150"/>
                <a:ext cx="86765" cy="82662"/>
              </a:xfrm>
              <a:custGeom>
                <a:avLst/>
                <a:gdLst>
                  <a:gd name="T0" fmla="*/ 2147483647 w 50"/>
                  <a:gd name="T1" fmla="*/ 2147483647 h 50"/>
                  <a:gd name="T2" fmla="*/ 2147483647 w 50"/>
                  <a:gd name="T3" fmla="*/ 2147483647 h 50"/>
                  <a:gd name="T4" fmla="*/ 2147483647 w 50"/>
                  <a:gd name="T5" fmla="*/ 2147483647 h 50"/>
                  <a:gd name="T6" fmla="*/ 2147483647 w 50"/>
                  <a:gd name="T7" fmla="*/ 2147483647 h 50"/>
                  <a:gd name="T8" fmla="*/ 2147483647 w 50"/>
                  <a:gd name="T9" fmla="*/ 2147483647 h 50"/>
                  <a:gd name="T10" fmla="*/ 0 w 50"/>
                  <a:gd name="T11" fmla="*/ 2147483647 h 50"/>
                  <a:gd name="T12" fmla="*/ 2147483647 w 50"/>
                  <a:gd name="T13" fmla="*/ 0 h 50"/>
                  <a:gd name="T14" fmla="*/ 2147483647 w 50"/>
                  <a:gd name="T15" fmla="*/ 2147483647 h 50"/>
                  <a:gd name="T16" fmla="*/ 2147483647 w 50"/>
                  <a:gd name="T17" fmla="*/ 2147483647 h 50"/>
                  <a:gd name="T18" fmla="*/ 2147483647 w 50"/>
                  <a:gd name="T19" fmla="*/ 2147483647 h 50"/>
                  <a:gd name="T20" fmla="*/ 2147483647 w 50"/>
                  <a:gd name="T21" fmla="*/ 2147483647 h 50"/>
                  <a:gd name="T22" fmla="*/ 2147483647 w 50"/>
                  <a:gd name="T23" fmla="*/ 2147483647 h 50"/>
                  <a:gd name="T24" fmla="*/ 2147483647 w 50"/>
                  <a:gd name="T25" fmla="*/ 2147483647 h 50"/>
                  <a:gd name="T26" fmla="*/ 2147483647 w 50"/>
                  <a:gd name="T27" fmla="*/ 2147483647 h 50"/>
                  <a:gd name="T28" fmla="*/ 2147483647 w 50"/>
                  <a:gd name="T29" fmla="*/ 2147483647 h 50"/>
                  <a:gd name="T30" fmla="*/ 2147483647 w 50"/>
                  <a:gd name="T31" fmla="*/ 2147483647 h 5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50"/>
                  <a:gd name="T50" fmla="*/ 50 w 50"/>
                  <a:gd name="T51" fmla="*/ 50 h 5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50">
                    <a:moveTo>
                      <a:pt x="26" y="50"/>
                    </a:moveTo>
                    <a:lnTo>
                      <a:pt x="22" y="34"/>
                    </a:lnTo>
                    <a:lnTo>
                      <a:pt x="18" y="24"/>
                    </a:lnTo>
                    <a:lnTo>
                      <a:pt x="14" y="16"/>
                    </a:lnTo>
                    <a:lnTo>
                      <a:pt x="8" y="10"/>
                    </a:lnTo>
                    <a:lnTo>
                      <a:pt x="0" y="8"/>
                    </a:lnTo>
                    <a:lnTo>
                      <a:pt x="16" y="0"/>
                    </a:lnTo>
                    <a:lnTo>
                      <a:pt x="24" y="2"/>
                    </a:lnTo>
                    <a:lnTo>
                      <a:pt x="32" y="6"/>
                    </a:lnTo>
                    <a:lnTo>
                      <a:pt x="40" y="18"/>
                    </a:lnTo>
                    <a:lnTo>
                      <a:pt x="44" y="24"/>
                    </a:lnTo>
                    <a:lnTo>
                      <a:pt x="50" y="36"/>
                    </a:lnTo>
                    <a:lnTo>
                      <a:pt x="34" y="34"/>
                    </a:lnTo>
                    <a:lnTo>
                      <a:pt x="34" y="44"/>
                    </a:lnTo>
                    <a:lnTo>
                      <a:pt x="26" y="48"/>
                    </a:lnTo>
                    <a:lnTo>
                      <a:pt x="26" y="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09" name="ísḻïḋé"/>
              <p:cNvSpPr/>
              <p:nvPr/>
            </p:nvSpPr>
            <p:spPr bwMode="auto">
              <a:xfrm>
                <a:off x="4733484" y="2385353"/>
                <a:ext cx="168021" cy="84063"/>
              </a:xfrm>
              <a:custGeom>
                <a:avLst/>
                <a:gdLst>
                  <a:gd name="T0" fmla="*/ 2147483647 w 96"/>
                  <a:gd name="T1" fmla="*/ 2147483647 h 50"/>
                  <a:gd name="T2" fmla="*/ 2147483647 w 96"/>
                  <a:gd name="T3" fmla="*/ 2147483647 h 50"/>
                  <a:gd name="T4" fmla="*/ 2147483647 w 96"/>
                  <a:gd name="T5" fmla="*/ 2147483647 h 50"/>
                  <a:gd name="T6" fmla="*/ 2147483647 w 96"/>
                  <a:gd name="T7" fmla="*/ 2147483647 h 50"/>
                  <a:gd name="T8" fmla="*/ 2147483647 w 96"/>
                  <a:gd name="T9" fmla="*/ 2147483647 h 50"/>
                  <a:gd name="T10" fmla="*/ 2147483647 w 96"/>
                  <a:gd name="T11" fmla="*/ 2147483647 h 50"/>
                  <a:gd name="T12" fmla="*/ 2147483647 w 96"/>
                  <a:gd name="T13" fmla="*/ 2147483647 h 50"/>
                  <a:gd name="T14" fmla="*/ 2147483647 w 96"/>
                  <a:gd name="T15" fmla="*/ 2147483647 h 50"/>
                  <a:gd name="T16" fmla="*/ 2147483647 w 96"/>
                  <a:gd name="T17" fmla="*/ 2147483647 h 50"/>
                  <a:gd name="T18" fmla="*/ 2147483647 w 96"/>
                  <a:gd name="T19" fmla="*/ 2147483647 h 50"/>
                  <a:gd name="T20" fmla="*/ 0 w 96"/>
                  <a:gd name="T21" fmla="*/ 2147483647 h 50"/>
                  <a:gd name="T22" fmla="*/ 2147483647 w 96"/>
                  <a:gd name="T23" fmla="*/ 2147483647 h 50"/>
                  <a:gd name="T24" fmla="*/ 2147483647 w 96"/>
                  <a:gd name="T25" fmla="*/ 2147483647 h 50"/>
                  <a:gd name="T26" fmla="*/ 2147483647 w 96"/>
                  <a:gd name="T27" fmla="*/ 2147483647 h 50"/>
                  <a:gd name="T28" fmla="*/ 2147483647 w 96"/>
                  <a:gd name="T29" fmla="*/ 2147483647 h 50"/>
                  <a:gd name="T30" fmla="*/ 2147483647 w 96"/>
                  <a:gd name="T31" fmla="*/ 2147483647 h 50"/>
                  <a:gd name="T32" fmla="*/ 2147483647 w 96"/>
                  <a:gd name="T33" fmla="*/ 2147483647 h 50"/>
                  <a:gd name="T34" fmla="*/ 2147483647 w 96"/>
                  <a:gd name="T35" fmla="*/ 2147483647 h 50"/>
                  <a:gd name="T36" fmla="*/ 2147483647 w 96"/>
                  <a:gd name="T37" fmla="*/ 2147483647 h 50"/>
                  <a:gd name="T38" fmla="*/ 2147483647 w 96"/>
                  <a:gd name="T39" fmla="*/ 2147483647 h 50"/>
                  <a:gd name="T40" fmla="*/ 2147483647 w 96"/>
                  <a:gd name="T41" fmla="*/ 0 h 50"/>
                  <a:gd name="T42" fmla="*/ 2147483647 w 96"/>
                  <a:gd name="T43" fmla="*/ 0 h 50"/>
                  <a:gd name="T44" fmla="*/ 2147483647 w 96"/>
                  <a:gd name="T45" fmla="*/ 0 h 50"/>
                  <a:gd name="T46" fmla="*/ 2147483647 w 96"/>
                  <a:gd name="T47" fmla="*/ 2147483647 h 50"/>
                  <a:gd name="T48" fmla="*/ 2147483647 w 96"/>
                  <a:gd name="T49" fmla="*/ 2147483647 h 50"/>
                  <a:gd name="T50" fmla="*/ 2147483647 w 96"/>
                  <a:gd name="T51" fmla="*/ 2147483647 h 50"/>
                  <a:gd name="T52" fmla="*/ 2147483647 w 96"/>
                  <a:gd name="T53" fmla="*/ 2147483647 h 50"/>
                  <a:gd name="T54" fmla="*/ 2147483647 w 96"/>
                  <a:gd name="T55" fmla="*/ 2147483647 h 50"/>
                  <a:gd name="T56" fmla="*/ 2147483647 w 96"/>
                  <a:gd name="T57" fmla="*/ 2147483647 h 50"/>
                  <a:gd name="T58" fmla="*/ 2147483647 w 96"/>
                  <a:gd name="T59" fmla="*/ 2147483647 h 50"/>
                  <a:gd name="T60" fmla="*/ 2147483647 w 96"/>
                  <a:gd name="T61" fmla="*/ 2147483647 h 50"/>
                  <a:gd name="T62" fmla="*/ 2147483647 w 96"/>
                  <a:gd name="T63" fmla="*/ 2147483647 h 50"/>
                  <a:gd name="T64" fmla="*/ 2147483647 w 96"/>
                  <a:gd name="T65" fmla="*/ 2147483647 h 50"/>
                  <a:gd name="T66" fmla="*/ 2147483647 w 96"/>
                  <a:gd name="T67" fmla="*/ 2147483647 h 50"/>
                  <a:gd name="T68" fmla="*/ 2147483647 w 96"/>
                  <a:gd name="T69" fmla="*/ 2147483647 h 50"/>
                  <a:gd name="T70" fmla="*/ 2147483647 w 96"/>
                  <a:gd name="T71" fmla="*/ 2147483647 h 50"/>
                  <a:gd name="T72" fmla="*/ 2147483647 w 96"/>
                  <a:gd name="T73" fmla="*/ 2147483647 h 50"/>
                  <a:gd name="T74" fmla="*/ 2147483647 w 96"/>
                  <a:gd name="T75" fmla="*/ 2147483647 h 50"/>
                  <a:gd name="T76" fmla="*/ 2147483647 w 96"/>
                  <a:gd name="T77" fmla="*/ 2147483647 h 5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50"/>
                  <a:gd name="T119" fmla="*/ 96 w 96"/>
                  <a:gd name="T120" fmla="*/ 50 h 5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50">
                    <a:moveTo>
                      <a:pt x="58" y="46"/>
                    </a:moveTo>
                    <a:lnTo>
                      <a:pt x="56" y="44"/>
                    </a:lnTo>
                    <a:lnTo>
                      <a:pt x="54" y="42"/>
                    </a:lnTo>
                    <a:lnTo>
                      <a:pt x="44" y="46"/>
                    </a:lnTo>
                    <a:lnTo>
                      <a:pt x="38" y="48"/>
                    </a:lnTo>
                    <a:lnTo>
                      <a:pt x="30" y="50"/>
                    </a:lnTo>
                    <a:lnTo>
                      <a:pt x="26" y="50"/>
                    </a:lnTo>
                    <a:lnTo>
                      <a:pt x="22" y="48"/>
                    </a:lnTo>
                    <a:lnTo>
                      <a:pt x="16" y="44"/>
                    </a:lnTo>
                    <a:lnTo>
                      <a:pt x="8" y="38"/>
                    </a:lnTo>
                    <a:lnTo>
                      <a:pt x="0" y="32"/>
                    </a:lnTo>
                    <a:lnTo>
                      <a:pt x="2" y="30"/>
                    </a:lnTo>
                    <a:lnTo>
                      <a:pt x="6" y="22"/>
                    </a:lnTo>
                    <a:lnTo>
                      <a:pt x="8" y="16"/>
                    </a:lnTo>
                    <a:lnTo>
                      <a:pt x="14" y="10"/>
                    </a:lnTo>
                    <a:lnTo>
                      <a:pt x="20" y="14"/>
                    </a:lnTo>
                    <a:lnTo>
                      <a:pt x="28" y="16"/>
                    </a:lnTo>
                    <a:lnTo>
                      <a:pt x="44" y="10"/>
                    </a:lnTo>
                    <a:lnTo>
                      <a:pt x="54" y="6"/>
                    </a:lnTo>
                    <a:lnTo>
                      <a:pt x="58" y="2"/>
                    </a:lnTo>
                    <a:lnTo>
                      <a:pt x="60" y="0"/>
                    </a:lnTo>
                    <a:lnTo>
                      <a:pt x="64" y="0"/>
                    </a:lnTo>
                    <a:lnTo>
                      <a:pt x="72" y="0"/>
                    </a:lnTo>
                    <a:lnTo>
                      <a:pt x="80" y="2"/>
                    </a:lnTo>
                    <a:lnTo>
                      <a:pt x="84" y="2"/>
                    </a:lnTo>
                    <a:lnTo>
                      <a:pt x="86" y="4"/>
                    </a:lnTo>
                    <a:lnTo>
                      <a:pt x="90" y="6"/>
                    </a:lnTo>
                    <a:lnTo>
                      <a:pt x="96" y="8"/>
                    </a:lnTo>
                    <a:lnTo>
                      <a:pt x="94" y="14"/>
                    </a:lnTo>
                    <a:lnTo>
                      <a:pt x="90" y="16"/>
                    </a:lnTo>
                    <a:lnTo>
                      <a:pt x="86" y="18"/>
                    </a:lnTo>
                    <a:lnTo>
                      <a:pt x="82" y="22"/>
                    </a:lnTo>
                    <a:lnTo>
                      <a:pt x="82" y="30"/>
                    </a:lnTo>
                    <a:lnTo>
                      <a:pt x="80" y="36"/>
                    </a:lnTo>
                    <a:lnTo>
                      <a:pt x="78" y="38"/>
                    </a:lnTo>
                    <a:lnTo>
                      <a:pt x="74" y="42"/>
                    </a:lnTo>
                    <a:lnTo>
                      <a:pt x="68" y="42"/>
                    </a:lnTo>
                    <a:lnTo>
                      <a:pt x="62" y="42"/>
                    </a:lnTo>
                    <a:lnTo>
                      <a:pt x="58" y="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0" name="íṧ1îdè"/>
              <p:cNvSpPr/>
              <p:nvPr/>
            </p:nvSpPr>
            <p:spPr bwMode="auto">
              <a:xfrm>
                <a:off x="4879469" y="2257857"/>
                <a:ext cx="454481" cy="247988"/>
              </a:xfrm>
              <a:custGeom>
                <a:avLst/>
                <a:gdLst>
                  <a:gd name="T0" fmla="*/ 2147483647 w 260"/>
                  <a:gd name="T1" fmla="*/ 2147483647 h 148"/>
                  <a:gd name="T2" fmla="*/ 2147483647 w 260"/>
                  <a:gd name="T3" fmla="*/ 2147483647 h 148"/>
                  <a:gd name="T4" fmla="*/ 2147483647 w 260"/>
                  <a:gd name="T5" fmla="*/ 2147483647 h 148"/>
                  <a:gd name="T6" fmla="*/ 2147483647 w 260"/>
                  <a:gd name="T7" fmla="*/ 2147483647 h 148"/>
                  <a:gd name="T8" fmla="*/ 2147483647 w 260"/>
                  <a:gd name="T9" fmla="*/ 2147483647 h 148"/>
                  <a:gd name="T10" fmla="*/ 2147483647 w 260"/>
                  <a:gd name="T11" fmla="*/ 2147483647 h 148"/>
                  <a:gd name="T12" fmla="*/ 2147483647 w 260"/>
                  <a:gd name="T13" fmla="*/ 2147483647 h 148"/>
                  <a:gd name="T14" fmla="*/ 2147483647 w 260"/>
                  <a:gd name="T15" fmla="*/ 2147483647 h 148"/>
                  <a:gd name="T16" fmla="*/ 2147483647 w 260"/>
                  <a:gd name="T17" fmla="*/ 2147483647 h 148"/>
                  <a:gd name="T18" fmla="*/ 2147483647 w 260"/>
                  <a:gd name="T19" fmla="*/ 2147483647 h 148"/>
                  <a:gd name="T20" fmla="*/ 2147483647 w 260"/>
                  <a:gd name="T21" fmla="*/ 2147483647 h 148"/>
                  <a:gd name="T22" fmla="*/ 2147483647 w 260"/>
                  <a:gd name="T23" fmla="*/ 2147483647 h 148"/>
                  <a:gd name="T24" fmla="*/ 2147483647 w 260"/>
                  <a:gd name="T25" fmla="*/ 2147483647 h 148"/>
                  <a:gd name="T26" fmla="*/ 2147483647 w 260"/>
                  <a:gd name="T27" fmla="*/ 2147483647 h 148"/>
                  <a:gd name="T28" fmla="*/ 2147483647 w 260"/>
                  <a:gd name="T29" fmla="*/ 2147483647 h 148"/>
                  <a:gd name="T30" fmla="*/ 2147483647 w 260"/>
                  <a:gd name="T31" fmla="*/ 2147483647 h 148"/>
                  <a:gd name="T32" fmla="*/ 2147483647 w 260"/>
                  <a:gd name="T33" fmla="*/ 2147483647 h 148"/>
                  <a:gd name="T34" fmla="*/ 2147483647 w 260"/>
                  <a:gd name="T35" fmla="*/ 2147483647 h 148"/>
                  <a:gd name="T36" fmla="*/ 2147483647 w 260"/>
                  <a:gd name="T37" fmla="*/ 2147483647 h 148"/>
                  <a:gd name="T38" fmla="*/ 2147483647 w 260"/>
                  <a:gd name="T39" fmla="*/ 2147483647 h 148"/>
                  <a:gd name="T40" fmla="*/ 2147483647 w 260"/>
                  <a:gd name="T41" fmla="*/ 2147483647 h 148"/>
                  <a:gd name="T42" fmla="*/ 2147483647 w 260"/>
                  <a:gd name="T43" fmla="*/ 2147483647 h 148"/>
                  <a:gd name="T44" fmla="*/ 2147483647 w 260"/>
                  <a:gd name="T45" fmla="*/ 2147483647 h 148"/>
                  <a:gd name="T46" fmla="*/ 2147483647 w 260"/>
                  <a:gd name="T47" fmla="*/ 2147483647 h 148"/>
                  <a:gd name="T48" fmla="*/ 2147483647 w 260"/>
                  <a:gd name="T49" fmla="*/ 2147483647 h 148"/>
                  <a:gd name="T50" fmla="*/ 2147483647 w 260"/>
                  <a:gd name="T51" fmla="*/ 2147483647 h 148"/>
                  <a:gd name="T52" fmla="*/ 2147483647 w 260"/>
                  <a:gd name="T53" fmla="*/ 2147483647 h 148"/>
                  <a:gd name="T54" fmla="*/ 2147483647 w 260"/>
                  <a:gd name="T55" fmla="*/ 2147483647 h 148"/>
                  <a:gd name="T56" fmla="*/ 2147483647 w 260"/>
                  <a:gd name="T57" fmla="*/ 2147483647 h 148"/>
                  <a:gd name="T58" fmla="*/ 2147483647 w 260"/>
                  <a:gd name="T59" fmla="*/ 2147483647 h 148"/>
                  <a:gd name="T60" fmla="*/ 2147483647 w 260"/>
                  <a:gd name="T61" fmla="*/ 2147483647 h 148"/>
                  <a:gd name="T62" fmla="*/ 2147483647 w 260"/>
                  <a:gd name="T63" fmla="*/ 2147483647 h 148"/>
                  <a:gd name="T64" fmla="*/ 2147483647 w 260"/>
                  <a:gd name="T65" fmla="*/ 2147483647 h 148"/>
                  <a:gd name="T66" fmla="*/ 2147483647 w 260"/>
                  <a:gd name="T67" fmla="*/ 2147483647 h 148"/>
                  <a:gd name="T68" fmla="*/ 2147483647 w 260"/>
                  <a:gd name="T69" fmla="*/ 2147483647 h 148"/>
                  <a:gd name="T70" fmla="*/ 2147483647 w 260"/>
                  <a:gd name="T71" fmla="*/ 2147483647 h 148"/>
                  <a:gd name="T72" fmla="*/ 2147483647 w 260"/>
                  <a:gd name="T73" fmla="*/ 2147483647 h 148"/>
                  <a:gd name="T74" fmla="*/ 2147483647 w 260"/>
                  <a:gd name="T75" fmla="*/ 2147483647 h 148"/>
                  <a:gd name="T76" fmla="*/ 2147483647 w 260"/>
                  <a:gd name="T77" fmla="*/ 2147483647 h 148"/>
                  <a:gd name="T78" fmla="*/ 2147483647 w 260"/>
                  <a:gd name="T79" fmla="*/ 2147483647 h 148"/>
                  <a:gd name="T80" fmla="*/ 2147483647 w 260"/>
                  <a:gd name="T81" fmla="*/ 2147483647 h 148"/>
                  <a:gd name="T82" fmla="*/ 2147483647 w 260"/>
                  <a:gd name="T83" fmla="*/ 2147483647 h 148"/>
                  <a:gd name="T84" fmla="*/ 2147483647 w 260"/>
                  <a:gd name="T85" fmla="*/ 2147483647 h 148"/>
                  <a:gd name="T86" fmla="*/ 2147483647 w 260"/>
                  <a:gd name="T87" fmla="*/ 2147483647 h 148"/>
                  <a:gd name="T88" fmla="*/ 2147483647 w 260"/>
                  <a:gd name="T89" fmla="*/ 2147483647 h 148"/>
                  <a:gd name="T90" fmla="*/ 2147483647 w 260"/>
                  <a:gd name="T91" fmla="*/ 2147483647 h 148"/>
                  <a:gd name="T92" fmla="*/ 2147483647 w 260"/>
                  <a:gd name="T93" fmla="*/ 2147483647 h 148"/>
                  <a:gd name="T94" fmla="*/ 2147483647 w 260"/>
                  <a:gd name="T95" fmla="*/ 2147483647 h 148"/>
                  <a:gd name="T96" fmla="*/ 2147483647 w 260"/>
                  <a:gd name="T97" fmla="*/ 2147483647 h 14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0"/>
                  <a:gd name="T148" fmla="*/ 0 h 148"/>
                  <a:gd name="T149" fmla="*/ 260 w 260"/>
                  <a:gd name="T150" fmla="*/ 148 h 14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0" h="148">
                    <a:moveTo>
                      <a:pt x="66" y="82"/>
                    </a:moveTo>
                    <a:lnTo>
                      <a:pt x="60" y="84"/>
                    </a:lnTo>
                    <a:lnTo>
                      <a:pt x="54" y="88"/>
                    </a:lnTo>
                    <a:lnTo>
                      <a:pt x="44" y="90"/>
                    </a:lnTo>
                    <a:lnTo>
                      <a:pt x="36" y="90"/>
                    </a:lnTo>
                    <a:lnTo>
                      <a:pt x="26" y="88"/>
                    </a:lnTo>
                    <a:lnTo>
                      <a:pt x="18" y="84"/>
                    </a:lnTo>
                    <a:lnTo>
                      <a:pt x="12" y="84"/>
                    </a:lnTo>
                    <a:lnTo>
                      <a:pt x="6" y="82"/>
                    </a:lnTo>
                    <a:lnTo>
                      <a:pt x="2" y="80"/>
                    </a:lnTo>
                    <a:lnTo>
                      <a:pt x="0" y="78"/>
                    </a:lnTo>
                    <a:lnTo>
                      <a:pt x="2" y="66"/>
                    </a:lnTo>
                    <a:lnTo>
                      <a:pt x="2" y="62"/>
                    </a:lnTo>
                    <a:lnTo>
                      <a:pt x="12" y="52"/>
                    </a:lnTo>
                    <a:lnTo>
                      <a:pt x="16" y="44"/>
                    </a:lnTo>
                    <a:lnTo>
                      <a:pt x="22" y="38"/>
                    </a:lnTo>
                    <a:lnTo>
                      <a:pt x="16" y="30"/>
                    </a:lnTo>
                    <a:lnTo>
                      <a:pt x="8" y="20"/>
                    </a:lnTo>
                    <a:lnTo>
                      <a:pt x="6" y="14"/>
                    </a:lnTo>
                    <a:lnTo>
                      <a:pt x="24" y="10"/>
                    </a:lnTo>
                    <a:lnTo>
                      <a:pt x="46" y="10"/>
                    </a:lnTo>
                    <a:lnTo>
                      <a:pt x="64" y="10"/>
                    </a:lnTo>
                    <a:lnTo>
                      <a:pt x="80" y="16"/>
                    </a:lnTo>
                    <a:lnTo>
                      <a:pt x="96" y="14"/>
                    </a:lnTo>
                    <a:lnTo>
                      <a:pt x="112" y="16"/>
                    </a:lnTo>
                    <a:lnTo>
                      <a:pt x="116" y="8"/>
                    </a:lnTo>
                    <a:lnTo>
                      <a:pt x="128" y="6"/>
                    </a:lnTo>
                    <a:lnTo>
                      <a:pt x="138" y="6"/>
                    </a:lnTo>
                    <a:lnTo>
                      <a:pt x="156" y="0"/>
                    </a:lnTo>
                    <a:lnTo>
                      <a:pt x="166" y="8"/>
                    </a:lnTo>
                    <a:lnTo>
                      <a:pt x="166" y="14"/>
                    </a:lnTo>
                    <a:lnTo>
                      <a:pt x="168" y="22"/>
                    </a:lnTo>
                    <a:lnTo>
                      <a:pt x="184" y="24"/>
                    </a:lnTo>
                    <a:lnTo>
                      <a:pt x="186" y="30"/>
                    </a:lnTo>
                    <a:lnTo>
                      <a:pt x="188" y="36"/>
                    </a:lnTo>
                    <a:lnTo>
                      <a:pt x="198" y="36"/>
                    </a:lnTo>
                    <a:lnTo>
                      <a:pt x="202" y="40"/>
                    </a:lnTo>
                    <a:lnTo>
                      <a:pt x="216" y="36"/>
                    </a:lnTo>
                    <a:lnTo>
                      <a:pt x="222" y="44"/>
                    </a:lnTo>
                    <a:lnTo>
                      <a:pt x="234" y="48"/>
                    </a:lnTo>
                    <a:lnTo>
                      <a:pt x="248" y="50"/>
                    </a:lnTo>
                    <a:lnTo>
                      <a:pt x="260" y="56"/>
                    </a:lnTo>
                    <a:lnTo>
                      <a:pt x="260" y="58"/>
                    </a:lnTo>
                    <a:lnTo>
                      <a:pt x="254" y="64"/>
                    </a:lnTo>
                    <a:lnTo>
                      <a:pt x="258" y="72"/>
                    </a:lnTo>
                    <a:lnTo>
                      <a:pt x="260" y="78"/>
                    </a:lnTo>
                    <a:lnTo>
                      <a:pt x="260" y="84"/>
                    </a:lnTo>
                    <a:lnTo>
                      <a:pt x="244" y="84"/>
                    </a:lnTo>
                    <a:lnTo>
                      <a:pt x="240" y="88"/>
                    </a:lnTo>
                    <a:lnTo>
                      <a:pt x="236" y="92"/>
                    </a:lnTo>
                    <a:lnTo>
                      <a:pt x="236" y="100"/>
                    </a:lnTo>
                    <a:lnTo>
                      <a:pt x="226" y="100"/>
                    </a:lnTo>
                    <a:lnTo>
                      <a:pt x="216" y="100"/>
                    </a:lnTo>
                    <a:lnTo>
                      <a:pt x="208" y="106"/>
                    </a:lnTo>
                    <a:lnTo>
                      <a:pt x="204" y="108"/>
                    </a:lnTo>
                    <a:lnTo>
                      <a:pt x="190" y="112"/>
                    </a:lnTo>
                    <a:lnTo>
                      <a:pt x="182" y="116"/>
                    </a:lnTo>
                    <a:lnTo>
                      <a:pt x="184" y="118"/>
                    </a:lnTo>
                    <a:lnTo>
                      <a:pt x="186" y="122"/>
                    </a:lnTo>
                    <a:lnTo>
                      <a:pt x="194" y="128"/>
                    </a:lnTo>
                    <a:lnTo>
                      <a:pt x="204" y="130"/>
                    </a:lnTo>
                    <a:lnTo>
                      <a:pt x="212" y="138"/>
                    </a:lnTo>
                    <a:lnTo>
                      <a:pt x="204" y="138"/>
                    </a:lnTo>
                    <a:lnTo>
                      <a:pt x="200" y="140"/>
                    </a:lnTo>
                    <a:lnTo>
                      <a:pt x="192" y="144"/>
                    </a:lnTo>
                    <a:lnTo>
                      <a:pt x="186" y="146"/>
                    </a:lnTo>
                    <a:lnTo>
                      <a:pt x="176" y="148"/>
                    </a:lnTo>
                    <a:lnTo>
                      <a:pt x="174" y="138"/>
                    </a:lnTo>
                    <a:lnTo>
                      <a:pt x="170" y="134"/>
                    </a:lnTo>
                    <a:lnTo>
                      <a:pt x="160" y="128"/>
                    </a:lnTo>
                    <a:lnTo>
                      <a:pt x="166" y="120"/>
                    </a:lnTo>
                    <a:lnTo>
                      <a:pt x="172" y="118"/>
                    </a:lnTo>
                    <a:lnTo>
                      <a:pt x="164" y="118"/>
                    </a:lnTo>
                    <a:lnTo>
                      <a:pt x="160" y="118"/>
                    </a:lnTo>
                    <a:lnTo>
                      <a:pt x="152" y="116"/>
                    </a:lnTo>
                    <a:lnTo>
                      <a:pt x="146" y="114"/>
                    </a:lnTo>
                    <a:lnTo>
                      <a:pt x="144" y="112"/>
                    </a:lnTo>
                    <a:lnTo>
                      <a:pt x="140" y="108"/>
                    </a:lnTo>
                    <a:lnTo>
                      <a:pt x="132" y="108"/>
                    </a:lnTo>
                    <a:lnTo>
                      <a:pt x="130" y="112"/>
                    </a:lnTo>
                    <a:lnTo>
                      <a:pt x="128" y="116"/>
                    </a:lnTo>
                    <a:lnTo>
                      <a:pt x="124" y="120"/>
                    </a:lnTo>
                    <a:lnTo>
                      <a:pt x="118" y="126"/>
                    </a:lnTo>
                    <a:lnTo>
                      <a:pt x="114" y="128"/>
                    </a:lnTo>
                    <a:lnTo>
                      <a:pt x="110" y="126"/>
                    </a:lnTo>
                    <a:lnTo>
                      <a:pt x="102" y="128"/>
                    </a:lnTo>
                    <a:lnTo>
                      <a:pt x="94" y="132"/>
                    </a:lnTo>
                    <a:lnTo>
                      <a:pt x="92" y="124"/>
                    </a:lnTo>
                    <a:lnTo>
                      <a:pt x="100" y="118"/>
                    </a:lnTo>
                    <a:lnTo>
                      <a:pt x="100" y="108"/>
                    </a:lnTo>
                    <a:lnTo>
                      <a:pt x="106" y="108"/>
                    </a:lnTo>
                    <a:lnTo>
                      <a:pt x="116" y="110"/>
                    </a:lnTo>
                    <a:lnTo>
                      <a:pt x="110" y="98"/>
                    </a:lnTo>
                    <a:lnTo>
                      <a:pt x="106" y="92"/>
                    </a:lnTo>
                    <a:lnTo>
                      <a:pt x="98" y="80"/>
                    </a:lnTo>
                    <a:lnTo>
                      <a:pt x="90" y="76"/>
                    </a:lnTo>
                    <a:lnTo>
                      <a:pt x="82" y="74"/>
                    </a:lnTo>
                    <a:lnTo>
                      <a:pt x="74" y="78"/>
                    </a:lnTo>
                    <a:lnTo>
                      <a:pt x="66" y="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1" name="işliḋe"/>
              <p:cNvSpPr/>
              <p:nvPr/>
            </p:nvSpPr>
            <p:spPr bwMode="auto">
              <a:xfrm>
                <a:off x="4890486" y="2148575"/>
                <a:ext cx="231372" cy="135904"/>
              </a:xfrm>
              <a:custGeom>
                <a:avLst/>
                <a:gdLst>
                  <a:gd name="T0" fmla="*/ 2147483647 w 132"/>
                  <a:gd name="T1" fmla="*/ 2147483647 h 82"/>
                  <a:gd name="T2" fmla="*/ 2147483647 w 132"/>
                  <a:gd name="T3" fmla="*/ 2147483647 h 82"/>
                  <a:gd name="T4" fmla="*/ 2147483647 w 132"/>
                  <a:gd name="T5" fmla="*/ 2147483647 h 82"/>
                  <a:gd name="T6" fmla="*/ 2147483647 w 132"/>
                  <a:gd name="T7" fmla="*/ 2147483647 h 82"/>
                  <a:gd name="T8" fmla="*/ 2147483647 w 132"/>
                  <a:gd name="T9" fmla="*/ 2147483647 h 82"/>
                  <a:gd name="T10" fmla="*/ 2147483647 w 132"/>
                  <a:gd name="T11" fmla="*/ 2147483647 h 82"/>
                  <a:gd name="T12" fmla="*/ 2147483647 w 132"/>
                  <a:gd name="T13" fmla="*/ 2147483647 h 82"/>
                  <a:gd name="T14" fmla="*/ 2147483647 w 132"/>
                  <a:gd name="T15" fmla="*/ 2147483647 h 82"/>
                  <a:gd name="T16" fmla="*/ 2147483647 w 132"/>
                  <a:gd name="T17" fmla="*/ 2147483647 h 82"/>
                  <a:gd name="T18" fmla="*/ 2147483647 w 132"/>
                  <a:gd name="T19" fmla="*/ 2147483647 h 82"/>
                  <a:gd name="T20" fmla="*/ 2147483647 w 132"/>
                  <a:gd name="T21" fmla="*/ 2147483647 h 82"/>
                  <a:gd name="T22" fmla="*/ 2147483647 w 132"/>
                  <a:gd name="T23" fmla="*/ 2147483647 h 82"/>
                  <a:gd name="T24" fmla="*/ 2147483647 w 132"/>
                  <a:gd name="T25" fmla="*/ 2147483647 h 82"/>
                  <a:gd name="T26" fmla="*/ 0 w 132"/>
                  <a:gd name="T27" fmla="*/ 2147483647 h 82"/>
                  <a:gd name="T28" fmla="*/ 0 w 132"/>
                  <a:gd name="T29" fmla="*/ 2147483647 h 82"/>
                  <a:gd name="T30" fmla="*/ 2147483647 w 132"/>
                  <a:gd name="T31" fmla="*/ 2147483647 h 82"/>
                  <a:gd name="T32" fmla="*/ 2147483647 w 132"/>
                  <a:gd name="T33" fmla="*/ 2147483647 h 82"/>
                  <a:gd name="T34" fmla="*/ 2147483647 w 132"/>
                  <a:gd name="T35" fmla="*/ 2147483647 h 82"/>
                  <a:gd name="T36" fmla="*/ 2147483647 w 132"/>
                  <a:gd name="T37" fmla="*/ 2147483647 h 82"/>
                  <a:gd name="T38" fmla="*/ 2147483647 w 132"/>
                  <a:gd name="T39" fmla="*/ 2147483647 h 82"/>
                  <a:gd name="T40" fmla="*/ 2147483647 w 132"/>
                  <a:gd name="T41" fmla="*/ 2147483647 h 82"/>
                  <a:gd name="T42" fmla="*/ 2147483647 w 132"/>
                  <a:gd name="T43" fmla="*/ 2147483647 h 82"/>
                  <a:gd name="T44" fmla="*/ 2147483647 w 132"/>
                  <a:gd name="T45" fmla="*/ 2147483647 h 82"/>
                  <a:gd name="T46" fmla="*/ 2147483647 w 132"/>
                  <a:gd name="T47" fmla="*/ 2147483647 h 82"/>
                  <a:gd name="T48" fmla="*/ 2147483647 w 132"/>
                  <a:gd name="T49" fmla="*/ 2147483647 h 82"/>
                  <a:gd name="T50" fmla="*/ 2147483647 w 132"/>
                  <a:gd name="T51" fmla="*/ 2147483647 h 82"/>
                  <a:gd name="T52" fmla="*/ 2147483647 w 132"/>
                  <a:gd name="T53" fmla="*/ 2147483647 h 82"/>
                  <a:gd name="T54" fmla="*/ 2147483647 w 132"/>
                  <a:gd name="T55" fmla="*/ 2147483647 h 82"/>
                  <a:gd name="T56" fmla="*/ 2147483647 w 132"/>
                  <a:gd name="T57" fmla="*/ 0 h 82"/>
                  <a:gd name="T58" fmla="*/ 2147483647 w 132"/>
                  <a:gd name="T59" fmla="*/ 2147483647 h 82"/>
                  <a:gd name="T60" fmla="*/ 2147483647 w 132"/>
                  <a:gd name="T61" fmla="*/ 2147483647 h 82"/>
                  <a:gd name="T62" fmla="*/ 2147483647 w 132"/>
                  <a:gd name="T63" fmla="*/ 2147483647 h 82"/>
                  <a:gd name="T64" fmla="*/ 2147483647 w 132"/>
                  <a:gd name="T65" fmla="*/ 2147483647 h 82"/>
                  <a:gd name="T66" fmla="*/ 2147483647 w 132"/>
                  <a:gd name="T67" fmla="*/ 2147483647 h 82"/>
                  <a:gd name="T68" fmla="*/ 2147483647 w 132"/>
                  <a:gd name="T69" fmla="*/ 2147483647 h 82"/>
                  <a:gd name="T70" fmla="*/ 2147483647 w 132"/>
                  <a:gd name="T71" fmla="*/ 2147483647 h 82"/>
                  <a:gd name="T72" fmla="*/ 2147483647 w 132"/>
                  <a:gd name="T73" fmla="*/ 2147483647 h 82"/>
                  <a:gd name="T74" fmla="*/ 2147483647 w 132"/>
                  <a:gd name="T75" fmla="*/ 2147483647 h 82"/>
                  <a:gd name="T76" fmla="*/ 2147483647 w 132"/>
                  <a:gd name="T77" fmla="*/ 2147483647 h 82"/>
                  <a:gd name="T78" fmla="*/ 2147483647 w 132"/>
                  <a:gd name="T79" fmla="*/ 2147483647 h 82"/>
                  <a:gd name="T80" fmla="*/ 2147483647 w 132"/>
                  <a:gd name="T81" fmla="*/ 2147483647 h 82"/>
                  <a:gd name="T82" fmla="*/ 2147483647 w 132"/>
                  <a:gd name="T83" fmla="*/ 2147483647 h 82"/>
                  <a:gd name="T84" fmla="*/ 2147483647 w 132"/>
                  <a:gd name="T85" fmla="*/ 2147483647 h 8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32"/>
                  <a:gd name="T130" fmla="*/ 0 h 82"/>
                  <a:gd name="T131" fmla="*/ 132 w 132"/>
                  <a:gd name="T132" fmla="*/ 82 h 8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32" h="82">
                    <a:moveTo>
                      <a:pt x="122" y="72"/>
                    </a:moveTo>
                    <a:lnTo>
                      <a:pt x="110" y="74"/>
                    </a:lnTo>
                    <a:lnTo>
                      <a:pt x="106" y="82"/>
                    </a:lnTo>
                    <a:lnTo>
                      <a:pt x="98" y="82"/>
                    </a:lnTo>
                    <a:lnTo>
                      <a:pt x="90" y="80"/>
                    </a:lnTo>
                    <a:lnTo>
                      <a:pt x="80" y="82"/>
                    </a:lnTo>
                    <a:lnTo>
                      <a:pt x="74" y="82"/>
                    </a:lnTo>
                    <a:lnTo>
                      <a:pt x="62" y="78"/>
                    </a:lnTo>
                    <a:lnTo>
                      <a:pt x="58" y="76"/>
                    </a:lnTo>
                    <a:lnTo>
                      <a:pt x="40" y="76"/>
                    </a:lnTo>
                    <a:lnTo>
                      <a:pt x="30" y="76"/>
                    </a:lnTo>
                    <a:lnTo>
                      <a:pt x="22" y="76"/>
                    </a:lnTo>
                    <a:lnTo>
                      <a:pt x="16" y="78"/>
                    </a:lnTo>
                    <a:lnTo>
                      <a:pt x="0" y="80"/>
                    </a:lnTo>
                    <a:lnTo>
                      <a:pt x="0" y="76"/>
                    </a:lnTo>
                    <a:lnTo>
                      <a:pt x="10" y="70"/>
                    </a:lnTo>
                    <a:lnTo>
                      <a:pt x="6" y="64"/>
                    </a:lnTo>
                    <a:lnTo>
                      <a:pt x="4" y="52"/>
                    </a:lnTo>
                    <a:lnTo>
                      <a:pt x="2" y="48"/>
                    </a:lnTo>
                    <a:lnTo>
                      <a:pt x="12" y="46"/>
                    </a:lnTo>
                    <a:lnTo>
                      <a:pt x="18" y="34"/>
                    </a:lnTo>
                    <a:lnTo>
                      <a:pt x="26" y="24"/>
                    </a:lnTo>
                    <a:lnTo>
                      <a:pt x="26" y="18"/>
                    </a:lnTo>
                    <a:lnTo>
                      <a:pt x="30" y="18"/>
                    </a:lnTo>
                    <a:lnTo>
                      <a:pt x="36" y="18"/>
                    </a:lnTo>
                    <a:lnTo>
                      <a:pt x="46" y="14"/>
                    </a:lnTo>
                    <a:lnTo>
                      <a:pt x="48" y="6"/>
                    </a:lnTo>
                    <a:lnTo>
                      <a:pt x="60" y="4"/>
                    </a:lnTo>
                    <a:lnTo>
                      <a:pt x="68" y="0"/>
                    </a:lnTo>
                    <a:lnTo>
                      <a:pt x="76" y="4"/>
                    </a:lnTo>
                    <a:lnTo>
                      <a:pt x="98" y="4"/>
                    </a:lnTo>
                    <a:lnTo>
                      <a:pt x="106" y="16"/>
                    </a:lnTo>
                    <a:lnTo>
                      <a:pt x="106" y="24"/>
                    </a:lnTo>
                    <a:lnTo>
                      <a:pt x="112" y="28"/>
                    </a:lnTo>
                    <a:lnTo>
                      <a:pt x="116" y="34"/>
                    </a:lnTo>
                    <a:lnTo>
                      <a:pt x="120" y="40"/>
                    </a:lnTo>
                    <a:lnTo>
                      <a:pt x="122" y="42"/>
                    </a:lnTo>
                    <a:lnTo>
                      <a:pt x="130" y="44"/>
                    </a:lnTo>
                    <a:lnTo>
                      <a:pt x="132" y="50"/>
                    </a:lnTo>
                    <a:lnTo>
                      <a:pt x="126" y="52"/>
                    </a:lnTo>
                    <a:lnTo>
                      <a:pt x="114" y="54"/>
                    </a:lnTo>
                    <a:lnTo>
                      <a:pt x="118" y="62"/>
                    </a:lnTo>
                    <a:lnTo>
                      <a:pt x="122" y="7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2" name="ïsḷídé"/>
              <p:cNvSpPr/>
              <p:nvPr/>
            </p:nvSpPr>
            <p:spPr bwMode="auto">
              <a:xfrm>
                <a:off x="4666001" y="2437193"/>
                <a:ext cx="85388" cy="61646"/>
              </a:xfrm>
              <a:custGeom>
                <a:avLst/>
                <a:gdLst>
                  <a:gd name="T0" fmla="*/ 0 w 49"/>
                  <a:gd name="T1" fmla="*/ 2147483647 h 36"/>
                  <a:gd name="T2" fmla="*/ 2147483647 w 49"/>
                  <a:gd name="T3" fmla="*/ 2147483647 h 36"/>
                  <a:gd name="T4" fmla="*/ 2147483647 w 49"/>
                  <a:gd name="T5" fmla="*/ 2147483647 h 36"/>
                  <a:gd name="T6" fmla="*/ 2147483647 w 49"/>
                  <a:gd name="T7" fmla="*/ 2147483647 h 36"/>
                  <a:gd name="T8" fmla="*/ 2147483647 w 49"/>
                  <a:gd name="T9" fmla="*/ 0 h 36"/>
                  <a:gd name="T10" fmla="*/ 2147483647 w 49"/>
                  <a:gd name="T11" fmla="*/ 2147483647 h 36"/>
                  <a:gd name="T12" fmla="*/ 2147483647 w 49"/>
                  <a:gd name="T13" fmla="*/ 2147483647 h 36"/>
                  <a:gd name="T14" fmla="*/ 2147483647 w 49"/>
                  <a:gd name="T15" fmla="*/ 2147483647 h 36"/>
                  <a:gd name="T16" fmla="*/ 2147483647 w 49"/>
                  <a:gd name="T17" fmla="*/ 2147483647 h 36"/>
                  <a:gd name="T18" fmla="*/ 2147483647 w 49"/>
                  <a:gd name="T19" fmla="*/ 2147483647 h 36"/>
                  <a:gd name="T20" fmla="*/ 2147483647 w 49"/>
                  <a:gd name="T21" fmla="*/ 2147483647 h 36"/>
                  <a:gd name="T22" fmla="*/ 2147483647 w 49"/>
                  <a:gd name="T23" fmla="*/ 2147483647 h 36"/>
                  <a:gd name="T24" fmla="*/ 2147483647 w 49"/>
                  <a:gd name="T25" fmla="*/ 2147483647 h 36"/>
                  <a:gd name="T26" fmla="*/ 2147483647 w 49"/>
                  <a:gd name="T27" fmla="*/ 2147483647 h 36"/>
                  <a:gd name="T28" fmla="*/ 2147483647 w 49"/>
                  <a:gd name="T29" fmla="*/ 2147483647 h 36"/>
                  <a:gd name="T30" fmla="*/ 0 w 49"/>
                  <a:gd name="T31" fmla="*/ 2147483647 h 36"/>
                  <a:gd name="T32" fmla="*/ 0 w 49"/>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
                  <a:gd name="T52" fmla="*/ 0 h 36"/>
                  <a:gd name="T53" fmla="*/ 49 w 4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 h="36">
                    <a:moveTo>
                      <a:pt x="0" y="4"/>
                    </a:moveTo>
                    <a:lnTo>
                      <a:pt x="13" y="6"/>
                    </a:lnTo>
                    <a:lnTo>
                      <a:pt x="21" y="4"/>
                    </a:lnTo>
                    <a:lnTo>
                      <a:pt x="25" y="2"/>
                    </a:lnTo>
                    <a:lnTo>
                      <a:pt x="39" y="0"/>
                    </a:lnTo>
                    <a:lnTo>
                      <a:pt x="49" y="6"/>
                    </a:lnTo>
                    <a:lnTo>
                      <a:pt x="35" y="10"/>
                    </a:lnTo>
                    <a:lnTo>
                      <a:pt x="33" y="16"/>
                    </a:lnTo>
                    <a:lnTo>
                      <a:pt x="29" y="24"/>
                    </a:lnTo>
                    <a:lnTo>
                      <a:pt x="21" y="24"/>
                    </a:lnTo>
                    <a:lnTo>
                      <a:pt x="17" y="28"/>
                    </a:lnTo>
                    <a:lnTo>
                      <a:pt x="15" y="36"/>
                    </a:lnTo>
                    <a:lnTo>
                      <a:pt x="11" y="32"/>
                    </a:lnTo>
                    <a:lnTo>
                      <a:pt x="7" y="26"/>
                    </a:lnTo>
                    <a:lnTo>
                      <a:pt x="4" y="18"/>
                    </a:lnTo>
                    <a:lnTo>
                      <a:pt x="0" y="14"/>
                    </a:lnTo>
                    <a:lnTo>
                      <a:pt x="0"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3" name="íşḻîḓe"/>
              <p:cNvSpPr/>
              <p:nvPr/>
            </p:nvSpPr>
            <p:spPr bwMode="auto">
              <a:xfrm>
                <a:off x="4858811" y="2574496"/>
                <a:ext cx="61975" cy="39230"/>
              </a:xfrm>
              <a:custGeom>
                <a:avLst/>
                <a:gdLst>
                  <a:gd name="T0" fmla="*/ 2147483647 w 36"/>
                  <a:gd name="T1" fmla="*/ 0 h 24"/>
                  <a:gd name="T2" fmla="*/ 2147483647 w 36"/>
                  <a:gd name="T3" fmla="*/ 2147483647 h 24"/>
                  <a:gd name="T4" fmla="*/ 2147483647 w 36"/>
                  <a:gd name="T5" fmla="*/ 2147483647 h 24"/>
                  <a:gd name="T6" fmla="*/ 2147483647 w 36"/>
                  <a:gd name="T7" fmla="*/ 2147483647 h 24"/>
                  <a:gd name="T8" fmla="*/ 2147483647 w 36"/>
                  <a:gd name="T9" fmla="*/ 2147483647 h 24"/>
                  <a:gd name="T10" fmla="*/ 2147483647 w 36"/>
                  <a:gd name="T11" fmla="*/ 2147483647 h 24"/>
                  <a:gd name="T12" fmla="*/ 2147483647 w 36"/>
                  <a:gd name="T13" fmla="*/ 2147483647 h 24"/>
                  <a:gd name="T14" fmla="*/ 0 w 36"/>
                  <a:gd name="T15" fmla="*/ 2147483647 h 24"/>
                  <a:gd name="T16" fmla="*/ 0 w 36"/>
                  <a:gd name="T17" fmla="*/ 2147483647 h 24"/>
                  <a:gd name="T18" fmla="*/ 2147483647 w 36"/>
                  <a:gd name="T19" fmla="*/ 2147483647 h 24"/>
                  <a:gd name="T20" fmla="*/ 2147483647 w 36"/>
                  <a:gd name="T21" fmla="*/ 0 h 24"/>
                  <a:gd name="T22" fmla="*/ 2147483647 w 36"/>
                  <a:gd name="T23" fmla="*/ 0 h 2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6"/>
                  <a:gd name="T37" fmla="*/ 0 h 24"/>
                  <a:gd name="T38" fmla="*/ 36 w 36"/>
                  <a:gd name="T39" fmla="*/ 24 h 2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6" h="24">
                    <a:moveTo>
                      <a:pt x="26" y="0"/>
                    </a:moveTo>
                    <a:lnTo>
                      <a:pt x="36" y="4"/>
                    </a:lnTo>
                    <a:lnTo>
                      <a:pt x="36" y="16"/>
                    </a:lnTo>
                    <a:lnTo>
                      <a:pt x="30" y="20"/>
                    </a:lnTo>
                    <a:lnTo>
                      <a:pt x="10" y="24"/>
                    </a:lnTo>
                    <a:lnTo>
                      <a:pt x="6" y="22"/>
                    </a:lnTo>
                    <a:lnTo>
                      <a:pt x="4" y="22"/>
                    </a:lnTo>
                    <a:lnTo>
                      <a:pt x="0" y="16"/>
                    </a:lnTo>
                    <a:lnTo>
                      <a:pt x="0" y="2"/>
                    </a:lnTo>
                    <a:lnTo>
                      <a:pt x="8" y="2"/>
                    </a:lnTo>
                    <a:lnTo>
                      <a:pt x="12" y="0"/>
                    </a:lnTo>
                    <a:lnTo>
                      <a:pt x="2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4" name="í$ļîďê"/>
              <p:cNvSpPr/>
              <p:nvPr/>
            </p:nvSpPr>
            <p:spPr bwMode="auto">
              <a:xfrm>
                <a:off x="4834021" y="2395161"/>
                <a:ext cx="247898" cy="133100"/>
              </a:xfrm>
              <a:custGeom>
                <a:avLst/>
                <a:gdLst>
                  <a:gd name="T0" fmla="*/ 2147483647 w 142"/>
                  <a:gd name="T1" fmla="*/ 2147483647 h 80"/>
                  <a:gd name="T2" fmla="*/ 2147483647 w 142"/>
                  <a:gd name="T3" fmla="*/ 2147483647 h 80"/>
                  <a:gd name="T4" fmla="*/ 2147483647 w 142"/>
                  <a:gd name="T5" fmla="*/ 2147483647 h 80"/>
                  <a:gd name="T6" fmla="*/ 2147483647 w 142"/>
                  <a:gd name="T7" fmla="*/ 2147483647 h 80"/>
                  <a:gd name="T8" fmla="*/ 2147483647 w 142"/>
                  <a:gd name="T9" fmla="*/ 2147483647 h 80"/>
                  <a:gd name="T10" fmla="*/ 2147483647 w 142"/>
                  <a:gd name="T11" fmla="*/ 2147483647 h 80"/>
                  <a:gd name="T12" fmla="*/ 2147483647 w 142"/>
                  <a:gd name="T13" fmla="*/ 2147483647 h 80"/>
                  <a:gd name="T14" fmla="*/ 2147483647 w 142"/>
                  <a:gd name="T15" fmla="*/ 2147483647 h 80"/>
                  <a:gd name="T16" fmla="*/ 2147483647 w 142"/>
                  <a:gd name="T17" fmla="*/ 2147483647 h 80"/>
                  <a:gd name="T18" fmla="*/ 2147483647 w 142"/>
                  <a:gd name="T19" fmla="*/ 2147483647 h 80"/>
                  <a:gd name="T20" fmla="*/ 2147483647 w 142"/>
                  <a:gd name="T21" fmla="*/ 2147483647 h 80"/>
                  <a:gd name="T22" fmla="*/ 0 w 142"/>
                  <a:gd name="T23" fmla="*/ 2147483647 h 80"/>
                  <a:gd name="T24" fmla="*/ 2147483647 w 142"/>
                  <a:gd name="T25" fmla="*/ 2147483647 h 80"/>
                  <a:gd name="T26" fmla="*/ 2147483647 w 142"/>
                  <a:gd name="T27" fmla="*/ 2147483647 h 80"/>
                  <a:gd name="T28" fmla="*/ 2147483647 w 142"/>
                  <a:gd name="T29" fmla="*/ 2147483647 h 80"/>
                  <a:gd name="T30" fmla="*/ 2147483647 w 142"/>
                  <a:gd name="T31" fmla="*/ 2147483647 h 80"/>
                  <a:gd name="T32" fmla="*/ 2147483647 w 142"/>
                  <a:gd name="T33" fmla="*/ 2147483647 h 80"/>
                  <a:gd name="T34" fmla="*/ 2147483647 w 142"/>
                  <a:gd name="T35" fmla="*/ 2147483647 h 80"/>
                  <a:gd name="T36" fmla="*/ 2147483647 w 142"/>
                  <a:gd name="T37" fmla="*/ 2147483647 h 80"/>
                  <a:gd name="T38" fmla="*/ 2147483647 w 142"/>
                  <a:gd name="T39" fmla="*/ 2147483647 h 80"/>
                  <a:gd name="T40" fmla="*/ 2147483647 w 142"/>
                  <a:gd name="T41" fmla="*/ 2147483647 h 80"/>
                  <a:gd name="T42" fmla="*/ 2147483647 w 142"/>
                  <a:gd name="T43" fmla="*/ 2147483647 h 80"/>
                  <a:gd name="T44" fmla="*/ 2147483647 w 142"/>
                  <a:gd name="T45" fmla="*/ 2147483647 h 80"/>
                  <a:gd name="T46" fmla="*/ 2147483647 w 142"/>
                  <a:gd name="T47" fmla="*/ 2147483647 h 80"/>
                  <a:gd name="T48" fmla="*/ 2147483647 w 142"/>
                  <a:gd name="T49" fmla="*/ 2147483647 h 80"/>
                  <a:gd name="T50" fmla="*/ 2147483647 w 142"/>
                  <a:gd name="T51" fmla="*/ 2147483647 h 80"/>
                  <a:gd name="T52" fmla="*/ 2147483647 w 142"/>
                  <a:gd name="T53" fmla="*/ 2147483647 h 80"/>
                  <a:gd name="T54" fmla="*/ 2147483647 w 142"/>
                  <a:gd name="T55" fmla="*/ 2147483647 h 80"/>
                  <a:gd name="T56" fmla="*/ 2147483647 w 142"/>
                  <a:gd name="T57" fmla="*/ 0 h 80"/>
                  <a:gd name="T58" fmla="*/ 2147483647 w 142"/>
                  <a:gd name="T59" fmla="*/ 2147483647 h 80"/>
                  <a:gd name="T60" fmla="*/ 2147483647 w 142"/>
                  <a:gd name="T61" fmla="*/ 2147483647 h 80"/>
                  <a:gd name="T62" fmla="*/ 2147483647 w 142"/>
                  <a:gd name="T63" fmla="*/ 2147483647 h 80"/>
                  <a:gd name="T64" fmla="*/ 2147483647 w 142"/>
                  <a:gd name="T65" fmla="*/ 2147483647 h 80"/>
                  <a:gd name="T66" fmla="*/ 2147483647 w 142"/>
                  <a:gd name="T67" fmla="*/ 2147483647 h 80"/>
                  <a:gd name="T68" fmla="*/ 2147483647 w 142"/>
                  <a:gd name="T69" fmla="*/ 2147483647 h 80"/>
                  <a:gd name="T70" fmla="*/ 2147483647 w 142"/>
                  <a:gd name="T71" fmla="*/ 2147483647 h 80"/>
                  <a:gd name="T72" fmla="*/ 2147483647 w 142"/>
                  <a:gd name="T73" fmla="*/ 2147483647 h 80"/>
                  <a:gd name="T74" fmla="*/ 2147483647 w 142"/>
                  <a:gd name="T75" fmla="*/ 2147483647 h 80"/>
                  <a:gd name="T76" fmla="*/ 2147483647 w 142"/>
                  <a:gd name="T77" fmla="*/ 2147483647 h 80"/>
                  <a:gd name="T78" fmla="*/ 2147483647 w 142"/>
                  <a:gd name="T79" fmla="*/ 2147483647 h 80"/>
                  <a:gd name="T80" fmla="*/ 2147483647 w 142"/>
                  <a:gd name="T81" fmla="*/ 2147483647 h 80"/>
                  <a:gd name="T82" fmla="*/ 2147483647 w 142"/>
                  <a:gd name="T83" fmla="*/ 2147483647 h 80"/>
                  <a:gd name="T84" fmla="*/ 2147483647 w 142"/>
                  <a:gd name="T85" fmla="*/ 2147483647 h 80"/>
                  <a:gd name="T86" fmla="*/ 2147483647 w 142"/>
                  <a:gd name="T87" fmla="*/ 2147483647 h 80"/>
                  <a:gd name="T88" fmla="*/ 2147483647 w 142"/>
                  <a:gd name="T89" fmla="*/ 2147483647 h 80"/>
                  <a:gd name="T90" fmla="*/ 2147483647 w 142"/>
                  <a:gd name="T91" fmla="*/ 2147483647 h 80"/>
                  <a:gd name="T92" fmla="*/ 2147483647 w 142"/>
                  <a:gd name="T93" fmla="*/ 2147483647 h 80"/>
                  <a:gd name="T94" fmla="*/ 2147483647 w 142"/>
                  <a:gd name="T95" fmla="*/ 2147483647 h 80"/>
                  <a:gd name="T96" fmla="*/ 2147483647 w 142"/>
                  <a:gd name="T97" fmla="*/ 2147483647 h 80"/>
                  <a:gd name="T98" fmla="*/ 2147483647 w 142"/>
                  <a:gd name="T99" fmla="*/ 2147483647 h 80"/>
                  <a:gd name="T100" fmla="*/ 2147483647 w 142"/>
                  <a:gd name="T101" fmla="*/ 2147483647 h 80"/>
                  <a:gd name="T102" fmla="*/ 2147483647 w 142"/>
                  <a:gd name="T103" fmla="*/ 2147483647 h 80"/>
                  <a:gd name="T104" fmla="*/ 2147483647 w 142"/>
                  <a:gd name="T105" fmla="*/ 2147483647 h 80"/>
                  <a:gd name="T106" fmla="*/ 2147483647 w 142"/>
                  <a:gd name="T107" fmla="*/ 2147483647 h 80"/>
                  <a:gd name="T108" fmla="*/ 2147483647 w 142"/>
                  <a:gd name="T109" fmla="*/ 2147483647 h 80"/>
                  <a:gd name="T110" fmla="*/ 2147483647 w 142"/>
                  <a:gd name="T111" fmla="*/ 2147483647 h 80"/>
                  <a:gd name="T112" fmla="*/ 2147483647 w 142"/>
                  <a:gd name="T113" fmla="*/ 2147483647 h 80"/>
                  <a:gd name="T114" fmla="*/ 2147483647 w 142"/>
                  <a:gd name="T115" fmla="*/ 2147483647 h 80"/>
                  <a:gd name="T116" fmla="*/ 2147483647 w 142"/>
                  <a:gd name="T117" fmla="*/ 2147483647 h 80"/>
                  <a:gd name="T118" fmla="*/ 2147483647 w 142"/>
                  <a:gd name="T119" fmla="*/ 2147483647 h 80"/>
                  <a:gd name="T120" fmla="*/ 2147483647 w 142"/>
                  <a:gd name="T121" fmla="*/ 2147483647 h 80"/>
                  <a:gd name="T122" fmla="*/ 2147483647 w 142"/>
                  <a:gd name="T123" fmla="*/ 2147483647 h 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42"/>
                  <a:gd name="T187" fmla="*/ 0 h 80"/>
                  <a:gd name="T188" fmla="*/ 142 w 142"/>
                  <a:gd name="T189" fmla="*/ 80 h 8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42" h="80">
                    <a:moveTo>
                      <a:pt x="36" y="68"/>
                    </a:moveTo>
                    <a:lnTo>
                      <a:pt x="28" y="64"/>
                    </a:lnTo>
                    <a:lnTo>
                      <a:pt x="26" y="64"/>
                    </a:lnTo>
                    <a:lnTo>
                      <a:pt x="24" y="62"/>
                    </a:lnTo>
                    <a:lnTo>
                      <a:pt x="22" y="58"/>
                    </a:lnTo>
                    <a:lnTo>
                      <a:pt x="20" y="54"/>
                    </a:lnTo>
                    <a:lnTo>
                      <a:pt x="16" y="52"/>
                    </a:lnTo>
                    <a:lnTo>
                      <a:pt x="14" y="52"/>
                    </a:lnTo>
                    <a:lnTo>
                      <a:pt x="14" y="48"/>
                    </a:lnTo>
                    <a:lnTo>
                      <a:pt x="10" y="46"/>
                    </a:lnTo>
                    <a:lnTo>
                      <a:pt x="8" y="40"/>
                    </a:lnTo>
                    <a:lnTo>
                      <a:pt x="0" y="40"/>
                    </a:lnTo>
                    <a:lnTo>
                      <a:pt x="4" y="36"/>
                    </a:lnTo>
                    <a:lnTo>
                      <a:pt x="10" y="36"/>
                    </a:lnTo>
                    <a:lnTo>
                      <a:pt x="16" y="36"/>
                    </a:lnTo>
                    <a:lnTo>
                      <a:pt x="20" y="32"/>
                    </a:lnTo>
                    <a:lnTo>
                      <a:pt x="22" y="30"/>
                    </a:lnTo>
                    <a:lnTo>
                      <a:pt x="24" y="24"/>
                    </a:lnTo>
                    <a:lnTo>
                      <a:pt x="24" y="16"/>
                    </a:lnTo>
                    <a:lnTo>
                      <a:pt x="28" y="12"/>
                    </a:lnTo>
                    <a:lnTo>
                      <a:pt x="32" y="10"/>
                    </a:lnTo>
                    <a:lnTo>
                      <a:pt x="36" y="8"/>
                    </a:lnTo>
                    <a:lnTo>
                      <a:pt x="38" y="2"/>
                    </a:lnTo>
                    <a:lnTo>
                      <a:pt x="56" y="6"/>
                    </a:lnTo>
                    <a:lnTo>
                      <a:pt x="70" y="10"/>
                    </a:lnTo>
                    <a:lnTo>
                      <a:pt x="76" y="8"/>
                    </a:lnTo>
                    <a:lnTo>
                      <a:pt x="80" y="6"/>
                    </a:lnTo>
                    <a:lnTo>
                      <a:pt x="86" y="2"/>
                    </a:lnTo>
                    <a:lnTo>
                      <a:pt x="92" y="0"/>
                    </a:lnTo>
                    <a:lnTo>
                      <a:pt x="100" y="2"/>
                    </a:lnTo>
                    <a:lnTo>
                      <a:pt x="106" y="8"/>
                    </a:lnTo>
                    <a:lnTo>
                      <a:pt x="108" y="12"/>
                    </a:lnTo>
                    <a:lnTo>
                      <a:pt x="112" y="20"/>
                    </a:lnTo>
                    <a:lnTo>
                      <a:pt x="116" y="36"/>
                    </a:lnTo>
                    <a:lnTo>
                      <a:pt x="118" y="44"/>
                    </a:lnTo>
                    <a:lnTo>
                      <a:pt x="120" y="50"/>
                    </a:lnTo>
                    <a:lnTo>
                      <a:pt x="128" y="46"/>
                    </a:lnTo>
                    <a:lnTo>
                      <a:pt x="136" y="44"/>
                    </a:lnTo>
                    <a:lnTo>
                      <a:pt x="140" y="46"/>
                    </a:lnTo>
                    <a:lnTo>
                      <a:pt x="142" y="50"/>
                    </a:lnTo>
                    <a:lnTo>
                      <a:pt x="142" y="54"/>
                    </a:lnTo>
                    <a:lnTo>
                      <a:pt x="140" y="56"/>
                    </a:lnTo>
                    <a:lnTo>
                      <a:pt x="138" y="56"/>
                    </a:lnTo>
                    <a:lnTo>
                      <a:pt x="132" y="56"/>
                    </a:lnTo>
                    <a:lnTo>
                      <a:pt x="130" y="68"/>
                    </a:lnTo>
                    <a:lnTo>
                      <a:pt x="126" y="80"/>
                    </a:lnTo>
                    <a:lnTo>
                      <a:pt x="116" y="74"/>
                    </a:lnTo>
                    <a:lnTo>
                      <a:pt x="110" y="72"/>
                    </a:lnTo>
                    <a:lnTo>
                      <a:pt x="106" y="72"/>
                    </a:lnTo>
                    <a:lnTo>
                      <a:pt x="100" y="74"/>
                    </a:lnTo>
                    <a:lnTo>
                      <a:pt x="96" y="76"/>
                    </a:lnTo>
                    <a:lnTo>
                      <a:pt x="92" y="80"/>
                    </a:lnTo>
                    <a:lnTo>
                      <a:pt x="86" y="80"/>
                    </a:lnTo>
                    <a:lnTo>
                      <a:pt x="64" y="80"/>
                    </a:lnTo>
                    <a:lnTo>
                      <a:pt x="60" y="78"/>
                    </a:lnTo>
                    <a:lnTo>
                      <a:pt x="54" y="78"/>
                    </a:lnTo>
                    <a:lnTo>
                      <a:pt x="50" y="78"/>
                    </a:lnTo>
                    <a:lnTo>
                      <a:pt x="46" y="76"/>
                    </a:lnTo>
                    <a:lnTo>
                      <a:pt x="44" y="76"/>
                    </a:lnTo>
                    <a:lnTo>
                      <a:pt x="42" y="74"/>
                    </a:lnTo>
                    <a:lnTo>
                      <a:pt x="42" y="72"/>
                    </a:lnTo>
                    <a:lnTo>
                      <a:pt x="36" y="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5" name="îSľîḑe"/>
              <p:cNvSpPr/>
              <p:nvPr/>
            </p:nvSpPr>
            <p:spPr bwMode="auto">
              <a:xfrm>
                <a:off x="4799591" y="2451203"/>
                <a:ext cx="118441" cy="128898"/>
              </a:xfrm>
              <a:custGeom>
                <a:avLst/>
                <a:gdLst>
                  <a:gd name="T0" fmla="*/ 2147483647 w 68"/>
                  <a:gd name="T1" fmla="*/ 2147483647 h 76"/>
                  <a:gd name="T2" fmla="*/ 2147483647 w 68"/>
                  <a:gd name="T3" fmla="*/ 2147483647 h 76"/>
                  <a:gd name="T4" fmla="*/ 2147483647 w 68"/>
                  <a:gd name="T5" fmla="*/ 0 h 76"/>
                  <a:gd name="T6" fmla="*/ 2147483647 w 68"/>
                  <a:gd name="T7" fmla="*/ 2147483647 h 76"/>
                  <a:gd name="T8" fmla="*/ 2147483647 w 68"/>
                  <a:gd name="T9" fmla="*/ 2147483647 h 76"/>
                  <a:gd name="T10" fmla="*/ 2147483647 w 68"/>
                  <a:gd name="T11" fmla="*/ 2147483647 h 76"/>
                  <a:gd name="T12" fmla="*/ 2147483647 w 68"/>
                  <a:gd name="T13" fmla="*/ 2147483647 h 76"/>
                  <a:gd name="T14" fmla="*/ 2147483647 w 68"/>
                  <a:gd name="T15" fmla="*/ 2147483647 h 76"/>
                  <a:gd name="T16" fmla="*/ 2147483647 w 68"/>
                  <a:gd name="T17" fmla="*/ 2147483647 h 76"/>
                  <a:gd name="T18" fmla="*/ 2147483647 w 68"/>
                  <a:gd name="T19" fmla="*/ 2147483647 h 76"/>
                  <a:gd name="T20" fmla="*/ 2147483647 w 68"/>
                  <a:gd name="T21" fmla="*/ 2147483647 h 76"/>
                  <a:gd name="T22" fmla="*/ 2147483647 w 68"/>
                  <a:gd name="T23" fmla="*/ 2147483647 h 76"/>
                  <a:gd name="T24" fmla="*/ 2147483647 w 68"/>
                  <a:gd name="T25" fmla="*/ 2147483647 h 76"/>
                  <a:gd name="T26" fmla="*/ 2147483647 w 68"/>
                  <a:gd name="T27" fmla="*/ 2147483647 h 76"/>
                  <a:gd name="T28" fmla="*/ 2147483647 w 68"/>
                  <a:gd name="T29" fmla="*/ 2147483647 h 76"/>
                  <a:gd name="T30" fmla="*/ 2147483647 w 68"/>
                  <a:gd name="T31" fmla="*/ 2147483647 h 76"/>
                  <a:gd name="T32" fmla="*/ 2147483647 w 68"/>
                  <a:gd name="T33" fmla="*/ 2147483647 h 76"/>
                  <a:gd name="T34" fmla="*/ 2147483647 w 68"/>
                  <a:gd name="T35" fmla="*/ 2147483647 h 76"/>
                  <a:gd name="T36" fmla="*/ 2147483647 w 68"/>
                  <a:gd name="T37" fmla="*/ 2147483647 h 76"/>
                  <a:gd name="T38" fmla="*/ 2147483647 w 68"/>
                  <a:gd name="T39" fmla="*/ 2147483647 h 76"/>
                  <a:gd name="T40" fmla="*/ 2147483647 w 68"/>
                  <a:gd name="T41" fmla="*/ 2147483647 h 76"/>
                  <a:gd name="T42" fmla="*/ 2147483647 w 68"/>
                  <a:gd name="T43" fmla="*/ 2147483647 h 76"/>
                  <a:gd name="T44" fmla="*/ 2147483647 w 68"/>
                  <a:gd name="T45" fmla="*/ 2147483647 h 76"/>
                  <a:gd name="T46" fmla="*/ 2147483647 w 68"/>
                  <a:gd name="T47" fmla="*/ 2147483647 h 76"/>
                  <a:gd name="T48" fmla="*/ 2147483647 w 68"/>
                  <a:gd name="T49" fmla="*/ 2147483647 h 76"/>
                  <a:gd name="T50" fmla="*/ 2147483647 w 68"/>
                  <a:gd name="T51" fmla="*/ 2147483647 h 76"/>
                  <a:gd name="T52" fmla="*/ 2147483647 w 68"/>
                  <a:gd name="T53" fmla="*/ 2147483647 h 76"/>
                  <a:gd name="T54" fmla="*/ 2147483647 w 68"/>
                  <a:gd name="T55" fmla="*/ 2147483647 h 76"/>
                  <a:gd name="T56" fmla="*/ 2147483647 w 68"/>
                  <a:gd name="T57" fmla="*/ 2147483647 h 76"/>
                  <a:gd name="T58" fmla="*/ 0 w 68"/>
                  <a:gd name="T59" fmla="*/ 2147483647 h 76"/>
                  <a:gd name="T60" fmla="*/ 2147483647 w 68"/>
                  <a:gd name="T61" fmla="*/ 2147483647 h 76"/>
                  <a:gd name="T62" fmla="*/ 2147483647 w 68"/>
                  <a:gd name="T63" fmla="*/ 2147483647 h 76"/>
                  <a:gd name="T64" fmla="*/ 2147483647 w 68"/>
                  <a:gd name="T65" fmla="*/ 2147483647 h 76"/>
                  <a:gd name="T66" fmla="*/ 2147483647 w 68"/>
                  <a:gd name="T67" fmla="*/ 2147483647 h 76"/>
                  <a:gd name="T68" fmla="*/ 2147483647 w 68"/>
                  <a:gd name="T69" fmla="*/ 2147483647 h 76"/>
                  <a:gd name="T70" fmla="*/ 2147483647 w 68"/>
                  <a:gd name="T71" fmla="*/ 2147483647 h 76"/>
                  <a:gd name="T72" fmla="*/ 2147483647 w 68"/>
                  <a:gd name="T73" fmla="*/ 2147483647 h 7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
                  <a:gd name="T112" fmla="*/ 0 h 76"/>
                  <a:gd name="T113" fmla="*/ 68 w 68"/>
                  <a:gd name="T114" fmla="*/ 76 h 7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 h="76">
                    <a:moveTo>
                      <a:pt x="2" y="8"/>
                    </a:moveTo>
                    <a:lnTo>
                      <a:pt x="6" y="6"/>
                    </a:lnTo>
                    <a:lnTo>
                      <a:pt x="16" y="0"/>
                    </a:lnTo>
                    <a:lnTo>
                      <a:pt x="20" y="6"/>
                    </a:lnTo>
                    <a:lnTo>
                      <a:pt x="28" y="6"/>
                    </a:lnTo>
                    <a:lnTo>
                      <a:pt x="30" y="12"/>
                    </a:lnTo>
                    <a:lnTo>
                      <a:pt x="34" y="14"/>
                    </a:lnTo>
                    <a:lnTo>
                      <a:pt x="34" y="18"/>
                    </a:lnTo>
                    <a:lnTo>
                      <a:pt x="36" y="18"/>
                    </a:lnTo>
                    <a:lnTo>
                      <a:pt x="40" y="20"/>
                    </a:lnTo>
                    <a:lnTo>
                      <a:pt x="42" y="28"/>
                    </a:lnTo>
                    <a:lnTo>
                      <a:pt x="48" y="30"/>
                    </a:lnTo>
                    <a:lnTo>
                      <a:pt x="56" y="34"/>
                    </a:lnTo>
                    <a:lnTo>
                      <a:pt x="62" y="38"/>
                    </a:lnTo>
                    <a:lnTo>
                      <a:pt x="62" y="44"/>
                    </a:lnTo>
                    <a:lnTo>
                      <a:pt x="64" y="48"/>
                    </a:lnTo>
                    <a:lnTo>
                      <a:pt x="68" y="56"/>
                    </a:lnTo>
                    <a:lnTo>
                      <a:pt x="64" y="62"/>
                    </a:lnTo>
                    <a:lnTo>
                      <a:pt x="60" y="70"/>
                    </a:lnTo>
                    <a:lnTo>
                      <a:pt x="60" y="74"/>
                    </a:lnTo>
                    <a:lnTo>
                      <a:pt x="46" y="74"/>
                    </a:lnTo>
                    <a:lnTo>
                      <a:pt x="42" y="76"/>
                    </a:lnTo>
                    <a:lnTo>
                      <a:pt x="34" y="76"/>
                    </a:lnTo>
                    <a:lnTo>
                      <a:pt x="26" y="68"/>
                    </a:lnTo>
                    <a:lnTo>
                      <a:pt x="18" y="68"/>
                    </a:lnTo>
                    <a:lnTo>
                      <a:pt x="18" y="70"/>
                    </a:lnTo>
                    <a:lnTo>
                      <a:pt x="16" y="74"/>
                    </a:lnTo>
                    <a:lnTo>
                      <a:pt x="16" y="76"/>
                    </a:lnTo>
                    <a:lnTo>
                      <a:pt x="10" y="66"/>
                    </a:lnTo>
                    <a:lnTo>
                      <a:pt x="0" y="60"/>
                    </a:lnTo>
                    <a:lnTo>
                      <a:pt x="4" y="52"/>
                    </a:lnTo>
                    <a:lnTo>
                      <a:pt x="12" y="50"/>
                    </a:lnTo>
                    <a:lnTo>
                      <a:pt x="14" y="44"/>
                    </a:lnTo>
                    <a:lnTo>
                      <a:pt x="8" y="38"/>
                    </a:lnTo>
                    <a:lnTo>
                      <a:pt x="6" y="28"/>
                    </a:lnTo>
                    <a:lnTo>
                      <a:pt x="8" y="22"/>
                    </a:lnTo>
                    <a:lnTo>
                      <a:pt x="2"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6" name="îslíḑé"/>
              <p:cNvSpPr/>
              <p:nvPr/>
            </p:nvSpPr>
            <p:spPr bwMode="auto">
              <a:xfrm>
                <a:off x="4904259" y="2514251"/>
                <a:ext cx="152871" cy="85465"/>
              </a:xfrm>
              <a:custGeom>
                <a:avLst/>
                <a:gdLst>
                  <a:gd name="T0" fmla="*/ 2147483647 w 88"/>
                  <a:gd name="T1" fmla="*/ 2147483647 h 52"/>
                  <a:gd name="T2" fmla="*/ 2147483647 w 88"/>
                  <a:gd name="T3" fmla="*/ 2147483647 h 52"/>
                  <a:gd name="T4" fmla="*/ 2147483647 w 88"/>
                  <a:gd name="T5" fmla="*/ 2147483647 h 52"/>
                  <a:gd name="T6" fmla="*/ 0 w 88"/>
                  <a:gd name="T7" fmla="*/ 2147483647 h 52"/>
                  <a:gd name="T8" fmla="*/ 2147483647 w 88"/>
                  <a:gd name="T9" fmla="*/ 2147483647 h 52"/>
                  <a:gd name="T10" fmla="*/ 2147483647 w 88"/>
                  <a:gd name="T11" fmla="*/ 2147483647 h 52"/>
                  <a:gd name="T12" fmla="*/ 2147483647 w 88"/>
                  <a:gd name="T13" fmla="*/ 2147483647 h 52"/>
                  <a:gd name="T14" fmla="*/ 2147483647 w 88"/>
                  <a:gd name="T15" fmla="*/ 2147483647 h 52"/>
                  <a:gd name="T16" fmla="*/ 2147483647 w 88"/>
                  <a:gd name="T17" fmla="*/ 2147483647 h 52"/>
                  <a:gd name="T18" fmla="*/ 2147483647 w 88"/>
                  <a:gd name="T19" fmla="*/ 2147483647 h 52"/>
                  <a:gd name="T20" fmla="*/ 2147483647 w 88"/>
                  <a:gd name="T21" fmla="*/ 2147483647 h 52"/>
                  <a:gd name="T22" fmla="*/ 2147483647 w 88"/>
                  <a:gd name="T23" fmla="*/ 2147483647 h 52"/>
                  <a:gd name="T24" fmla="*/ 2147483647 w 88"/>
                  <a:gd name="T25" fmla="*/ 2147483647 h 52"/>
                  <a:gd name="T26" fmla="*/ 2147483647 w 88"/>
                  <a:gd name="T27" fmla="*/ 2147483647 h 52"/>
                  <a:gd name="T28" fmla="*/ 2147483647 w 88"/>
                  <a:gd name="T29" fmla="*/ 2147483647 h 52"/>
                  <a:gd name="T30" fmla="*/ 2147483647 w 88"/>
                  <a:gd name="T31" fmla="*/ 2147483647 h 52"/>
                  <a:gd name="T32" fmla="*/ 2147483647 w 88"/>
                  <a:gd name="T33" fmla="*/ 2147483647 h 52"/>
                  <a:gd name="T34" fmla="*/ 2147483647 w 88"/>
                  <a:gd name="T35" fmla="*/ 2147483647 h 52"/>
                  <a:gd name="T36" fmla="*/ 2147483647 w 88"/>
                  <a:gd name="T37" fmla="*/ 2147483647 h 52"/>
                  <a:gd name="T38" fmla="*/ 2147483647 w 88"/>
                  <a:gd name="T39" fmla="*/ 2147483647 h 52"/>
                  <a:gd name="T40" fmla="*/ 2147483647 w 88"/>
                  <a:gd name="T41" fmla="*/ 2147483647 h 52"/>
                  <a:gd name="T42" fmla="*/ 2147483647 w 88"/>
                  <a:gd name="T43" fmla="*/ 0 h 52"/>
                  <a:gd name="T44" fmla="*/ 2147483647 w 88"/>
                  <a:gd name="T45" fmla="*/ 0 h 52"/>
                  <a:gd name="T46" fmla="*/ 2147483647 w 88"/>
                  <a:gd name="T47" fmla="*/ 2147483647 h 52"/>
                  <a:gd name="T48" fmla="*/ 2147483647 w 88"/>
                  <a:gd name="T49" fmla="*/ 2147483647 h 52"/>
                  <a:gd name="T50" fmla="*/ 2147483647 w 88"/>
                  <a:gd name="T51" fmla="*/ 2147483647 h 52"/>
                  <a:gd name="T52" fmla="*/ 2147483647 w 88"/>
                  <a:gd name="T53" fmla="*/ 2147483647 h 52"/>
                  <a:gd name="T54" fmla="*/ 2147483647 w 88"/>
                  <a:gd name="T55" fmla="*/ 2147483647 h 52"/>
                  <a:gd name="T56" fmla="*/ 2147483647 w 88"/>
                  <a:gd name="T57" fmla="*/ 2147483647 h 52"/>
                  <a:gd name="T58" fmla="*/ 2147483647 w 88"/>
                  <a:gd name="T59" fmla="*/ 2147483647 h 52"/>
                  <a:gd name="T60" fmla="*/ 2147483647 w 88"/>
                  <a:gd name="T61" fmla="*/ 2147483647 h 52"/>
                  <a:gd name="T62" fmla="*/ 2147483647 w 88"/>
                  <a:gd name="T63" fmla="*/ 2147483647 h 52"/>
                  <a:gd name="T64" fmla="*/ 2147483647 w 88"/>
                  <a:gd name="T65" fmla="*/ 2147483647 h 52"/>
                  <a:gd name="T66" fmla="*/ 2147483647 w 88"/>
                  <a:gd name="T67" fmla="*/ 2147483647 h 52"/>
                  <a:gd name="T68" fmla="*/ 2147483647 w 88"/>
                  <a:gd name="T69" fmla="*/ 2147483647 h 52"/>
                  <a:gd name="T70" fmla="*/ 2147483647 w 88"/>
                  <a:gd name="T71" fmla="*/ 2147483647 h 52"/>
                  <a:gd name="T72" fmla="*/ 2147483647 w 88"/>
                  <a:gd name="T73" fmla="*/ 2147483647 h 52"/>
                  <a:gd name="T74" fmla="*/ 2147483647 w 88"/>
                  <a:gd name="T75" fmla="*/ 2147483647 h 52"/>
                  <a:gd name="T76" fmla="*/ 2147483647 w 88"/>
                  <a:gd name="T77" fmla="*/ 2147483647 h 52"/>
                  <a:gd name="T78" fmla="*/ 2147483647 w 88"/>
                  <a:gd name="T79" fmla="*/ 2147483647 h 52"/>
                  <a:gd name="T80" fmla="*/ 2147483647 w 88"/>
                  <a:gd name="T81" fmla="*/ 2147483647 h 52"/>
                  <a:gd name="T82" fmla="*/ 2147483647 w 88"/>
                  <a:gd name="T83" fmla="*/ 2147483647 h 52"/>
                  <a:gd name="T84" fmla="*/ 2147483647 w 88"/>
                  <a:gd name="T85" fmla="*/ 2147483647 h 52"/>
                  <a:gd name="T86" fmla="*/ 2147483647 w 88"/>
                  <a:gd name="T87" fmla="*/ 2147483647 h 52"/>
                  <a:gd name="T88" fmla="*/ 2147483647 w 88"/>
                  <a:gd name="T89" fmla="*/ 2147483647 h 52"/>
                  <a:gd name="T90" fmla="*/ 2147483647 w 88"/>
                  <a:gd name="T91" fmla="*/ 2147483647 h 52"/>
                  <a:gd name="T92" fmla="*/ 2147483647 w 88"/>
                  <a:gd name="T93" fmla="*/ 2147483647 h 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52"/>
                  <a:gd name="T143" fmla="*/ 88 w 88"/>
                  <a:gd name="T144" fmla="*/ 52 h 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52">
                    <a:moveTo>
                      <a:pt x="10" y="48"/>
                    </a:moveTo>
                    <a:lnTo>
                      <a:pt x="8" y="40"/>
                    </a:lnTo>
                    <a:lnTo>
                      <a:pt x="6" y="38"/>
                    </a:lnTo>
                    <a:lnTo>
                      <a:pt x="0" y="36"/>
                    </a:lnTo>
                    <a:lnTo>
                      <a:pt x="2" y="32"/>
                    </a:lnTo>
                    <a:lnTo>
                      <a:pt x="4" y="24"/>
                    </a:lnTo>
                    <a:lnTo>
                      <a:pt x="8" y="18"/>
                    </a:lnTo>
                    <a:lnTo>
                      <a:pt x="4" y="12"/>
                    </a:lnTo>
                    <a:lnTo>
                      <a:pt x="2" y="6"/>
                    </a:lnTo>
                    <a:lnTo>
                      <a:pt x="2" y="4"/>
                    </a:lnTo>
                    <a:lnTo>
                      <a:pt x="2" y="2"/>
                    </a:lnTo>
                    <a:lnTo>
                      <a:pt x="4" y="4"/>
                    </a:lnTo>
                    <a:lnTo>
                      <a:pt x="6" y="4"/>
                    </a:lnTo>
                    <a:lnTo>
                      <a:pt x="10" y="6"/>
                    </a:lnTo>
                    <a:lnTo>
                      <a:pt x="14" y="6"/>
                    </a:lnTo>
                    <a:lnTo>
                      <a:pt x="20" y="6"/>
                    </a:lnTo>
                    <a:lnTo>
                      <a:pt x="24" y="8"/>
                    </a:lnTo>
                    <a:lnTo>
                      <a:pt x="46" y="8"/>
                    </a:lnTo>
                    <a:lnTo>
                      <a:pt x="52" y="8"/>
                    </a:lnTo>
                    <a:lnTo>
                      <a:pt x="56" y="4"/>
                    </a:lnTo>
                    <a:lnTo>
                      <a:pt x="60" y="2"/>
                    </a:lnTo>
                    <a:lnTo>
                      <a:pt x="66" y="0"/>
                    </a:lnTo>
                    <a:lnTo>
                      <a:pt x="70" y="0"/>
                    </a:lnTo>
                    <a:lnTo>
                      <a:pt x="76" y="2"/>
                    </a:lnTo>
                    <a:lnTo>
                      <a:pt x="86" y="8"/>
                    </a:lnTo>
                    <a:lnTo>
                      <a:pt x="84" y="14"/>
                    </a:lnTo>
                    <a:lnTo>
                      <a:pt x="84" y="22"/>
                    </a:lnTo>
                    <a:lnTo>
                      <a:pt x="84" y="30"/>
                    </a:lnTo>
                    <a:lnTo>
                      <a:pt x="88" y="38"/>
                    </a:lnTo>
                    <a:lnTo>
                      <a:pt x="70" y="40"/>
                    </a:lnTo>
                    <a:lnTo>
                      <a:pt x="64" y="42"/>
                    </a:lnTo>
                    <a:lnTo>
                      <a:pt x="62" y="44"/>
                    </a:lnTo>
                    <a:lnTo>
                      <a:pt x="60" y="46"/>
                    </a:lnTo>
                    <a:lnTo>
                      <a:pt x="58" y="46"/>
                    </a:lnTo>
                    <a:lnTo>
                      <a:pt x="56" y="50"/>
                    </a:lnTo>
                    <a:lnTo>
                      <a:pt x="52" y="50"/>
                    </a:lnTo>
                    <a:lnTo>
                      <a:pt x="50" y="52"/>
                    </a:lnTo>
                    <a:lnTo>
                      <a:pt x="48" y="52"/>
                    </a:lnTo>
                    <a:lnTo>
                      <a:pt x="42" y="52"/>
                    </a:lnTo>
                    <a:lnTo>
                      <a:pt x="38" y="50"/>
                    </a:lnTo>
                    <a:lnTo>
                      <a:pt x="36" y="48"/>
                    </a:lnTo>
                    <a:lnTo>
                      <a:pt x="32" y="46"/>
                    </a:lnTo>
                    <a:lnTo>
                      <a:pt x="26" y="48"/>
                    </a:lnTo>
                    <a:lnTo>
                      <a:pt x="20" y="50"/>
                    </a:lnTo>
                    <a:lnTo>
                      <a:pt x="14" y="50"/>
                    </a:lnTo>
                    <a:lnTo>
                      <a:pt x="10" y="50"/>
                    </a:lnTo>
                    <a:lnTo>
                      <a:pt x="10" y="4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7" name="í$ļïḋê"/>
              <p:cNvSpPr/>
              <p:nvPr/>
            </p:nvSpPr>
            <p:spPr bwMode="auto">
              <a:xfrm>
                <a:off x="4575104" y="2192007"/>
                <a:ext cx="22036" cy="5604"/>
              </a:xfrm>
              <a:custGeom>
                <a:avLst/>
                <a:gdLst>
                  <a:gd name="T0" fmla="*/ 0 w 14"/>
                  <a:gd name="T1" fmla="*/ 2147483647 h 4"/>
                  <a:gd name="T2" fmla="*/ 2147483647 w 14"/>
                  <a:gd name="T3" fmla="*/ 2147483647 h 4"/>
                  <a:gd name="T4" fmla="*/ 2147483647 w 14"/>
                  <a:gd name="T5" fmla="*/ 2147483647 h 4"/>
                  <a:gd name="T6" fmla="*/ 2147483647 w 14"/>
                  <a:gd name="T7" fmla="*/ 2147483647 h 4"/>
                  <a:gd name="T8" fmla="*/ 2147483647 w 14"/>
                  <a:gd name="T9" fmla="*/ 0 h 4"/>
                  <a:gd name="T10" fmla="*/ 2147483647 w 14"/>
                  <a:gd name="T11" fmla="*/ 0 h 4"/>
                  <a:gd name="T12" fmla="*/ 0 w 14"/>
                  <a:gd name="T13" fmla="*/ 2147483647 h 4"/>
                  <a:gd name="T14" fmla="*/ 0 60000 65536"/>
                  <a:gd name="T15" fmla="*/ 0 60000 65536"/>
                  <a:gd name="T16" fmla="*/ 0 60000 65536"/>
                  <a:gd name="T17" fmla="*/ 0 60000 65536"/>
                  <a:gd name="T18" fmla="*/ 0 60000 65536"/>
                  <a:gd name="T19" fmla="*/ 0 60000 65536"/>
                  <a:gd name="T20" fmla="*/ 0 60000 65536"/>
                  <a:gd name="T21" fmla="*/ 0 w 14"/>
                  <a:gd name="T22" fmla="*/ 0 h 4"/>
                  <a:gd name="T23" fmla="*/ 14 w 14"/>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4">
                    <a:moveTo>
                      <a:pt x="0" y="2"/>
                    </a:moveTo>
                    <a:lnTo>
                      <a:pt x="6" y="4"/>
                    </a:lnTo>
                    <a:lnTo>
                      <a:pt x="8" y="4"/>
                    </a:lnTo>
                    <a:lnTo>
                      <a:pt x="14" y="2"/>
                    </a:lnTo>
                    <a:lnTo>
                      <a:pt x="8" y="0"/>
                    </a:lnTo>
                    <a:lnTo>
                      <a:pt x="4" y="0"/>
                    </a:lnTo>
                    <a:lnTo>
                      <a:pt x="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8" name="íşḻiḍè"/>
              <p:cNvSpPr/>
              <p:nvPr/>
            </p:nvSpPr>
            <p:spPr bwMode="auto">
              <a:xfrm>
                <a:off x="4361637" y="2561886"/>
                <a:ext cx="26167" cy="12610"/>
              </a:xfrm>
              <a:custGeom>
                <a:avLst/>
                <a:gdLst>
                  <a:gd name="T0" fmla="*/ 2147483647 w 16"/>
                  <a:gd name="T1" fmla="*/ 2147483647 h 8"/>
                  <a:gd name="T2" fmla="*/ 2147483647 w 16"/>
                  <a:gd name="T3" fmla="*/ 2147483647 h 8"/>
                  <a:gd name="T4" fmla="*/ 2147483647 w 16"/>
                  <a:gd name="T5" fmla="*/ 2147483647 h 8"/>
                  <a:gd name="T6" fmla="*/ 2147483647 w 16"/>
                  <a:gd name="T7" fmla="*/ 2147483647 h 8"/>
                  <a:gd name="T8" fmla="*/ 0 w 16"/>
                  <a:gd name="T9" fmla="*/ 2147483647 h 8"/>
                  <a:gd name="T10" fmla="*/ 0 w 16"/>
                  <a:gd name="T11" fmla="*/ 2147483647 h 8"/>
                  <a:gd name="T12" fmla="*/ 2147483647 w 16"/>
                  <a:gd name="T13" fmla="*/ 0 h 8"/>
                  <a:gd name="T14" fmla="*/ 2147483647 w 16"/>
                  <a:gd name="T15" fmla="*/ 0 h 8"/>
                  <a:gd name="T16" fmla="*/ 2147483647 w 16"/>
                  <a:gd name="T17" fmla="*/ 0 h 8"/>
                  <a:gd name="T18" fmla="*/ 2147483647 w 16"/>
                  <a:gd name="T19" fmla="*/ 2147483647 h 8"/>
                  <a:gd name="T20" fmla="*/ 2147483647 w 16"/>
                  <a:gd name="T21" fmla="*/ 2147483647 h 8"/>
                  <a:gd name="T22" fmla="*/ 2147483647 w 16"/>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8"/>
                  <a:gd name="T38" fmla="*/ 16 w 16"/>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8">
                    <a:moveTo>
                      <a:pt x="14" y="4"/>
                    </a:moveTo>
                    <a:lnTo>
                      <a:pt x="12" y="6"/>
                    </a:lnTo>
                    <a:lnTo>
                      <a:pt x="6" y="8"/>
                    </a:lnTo>
                    <a:lnTo>
                      <a:pt x="2" y="8"/>
                    </a:lnTo>
                    <a:lnTo>
                      <a:pt x="0" y="6"/>
                    </a:lnTo>
                    <a:lnTo>
                      <a:pt x="0" y="4"/>
                    </a:lnTo>
                    <a:lnTo>
                      <a:pt x="2" y="0"/>
                    </a:lnTo>
                    <a:lnTo>
                      <a:pt x="6" y="0"/>
                    </a:lnTo>
                    <a:lnTo>
                      <a:pt x="8" y="0"/>
                    </a:lnTo>
                    <a:lnTo>
                      <a:pt x="10" y="2"/>
                    </a:lnTo>
                    <a:lnTo>
                      <a:pt x="16" y="6"/>
                    </a:lnTo>
                    <a:lnTo>
                      <a:pt x="14"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19" name="ïŝḻidê"/>
              <p:cNvSpPr/>
              <p:nvPr/>
            </p:nvSpPr>
            <p:spPr bwMode="auto">
              <a:xfrm>
                <a:off x="4469059" y="2334916"/>
                <a:ext cx="20657" cy="26620"/>
              </a:xfrm>
              <a:custGeom>
                <a:avLst/>
                <a:gdLst>
                  <a:gd name="T0" fmla="*/ 2147483647 w 12"/>
                  <a:gd name="T1" fmla="*/ 0 h 16"/>
                  <a:gd name="T2" fmla="*/ 2147483647 w 12"/>
                  <a:gd name="T3" fmla="*/ 2147483647 h 16"/>
                  <a:gd name="T4" fmla="*/ 2147483647 w 12"/>
                  <a:gd name="T5" fmla="*/ 2147483647 h 16"/>
                  <a:gd name="T6" fmla="*/ 2147483647 w 12"/>
                  <a:gd name="T7" fmla="*/ 2147483647 h 16"/>
                  <a:gd name="T8" fmla="*/ 0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2147483647 w 12"/>
                  <a:gd name="T21" fmla="*/ 2147483647 h 16"/>
                  <a:gd name="T22" fmla="*/ 2147483647 w 12"/>
                  <a:gd name="T23" fmla="*/ 0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16"/>
                  <a:gd name="T38" fmla="*/ 12 w 12"/>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16">
                    <a:moveTo>
                      <a:pt x="8" y="0"/>
                    </a:moveTo>
                    <a:lnTo>
                      <a:pt x="6" y="2"/>
                    </a:lnTo>
                    <a:lnTo>
                      <a:pt x="4" y="4"/>
                    </a:lnTo>
                    <a:lnTo>
                      <a:pt x="2" y="6"/>
                    </a:lnTo>
                    <a:lnTo>
                      <a:pt x="0" y="8"/>
                    </a:lnTo>
                    <a:lnTo>
                      <a:pt x="2" y="12"/>
                    </a:lnTo>
                    <a:lnTo>
                      <a:pt x="2" y="14"/>
                    </a:lnTo>
                    <a:lnTo>
                      <a:pt x="8" y="14"/>
                    </a:lnTo>
                    <a:lnTo>
                      <a:pt x="12" y="16"/>
                    </a:lnTo>
                    <a:lnTo>
                      <a:pt x="12" y="12"/>
                    </a:lnTo>
                    <a:lnTo>
                      <a:pt x="12" y="8"/>
                    </a:lnTo>
                    <a:lnTo>
                      <a:pt x="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0" name="ïṣ1íḍe"/>
              <p:cNvSpPr/>
              <p:nvPr/>
            </p:nvSpPr>
            <p:spPr bwMode="auto">
              <a:xfrm>
                <a:off x="5277483" y="2882728"/>
                <a:ext cx="579809" cy="497376"/>
              </a:xfrm>
              <a:custGeom>
                <a:avLst/>
                <a:gdLst>
                  <a:gd name="T0" fmla="*/ 2147483647 w 332"/>
                  <a:gd name="T1" fmla="*/ 2147483647 h 298"/>
                  <a:gd name="T2" fmla="*/ 2147483647 w 332"/>
                  <a:gd name="T3" fmla="*/ 2147483647 h 298"/>
                  <a:gd name="T4" fmla="*/ 2147483647 w 332"/>
                  <a:gd name="T5" fmla="*/ 2147483647 h 298"/>
                  <a:gd name="T6" fmla="*/ 2147483647 w 332"/>
                  <a:gd name="T7" fmla="*/ 2147483647 h 298"/>
                  <a:gd name="T8" fmla="*/ 2147483647 w 332"/>
                  <a:gd name="T9" fmla="*/ 2147483647 h 298"/>
                  <a:gd name="T10" fmla="*/ 2147483647 w 332"/>
                  <a:gd name="T11" fmla="*/ 2147483647 h 298"/>
                  <a:gd name="T12" fmla="*/ 2147483647 w 332"/>
                  <a:gd name="T13" fmla="*/ 2147483647 h 298"/>
                  <a:gd name="T14" fmla="*/ 2147483647 w 332"/>
                  <a:gd name="T15" fmla="*/ 2147483647 h 298"/>
                  <a:gd name="T16" fmla="*/ 2147483647 w 332"/>
                  <a:gd name="T17" fmla="*/ 2147483647 h 298"/>
                  <a:gd name="T18" fmla="*/ 2147483647 w 332"/>
                  <a:gd name="T19" fmla="*/ 2147483647 h 298"/>
                  <a:gd name="T20" fmla="*/ 2147483647 w 332"/>
                  <a:gd name="T21" fmla="*/ 2147483647 h 298"/>
                  <a:gd name="T22" fmla="*/ 2147483647 w 332"/>
                  <a:gd name="T23" fmla="*/ 2147483647 h 298"/>
                  <a:gd name="T24" fmla="*/ 2147483647 w 332"/>
                  <a:gd name="T25" fmla="*/ 2147483647 h 298"/>
                  <a:gd name="T26" fmla="*/ 2147483647 w 332"/>
                  <a:gd name="T27" fmla="*/ 2147483647 h 298"/>
                  <a:gd name="T28" fmla="*/ 2147483647 w 332"/>
                  <a:gd name="T29" fmla="*/ 2147483647 h 298"/>
                  <a:gd name="T30" fmla="*/ 2147483647 w 332"/>
                  <a:gd name="T31" fmla="*/ 2147483647 h 298"/>
                  <a:gd name="T32" fmla="*/ 2147483647 w 332"/>
                  <a:gd name="T33" fmla="*/ 2147483647 h 298"/>
                  <a:gd name="T34" fmla="*/ 2147483647 w 332"/>
                  <a:gd name="T35" fmla="*/ 2147483647 h 298"/>
                  <a:gd name="T36" fmla="*/ 2147483647 w 332"/>
                  <a:gd name="T37" fmla="*/ 2147483647 h 298"/>
                  <a:gd name="T38" fmla="*/ 2147483647 w 332"/>
                  <a:gd name="T39" fmla="*/ 2147483647 h 298"/>
                  <a:gd name="T40" fmla="*/ 2147483647 w 332"/>
                  <a:gd name="T41" fmla="*/ 2147483647 h 298"/>
                  <a:gd name="T42" fmla="*/ 2147483647 w 332"/>
                  <a:gd name="T43" fmla="*/ 2147483647 h 298"/>
                  <a:gd name="T44" fmla="*/ 2147483647 w 332"/>
                  <a:gd name="T45" fmla="*/ 2147483647 h 298"/>
                  <a:gd name="T46" fmla="*/ 2147483647 w 332"/>
                  <a:gd name="T47" fmla="*/ 2147483647 h 298"/>
                  <a:gd name="T48" fmla="*/ 2147483647 w 332"/>
                  <a:gd name="T49" fmla="*/ 2147483647 h 298"/>
                  <a:gd name="T50" fmla="*/ 2147483647 w 332"/>
                  <a:gd name="T51" fmla="*/ 2147483647 h 298"/>
                  <a:gd name="T52" fmla="*/ 2147483647 w 332"/>
                  <a:gd name="T53" fmla="*/ 2147483647 h 298"/>
                  <a:gd name="T54" fmla="*/ 2147483647 w 332"/>
                  <a:gd name="T55" fmla="*/ 2147483647 h 298"/>
                  <a:gd name="T56" fmla="*/ 2147483647 w 332"/>
                  <a:gd name="T57" fmla="*/ 2147483647 h 298"/>
                  <a:gd name="T58" fmla="*/ 2147483647 w 332"/>
                  <a:gd name="T59" fmla="*/ 2147483647 h 298"/>
                  <a:gd name="T60" fmla="*/ 2147483647 w 332"/>
                  <a:gd name="T61" fmla="*/ 2147483647 h 298"/>
                  <a:gd name="T62" fmla="*/ 2147483647 w 332"/>
                  <a:gd name="T63" fmla="*/ 0 h 298"/>
                  <a:gd name="T64" fmla="*/ 2147483647 w 332"/>
                  <a:gd name="T65" fmla="*/ 2147483647 h 298"/>
                  <a:gd name="T66" fmla="*/ 2147483647 w 332"/>
                  <a:gd name="T67" fmla="*/ 2147483647 h 298"/>
                  <a:gd name="T68" fmla="*/ 2147483647 w 332"/>
                  <a:gd name="T69" fmla="*/ 2147483647 h 298"/>
                  <a:gd name="T70" fmla="*/ 2147483647 w 332"/>
                  <a:gd name="T71" fmla="*/ 2147483647 h 298"/>
                  <a:gd name="T72" fmla="*/ 2147483647 w 332"/>
                  <a:gd name="T73" fmla="*/ 2147483647 h 298"/>
                  <a:gd name="T74" fmla="*/ 2147483647 w 332"/>
                  <a:gd name="T75" fmla="*/ 2147483647 h 29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32"/>
                  <a:gd name="T115" fmla="*/ 0 h 298"/>
                  <a:gd name="T116" fmla="*/ 332 w 332"/>
                  <a:gd name="T117" fmla="*/ 298 h 29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32" h="298">
                    <a:moveTo>
                      <a:pt x="222" y="62"/>
                    </a:moveTo>
                    <a:lnTo>
                      <a:pt x="224" y="72"/>
                    </a:lnTo>
                    <a:lnTo>
                      <a:pt x="226" y="78"/>
                    </a:lnTo>
                    <a:lnTo>
                      <a:pt x="230" y="80"/>
                    </a:lnTo>
                    <a:lnTo>
                      <a:pt x="234" y="84"/>
                    </a:lnTo>
                    <a:lnTo>
                      <a:pt x="236" y="88"/>
                    </a:lnTo>
                    <a:lnTo>
                      <a:pt x="242" y="96"/>
                    </a:lnTo>
                    <a:lnTo>
                      <a:pt x="244" y="102"/>
                    </a:lnTo>
                    <a:lnTo>
                      <a:pt x="248" y="110"/>
                    </a:lnTo>
                    <a:lnTo>
                      <a:pt x="254" y="118"/>
                    </a:lnTo>
                    <a:lnTo>
                      <a:pt x="258" y="126"/>
                    </a:lnTo>
                    <a:lnTo>
                      <a:pt x="260" y="130"/>
                    </a:lnTo>
                    <a:lnTo>
                      <a:pt x="258" y="136"/>
                    </a:lnTo>
                    <a:lnTo>
                      <a:pt x="268" y="144"/>
                    </a:lnTo>
                    <a:lnTo>
                      <a:pt x="280" y="148"/>
                    </a:lnTo>
                    <a:lnTo>
                      <a:pt x="280" y="156"/>
                    </a:lnTo>
                    <a:lnTo>
                      <a:pt x="324" y="158"/>
                    </a:lnTo>
                    <a:lnTo>
                      <a:pt x="332" y="164"/>
                    </a:lnTo>
                    <a:lnTo>
                      <a:pt x="332" y="198"/>
                    </a:lnTo>
                    <a:lnTo>
                      <a:pt x="282" y="242"/>
                    </a:lnTo>
                    <a:lnTo>
                      <a:pt x="234" y="254"/>
                    </a:lnTo>
                    <a:lnTo>
                      <a:pt x="190" y="298"/>
                    </a:lnTo>
                    <a:lnTo>
                      <a:pt x="188" y="276"/>
                    </a:lnTo>
                    <a:lnTo>
                      <a:pt x="168" y="270"/>
                    </a:lnTo>
                    <a:lnTo>
                      <a:pt x="164" y="268"/>
                    </a:lnTo>
                    <a:lnTo>
                      <a:pt x="162" y="270"/>
                    </a:lnTo>
                    <a:lnTo>
                      <a:pt x="156" y="268"/>
                    </a:lnTo>
                    <a:lnTo>
                      <a:pt x="152" y="264"/>
                    </a:lnTo>
                    <a:lnTo>
                      <a:pt x="150" y="266"/>
                    </a:lnTo>
                    <a:lnTo>
                      <a:pt x="148" y="270"/>
                    </a:lnTo>
                    <a:lnTo>
                      <a:pt x="146" y="276"/>
                    </a:lnTo>
                    <a:lnTo>
                      <a:pt x="144" y="280"/>
                    </a:lnTo>
                    <a:lnTo>
                      <a:pt x="142" y="274"/>
                    </a:lnTo>
                    <a:lnTo>
                      <a:pt x="134" y="264"/>
                    </a:lnTo>
                    <a:lnTo>
                      <a:pt x="124" y="254"/>
                    </a:lnTo>
                    <a:lnTo>
                      <a:pt x="118" y="248"/>
                    </a:lnTo>
                    <a:lnTo>
                      <a:pt x="116" y="240"/>
                    </a:lnTo>
                    <a:lnTo>
                      <a:pt x="108" y="228"/>
                    </a:lnTo>
                    <a:lnTo>
                      <a:pt x="102" y="220"/>
                    </a:lnTo>
                    <a:lnTo>
                      <a:pt x="98" y="214"/>
                    </a:lnTo>
                    <a:lnTo>
                      <a:pt x="90" y="210"/>
                    </a:lnTo>
                    <a:lnTo>
                      <a:pt x="82" y="200"/>
                    </a:lnTo>
                    <a:lnTo>
                      <a:pt x="84" y="200"/>
                    </a:lnTo>
                    <a:lnTo>
                      <a:pt x="82" y="200"/>
                    </a:lnTo>
                    <a:lnTo>
                      <a:pt x="76" y="200"/>
                    </a:lnTo>
                    <a:lnTo>
                      <a:pt x="76" y="162"/>
                    </a:lnTo>
                    <a:lnTo>
                      <a:pt x="68" y="152"/>
                    </a:lnTo>
                    <a:lnTo>
                      <a:pt x="58" y="142"/>
                    </a:lnTo>
                    <a:lnTo>
                      <a:pt x="48" y="134"/>
                    </a:lnTo>
                    <a:lnTo>
                      <a:pt x="42" y="124"/>
                    </a:lnTo>
                    <a:lnTo>
                      <a:pt x="24" y="92"/>
                    </a:lnTo>
                    <a:lnTo>
                      <a:pt x="16" y="76"/>
                    </a:lnTo>
                    <a:lnTo>
                      <a:pt x="10" y="72"/>
                    </a:lnTo>
                    <a:lnTo>
                      <a:pt x="4" y="66"/>
                    </a:lnTo>
                    <a:lnTo>
                      <a:pt x="0" y="54"/>
                    </a:lnTo>
                    <a:lnTo>
                      <a:pt x="16" y="56"/>
                    </a:lnTo>
                    <a:lnTo>
                      <a:pt x="20" y="52"/>
                    </a:lnTo>
                    <a:lnTo>
                      <a:pt x="24" y="46"/>
                    </a:lnTo>
                    <a:lnTo>
                      <a:pt x="30" y="42"/>
                    </a:lnTo>
                    <a:lnTo>
                      <a:pt x="34" y="42"/>
                    </a:lnTo>
                    <a:lnTo>
                      <a:pt x="38" y="36"/>
                    </a:lnTo>
                    <a:lnTo>
                      <a:pt x="44" y="36"/>
                    </a:lnTo>
                    <a:lnTo>
                      <a:pt x="32" y="10"/>
                    </a:lnTo>
                    <a:lnTo>
                      <a:pt x="62" y="0"/>
                    </a:lnTo>
                    <a:lnTo>
                      <a:pt x="118" y="24"/>
                    </a:lnTo>
                    <a:lnTo>
                      <a:pt x="122" y="26"/>
                    </a:lnTo>
                    <a:lnTo>
                      <a:pt x="124" y="30"/>
                    </a:lnTo>
                    <a:lnTo>
                      <a:pt x="128" y="32"/>
                    </a:lnTo>
                    <a:lnTo>
                      <a:pt x="134" y="34"/>
                    </a:lnTo>
                    <a:lnTo>
                      <a:pt x="134" y="44"/>
                    </a:lnTo>
                    <a:lnTo>
                      <a:pt x="152" y="54"/>
                    </a:lnTo>
                    <a:lnTo>
                      <a:pt x="180" y="54"/>
                    </a:lnTo>
                    <a:lnTo>
                      <a:pt x="196" y="58"/>
                    </a:lnTo>
                    <a:lnTo>
                      <a:pt x="200" y="60"/>
                    </a:lnTo>
                    <a:lnTo>
                      <a:pt x="204" y="64"/>
                    </a:lnTo>
                    <a:lnTo>
                      <a:pt x="222" y="64"/>
                    </a:lnTo>
                    <a:lnTo>
                      <a:pt x="222" y="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1" name="îṡļîḓe"/>
              <p:cNvSpPr/>
              <p:nvPr/>
            </p:nvSpPr>
            <p:spPr bwMode="auto">
              <a:xfrm>
                <a:off x="5200359" y="2769244"/>
                <a:ext cx="35808" cy="19615"/>
              </a:xfrm>
              <a:custGeom>
                <a:avLst/>
                <a:gdLst>
                  <a:gd name="T0" fmla="*/ 2147483647 w 20"/>
                  <a:gd name="T1" fmla="*/ 2147483647 h 12"/>
                  <a:gd name="T2" fmla="*/ 0 w 20"/>
                  <a:gd name="T3" fmla="*/ 2147483647 h 12"/>
                  <a:gd name="T4" fmla="*/ 0 w 20"/>
                  <a:gd name="T5" fmla="*/ 2147483647 h 12"/>
                  <a:gd name="T6" fmla="*/ 2147483647 w 20"/>
                  <a:gd name="T7" fmla="*/ 2147483647 h 12"/>
                  <a:gd name="T8" fmla="*/ 2147483647 w 20"/>
                  <a:gd name="T9" fmla="*/ 2147483647 h 12"/>
                  <a:gd name="T10" fmla="*/ 2147483647 w 20"/>
                  <a:gd name="T11" fmla="*/ 0 h 12"/>
                  <a:gd name="T12" fmla="*/ 2147483647 w 20"/>
                  <a:gd name="T13" fmla="*/ 2147483647 h 12"/>
                  <a:gd name="T14" fmla="*/ 2147483647 w 20"/>
                  <a:gd name="T15" fmla="*/ 2147483647 h 12"/>
                  <a:gd name="T16" fmla="*/ 2147483647 w 20"/>
                  <a:gd name="T17" fmla="*/ 0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8" y="12"/>
                    </a:moveTo>
                    <a:lnTo>
                      <a:pt x="0" y="12"/>
                    </a:lnTo>
                    <a:lnTo>
                      <a:pt x="0" y="8"/>
                    </a:lnTo>
                    <a:lnTo>
                      <a:pt x="2" y="6"/>
                    </a:lnTo>
                    <a:lnTo>
                      <a:pt x="4" y="4"/>
                    </a:lnTo>
                    <a:lnTo>
                      <a:pt x="6" y="0"/>
                    </a:lnTo>
                    <a:lnTo>
                      <a:pt x="8" y="4"/>
                    </a:lnTo>
                    <a:lnTo>
                      <a:pt x="12" y="4"/>
                    </a:lnTo>
                    <a:lnTo>
                      <a:pt x="20" y="0"/>
                    </a:lnTo>
                    <a:lnTo>
                      <a:pt x="20" y="4"/>
                    </a:lnTo>
                    <a:lnTo>
                      <a:pt x="16" y="8"/>
                    </a:lnTo>
                    <a:lnTo>
                      <a:pt x="8"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2" name="í$ľíḍé"/>
              <p:cNvSpPr/>
              <p:nvPr/>
            </p:nvSpPr>
            <p:spPr bwMode="auto">
              <a:xfrm>
                <a:off x="5008926" y="2580100"/>
                <a:ext cx="56466" cy="39230"/>
              </a:xfrm>
              <a:custGeom>
                <a:avLst/>
                <a:gdLst>
                  <a:gd name="T0" fmla="*/ 2147483647 w 32"/>
                  <a:gd name="T1" fmla="*/ 0 h 24"/>
                  <a:gd name="T2" fmla="*/ 2147483647 w 32"/>
                  <a:gd name="T3" fmla="*/ 2147483647 h 24"/>
                  <a:gd name="T4" fmla="*/ 2147483647 w 32"/>
                  <a:gd name="T5" fmla="*/ 2147483647 h 24"/>
                  <a:gd name="T6" fmla="*/ 2147483647 w 32"/>
                  <a:gd name="T7" fmla="*/ 2147483647 h 24"/>
                  <a:gd name="T8" fmla="*/ 0 w 32"/>
                  <a:gd name="T9" fmla="*/ 2147483647 h 24"/>
                  <a:gd name="T10" fmla="*/ 2147483647 w 32"/>
                  <a:gd name="T11" fmla="*/ 2147483647 h 24"/>
                  <a:gd name="T12" fmla="*/ 2147483647 w 32"/>
                  <a:gd name="T13" fmla="*/ 2147483647 h 24"/>
                  <a:gd name="T14" fmla="*/ 2147483647 w 32"/>
                  <a:gd name="T15" fmla="*/ 2147483647 h 24"/>
                  <a:gd name="T16" fmla="*/ 2147483647 w 32"/>
                  <a:gd name="T17" fmla="*/ 2147483647 h 24"/>
                  <a:gd name="T18" fmla="*/ 2147483647 w 32"/>
                  <a:gd name="T19" fmla="*/ 2147483647 h 24"/>
                  <a:gd name="T20" fmla="*/ 2147483647 w 32"/>
                  <a:gd name="T21" fmla="*/ 2147483647 h 24"/>
                  <a:gd name="T22" fmla="*/ 2147483647 w 32"/>
                  <a:gd name="T23" fmla="*/ 2147483647 h 24"/>
                  <a:gd name="T24" fmla="*/ 2147483647 w 32"/>
                  <a:gd name="T25" fmla="*/ 2147483647 h 24"/>
                  <a:gd name="T26" fmla="*/ 2147483647 w 32"/>
                  <a:gd name="T27" fmla="*/ 0 h 24"/>
                  <a:gd name="T28" fmla="*/ 2147483647 w 32"/>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
                  <a:gd name="T46" fmla="*/ 0 h 24"/>
                  <a:gd name="T47" fmla="*/ 32 w 32"/>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 h="24">
                    <a:moveTo>
                      <a:pt x="28" y="0"/>
                    </a:moveTo>
                    <a:lnTo>
                      <a:pt x="10" y="2"/>
                    </a:lnTo>
                    <a:lnTo>
                      <a:pt x="4" y="4"/>
                    </a:lnTo>
                    <a:lnTo>
                      <a:pt x="2" y="6"/>
                    </a:lnTo>
                    <a:lnTo>
                      <a:pt x="0" y="8"/>
                    </a:lnTo>
                    <a:lnTo>
                      <a:pt x="2" y="10"/>
                    </a:lnTo>
                    <a:lnTo>
                      <a:pt x="2" y="12"/>
                    </a:lnTo>
                    <a:lnTo>
                      <a:pt x="6" y="14"/>
                    </a:lnTo>
                    <a:lnTo>
                      <a:pt x="6" y="24"/>
                    </a:lnTo>
                    <a:lnTo>
                      <a:pt x="12" y="22"/>
                    </a:lnTo>
                    <a:lnTo>
                      <a:pt x="20" y="18"/>
                    </a:lnTo>
                    <a:lnTo>
                      <a:pt x="32" y="8"/>
                    </a:lnTo>
                    <a:lnTo>
                      <a:pt x="30" y="6"/>
                    </a:lnTo>
                    <a:lnTo>
                      <a:pt x="26" y="0"/>
                    </a:lnTo>
                    <a:lnTo>
                      <a:pt x="2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3" name="îṣḻîdê"/>
              <p:cNvSpPr/>
              <p:nvPr/>
            </p:nvSpPr>
            <p:spPr bwMode="auto">
              <a:xfrm>
                <a:off x="5249939" y="2851906"/>
                <a:ext cx="38562" cy="106481"/>
              </a:xfrm>
              <a:custGeom>
                <a:avLst/>
                <a:gdLst>
                  <a:gd name="T0" fmla="*/ 2147483647 w 22"/>
                  <a:gd name="T1" fmla="*/ 0 h 64"/>
                  <a:gd name="T2" fmla="*/ 2147483647 w 22"/>
                  <a:gd name="T3" fmla="*/ 0 h 64"/>
                  <a:gd name="T4" fmla="*/ 2147483647 w 22"/>
                  <a:gd name="T5" fmla="*/ 2147483647 h 64"/>
                  <a:gd name="T6" fmla="*/ 2147483647 w 22"/>
                  <a:gd name="T7" fmla="*/ 2147483647 h 64"/>
                  <a:gd name="T8" fmla="*/ 2147483647 w 22"/>
                  <a:gd name="T9" fmla="*/ 2147483647 h 64"/>
                  <a:gd name="T10" fmla="*/ 2147483647 w 22"/>
                  <a:gd name="T11" fmla="*/ 2147483647 h 64"/>
                  <a:gd name="T12" fmla="*/ 2147483647 w 22"/>
                  <a:gd name="T13" fmla="*/ 2147483647 h 64"/>
                  <a:gd name="T14" fmla="*/ 2147483647 w 22"/>
                  <a:gd name="T15" fmla="*/ 2147483647 h 64"/>
                  <a:gd name="T16" fmla="*/ 2147483647 w 22"/>
                  <a:gd name="T17" fmla="*/ 2147483647 h 64"/>
                  <a:gd name="T18" fmla="*/ 2147483647 w 22"/>
                  <a:gd name="T19" fmla="*/ 2147483647 h 64"/>
                  <a:gd name="T20" fmla="*/ 0 w 22"/>
                  <a:gd name="T21" fmla="*/ 2147483647 h 64"/>
                  <a:gd name="T22" fmla="*/ 2147483647 w 22"/>
                  <a:gd name="T23" fmla="*/ 2147483647 h 64"/>
                  <a:gd name="T24" fmla="*/ 2147483647 w 22"/>
                  <a:gd name="T25" fmla="*/ 2147483647 h 64"/>
                  <a:gd name="T26" fmla="*/ 2147483647 w 22"/>
                  <a:gd name="T27" fmla="*/ 2147483647 h 64"/>
                  <a:gd name="T28" fmla="*/ 2147483647 w 22"/>
                  <a:gd name="T29" fmla="*/ 0 h 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2"/>
                  <a:gd name="T46" fmla="*/ 0 h 64"/>
                  <a:gd name="T47" fmla="*/ 22 w 22"/>
                  <a:gd name="T48" fmla="*/ 64 h 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2" h="64">
                    <a:moveTo>
                      <a:pt x="14" y="0"/>
                    </a:moveTo>
                    <a:lnTo>
                      <a:pt x="20" y="0"/>
                    </a:lnTo>
                    <a:lnTo>
                      <a:pt x="20" y="8"/>
                    </a:lnTo>
                    <a:lnTo>
                      <a:pt x="16" y="8"/>
                    </a:lnTo>
                    <a:lnTo>
                      <a:pt x="12" y="28"/>
                    </a:lnTo>
                    <a:lnTo>
                      <a:pt x="22" y="28"/>
                    </a:lnTo>
                    <a:lnTo>
                      <a:pt x="16" y="64"/>
                    </a:lnTo>
                    <a:lnTo>
                      <a:pt x="10" y="48"/>
                    </a:lnTo>
                    <a:lnTo>
                      <a:pt x="4" y="40"/>
                    </a:lnTo>
                    <a:lnTo>
                      <a:pt x="2" y="36"/>
                    </a:lnTo>
                    <a:lnTo>
                      <a:pt x="0" y="30"/>
                    </a:lnTo>
                    <a:lnTo>
                      <a:pt x="2" y="26"/>
                    </a:lnTo>
                    <a:lnTo>
                      <a:pt x="4" y="20"/>
                    </a:lnTo>
                    <a:lnTo>
                      <a:pt x="10" y="12"/>
                    </a:lnTo>
                    <a:lnTo>
                      <a:pt x="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4" name="ïṡļiḓê"/>
              <p:cNvSpPr/>
              <p:nvPr/>
            </p:nvSpPr>
            <p:spPr bwMode="auto">
              <a:xfrm>
                <a:off x="5284369" y="2724410"/>
                <a:ext cx="165266" cy="148512"/>
              </a:xfrm>
              <a:custGeom>
                <a:avLst/>
                <a:gdLst>
                  <a:gd name="T0" fmla="*/ 0 w 94"/>
                  <a:gd name="T1" fmla="*/ 2147483647 h 88"/>
                  <a:gd name="T2" fmla="*/ 2147483647 w 94"/>
                  <a:gd name="T3" fmla="*/ 2147483647 h 88"/>
                  <a:gd name="T4" fmla="*/ 2147483647 w 94"/>
                  <a:gd name="T5" fmla="*/ 2147483647 h 88"/>
                  <a:gd name="T6" fmla="*/ 2147483647 w 94"/>
                  <a:gd name="T7" fmla="*/ 2147483647 h 88"/>
                  <a:gd name="T8" fmla="*/ 2147483647 w 94"/>
                  <a:gd name="T9" fmla="*/ 2147483647 h 88"/>
                  <a:gd name="T10" fmla="*/ 2147483647 w 94"/>
                  <a:gd name="T11" fmla="*/ 2147483647 h 88"/>
                  <a:gd name="T12" fmla="*/ 2147483647 w 94"/>
                  <a:gd name="T13" fmla="*/ 2147483647 h 88"/>
                  <a:gd name="T14" fmla="*/ 2147483647 w 94"/>
                  <a:gd name="T15" fmla="*/ 2147483647 h 88"/>
                  <a:gd name="T16" fmla="*/ 2147483647 w 94"/>
                  <a:gd name="T17" fmla="*/ 2147483647 h 88"/>
                  <a:gd name="T18" fmla="*/ 2147483647 w 94"/>
                  <a:gd name="T19" fmla="*/ 2147483647 h 88"/>
                  <a:gd name="T20" fmla="*/ 2147483647 w 94"/>
                  <a:gd name="T21" fmla="*/ 2147483647 h 88"/>
                  <a:gd name="T22" fmla="*/ 2147483647 w 94"/>
                  <a:gd name="T23" fmla="*/ 2147483647 h 88"/>
                  <a:gd name="T24" fmla="*/ 2147483647 w 94"/>
                  <a:gd name="T25" fmla="*/ 2147483647 h 88"/>
                  <a:gd name="T26" fmla="*/ 2147483647 w 94"/>
                  <a:gd name="T27" fmla="*/ 2147483647 h 88"/>
                  <a:gd name="T28" fmla="*/ 2147483647 w 94"/>
                  <a:gd name="T29" fmla="*/ 2147483647 h 88"/>
                  <a:gd name="T30" fmla="*/ 2147483647 w 94"/>
                  <a:gd name="T31" fmla="*/ 2147483647 h 88"/>
                  <a:gd name="T32" fmla="*/ 2147483647 w 94"/>
                  <a:gd name="T33" fmla="*/ 0 h 88"/>
                  <a:gd name="T34" fmla="*/ 2147483647 w 94"/>
                  <a:gd name="T35" fmla="*/ 2147483647 h 88"/>
                  <a:gd name="T36" fmla="*/ 2147483647 w 94"/>
                  <a:gd name="T37" fmla="*/ 2147483647 h 88"/>
                  <a:gd name="T38" fmla="*/ 2147483647 w 94"/>
                  <a:gd name="T39" fmla="*/ 2147483647 h 88"/>
                  <a:gd name="T40" fmla="*/ 2147483647 w 94"/>
                  <a:gd name="T41" fmla="*/ 2147483647 h 88"/>
                  <a:gd name="T42" fmla="*/ 2147483647 w 94"/>
                  <a:gd name="T43" fmla="*/ 2147483647 h 88"/>
                  <a:gd name="T44" fmla="*/ 2147483647 w 94"/>
                  <a:gd name="T45" fmla="*/ 2147483647 h 88"/>
                  <a:gd name="T46" fmla="*/ 2147483647 w 94"/>
                  <a:gd name="T47" fmla="*/ 2147483647 h 88"/>
                  <a:gd name="T48" fmla="*/ 2147483647 w 94"/>
                  <a:gd name="T49" fmla="*/ 2147483647 h 88"/>
                  <a:gd name="T50" fmla="*/ 2147483647 w 94"/>
                  <a:gd name="T51" fmla="*/ 2147483647 h 88"/>
                  <a:gd name="T52" fmla="*/ 2147483647 w 94"/>
                  <a:gd name="T53" fmla="*/ 2147483647 h 88"/>
                  <a:gd name="T54" fmla="*/ 2147483647 w 94"/>
                  <a:gd name="T55" fmla="*/ 2147483647 h 88"/>
                  <a:gd name="T56" fmla="*/ 2147483647 w 94"/>
                  <a:gd name="T57" fmla="*/ 2147483647 h 88"/>
                  <a:gd name="T58" fmla="*/ 2147483647 w 94"/>
                  <a:gd name="T59" fmla="*/ 2147483647 h 88"/>
                  <a:gd name="T60" fmla="*/ 2147483647 w 94"/>
                  <a:gd name="T61" fmla="*/ 2147483647 h 88"/>
                  <a:gd name="T62" fmla="*/ 2147483647 w 94"/>
                  <a:gd name="T63" fmla="*/ 2147483647 h 88"/>
                  <a:gd name="T64" fmla="*/ 2147483647 w 94"/>
                  <a:gd name="T65" fmla="*/ 2147483647 h 88"/>
                  <a:gd name="T66" fmla="*/ 2147483647 w 94"/>
                  <a:gd name="T67" fmla="*/ 2147483647 h 88"/>
                  <a:gd name="T68" fmla="*/ 2147483647 w 94"/>
                  <a:gd name="T69" fmla="*/ 2147483647 h 88"/>
                  <a:gd name="T70" fmla="*/ 2147483647 w 94"/>
                  <a:gd name="T71" fmla="*/ 2147483647 h 88"/>
                  <a:gd name="T72" fmla="*/ 2147483647 w 94"/>
                  <a:gd name="T73" fmla="*/ 2147483647 h 88"/>
                  <a:gd name="T74" fmla="*/ 2147483647 w 94"/>
                  <a:gd name="T75" fmla="*/ 2147483647 h 88"/>
                  <a:gd name="T76" fmla="*/ 2147483647 w 94"/>
                  <a:gd name="T77" fmla="*/ 2147483647 h 88"/>
                  <a:gd name="T78" fmla="*/ 2147483647 w 94"/>
                  <a:gd name="T79" fmla="*/ 2147483647 h 88"/>
                  <a:gd name="T80" fmla="*/ 2147483647 w 94"/>
                  <a:gd name="T81" fmla="*/ 2147483647 h 88"/>
                  <a:gd name="T82" fmla="*/ 2147483647 w 94"/>
                  <a:gd name="T83" fmla="*/ 2147483647 h 88"/>
                  <a:gd name="T84" fmla="*/ 2147483647 w 94"/>
                  <a:gd name="T85" fmla="*/ 2147483647 h 88"/>
                  <a:gd name="T86" fmla="*/ 2147483647 w 94"/>
                  <a:gd name="T87" fmla="*/ 2147483647 h 88"/>
                  <a:gd name="T88" fmla="*/ 0 w 94"/>
                  <a:gd name="T89" fmla="*/ 2147483647 h 88"/>
                  <a:gd name="T90" fmla="*/ 0 w 94"/>
                  <a:gd name="T91" fmla="*/ 2147483647 h 8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4"/>
                  <a:gd name="T139" fmla="*/ 0 h 88"/>
                  <a:gd name="T140" fmla="*/ 94 w 94"/>
                  <a:gd name="T141" fmla="*/ 88 h 8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4" h="88">
                    <a:moveTo>
                      <a:pt x="0" y="82"/>
                    </a:moveTo>
                    <a:lnTo>
                      <a:pt x="10" y="84"/>
                    </a:lnTo>
                    <a:lnTo>
                      <a:pt x="14" y="88"/>
                    </a:lnTo>
                    <a:lnTo>
                      <a:pt x="18" y="88"/>
                    </a:lnTo>
                    <a:lnTo>
                      <a:pt x="20" y="88"/>
                    </a:lnTo>
                    <a:lnTo>
                      <a:pt x="80" y="54"/>
                    </a:lnTo>
                    <a:lnTo>
                      <a:pt x="80" y="46"/>
                    </a:lnTo>
                    <a:lnTo>
                      <a:pt x="80" y="40"/>
                    </a:lnTo>
                    <a:lnTo>
                      <a:pt x="82" y="34"/>
                    </a:lnTo>
                    <a:lnTo>
                      <a:pt x="84" y="28"/>
                    </a:lnTo>
                    <a:lnTo>
                      <a:pt x="82" y="26"/>
                    </a:lnTo>
                    <a:lnTo>
                      <a:pt x="80" y="22"/>
                    </a:lnTo>
                    <a:lnTo>
                      <a:pt x="82" y="16"/>
                    </a:lnTo>
                    <a:lnTo>
                      <a:pt x="84" y="14"/>
                    </a:lnTo>
                    <a:lnTo>
                      <a:pt x="88" y="14"/>
                    </a:lnTo>
                    <a:lnTo>
                      <a:pt x="94" y="4"/>
                    </a:lnTo>
                    <a:lnTo>
                      <a:pt x="94" y="0"/>
                    </a:lnTo>
                    <a:lnTo>
                      <a:pt x="86" y="2"/>
                    </a:lnTo>
                    <a:lnTo>
                      <a:pt x="74" y="4"/>
                    </a:lnTo>
                    <a:lnTo>
                      <a:pt x="68" y="2"/>
                    </a:lnTo>
                    <a:lnTo>
                      <a:pt x="66" y="2"/>
                    </a:lnTo>
                    <a:lnTo>
                      <a:pt x="62" y="4"/>
                    </a:lnTo>
                    <a:lnTo>
                      <a:pt x="56" y="8"/>
                    </a:lnTo>
                    <a:lnTo>
                      <a:pt x="52" y="10"/>
                    </a:lnTo>
                    <a:lnTo>
                      <a:pt x="46" y="10"/>
                    </a:lnTo>
                    <a:lnTo>
                      <a:pt x="40" y="8"/>
                    </a:lnTo>
                    <a:lnTo>
                      <a:pt x="36" y="6"/>
                    </a:lnTo>
                    <a:lnTo>
                      <a:pt x="30" y="8"/>
                    </a:lnTo>
                    <a:lnTo>
                      <a:pt x="24" y="10"/>
                    </a:lnTo>
                    <a:lnTo>
                      <a:pt x="16" y="8"/>
                    </a:lnTo>
                    <a:lnTo>
                      <a:pt x="12" y="8"/>
                    </a:lnTo>
                    <a:lnTo>
                      <a:pt x="12" y="4"/>
                    </a:lnTo>
                    <a:lnTo>
                      <a:pt x="8" y="4"/>
                    </a:lnTo>
                    <a:lnTo>
                      <a:pt x="8" y="22"/>
                    </a:lnTo>
                    <a:lnTo>
                      <a:pt x="4" y="24"/>
                    </a:lnTo>
                    <a:lnTo>
                      <a:pt x="4" y="30"/>
                    </a:lnTo>
                    <a:lnTo>
                      <a:pt x="2" y="46"/>
                    </a:lnTo>
                    <a:lnTo>
                      <a:pt x="12" y="50"/>
                    </a:lnTo>
                    <a:lnTo>
                      <a:pt x="10" y="58"/>
                    </a:lnTo>
                    <a:lnTo>
                      <a:pt x="6" y="60"/>
                    </a:lnTo>
                    <a:lnTo>
                      <a:pt x="2" y="60"/>
                    </a:lnTo>
                    <a:lnTo>
                      <a:pt x="4" y="64"/>
                    </a:lnTo>
                    <a:lnTo>
                      <a:pt x="6" y="66"/>
                    </a:lnTo>
                    <a:lnTo>
                      <a:pt x="4" y="72"/>
                    </a:lnTo>
                    <a:lnTo>
                      <a:pt x="0" y="76"/>
                    </a:lnTo>
                    <a:lnTo>
                      <a:pt x="0" y="8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5" name="iŝ1íḍê"/>
              <p:cNvSpPr/>
              <p:nvPr/>
            </p:nvSpPr>
            <p:spPr bwMode="auto">
              <a:xfrm>
                <a:off x="5372511" y="2723008"/>
                <a:ext cx="268558" cy="247988"/>
              </a:xfrm>
              <a:custGeom>
                <a:avLst/>
                <a:gdLst>
                  <a:gd name="T0" fmla="*/ 2147483647 w 154"/>
                  <a:gd name="T1" fmla="*/ 2147483647 h 150"/>
                  <a:gd name="T2" fmla="*/ 2147483647 w 154"/>
                  <a:gd name="T3" fmla="*/ 2147483647 h 150"/>
                  <a:gd name="T4" fmla="*/ 2147483647 w 154"/>
                  <a:gd name="T5" fmla="*/ 0 h 150"/>
                  <a:gd name="T6" fmla="*/ 2147483647 w 154"/>
                  <a:gd name="T7" fmla="*/ 2147483647 h 150"/>
                  <a:gd name="T8" fmla="*/ 2147483647 w 154"/>
                  <a:gd name="T9" fmla="*/ 2147483647 h 150"/>
                  <a:gd name="T10" fmla="*/ 2147483647 w 154"/>
                  <a:gd name="T11" fmla="*/ 2147483647 h 150"/>
                  <a:gd name="T12" fmla="*/ 2147483647 w 154"/>
                  <a:gd name="T13" fmla="*/ 2147483647 h 150"/>
                  <a:gd name="T14" fmla="*/ 2147483647 w 154"/>
                  <a:gd name="T15" fmla="*/ 2147483647 h 150"/>
                  <a:gd name="T16" fmla="*/ 2147483647 w 154"/>
                  <a:gd name="T17" fmla="*/ 2147483647 h 150"/>
                  <a:gd name="T18" fmla="*/ 2147483647 w 154"/>
                  <a:gd name="T19" fmla="*/ 2147483647 h 150"/>
                  <a:gd name="T20" fmla="*/ 2147483647 w 154"/>
                  <a:gd name="T21" fmla="*/ 2147483647 h 150"/>
                  <a:gd name="T22" fmla="*/ 2147483647 w 154"/>
                  <a:gd name="T23" fmla="*/ 2147483647 h 150"/>
                  <a:gd name="T24" fmla="*/ 2147483647 w 154"/>
                  <a:gd name="T25" fmla="*/ 2147483647 h 150"/>
                  <a:gd name="T26" fmla="*/ 2147483647 w 154"/>
                  <a:gd name="T27" fmla="*/ 2147483647 h 150"/>
                  <a:gd name="T28" fmla="*/ 2147483647 w 154"/>
                  <a:gd name="T29" fmla="*/ 2147483647 h 150"/>
                  <a:gd name="T30" fmla="*/ 2147483647 w 154"/>
                  <a:gd name="T31" fmla="*/ 2147483647 h 150"/>
                  <a:gd name="T32" fmla="*/ 2147483647 w 154"/>
                  <a:gd name="T33" fmla="*/ 2147483647 h 150"/>
                  <a:gd name="T34" fmla="*/ 2147483647 w 154"/>
                  <a:gd name="T35" fmla="*/ 2147483647 h 150"/>
                  <a:gd name="T36" fmla="*/ 2147483647 w 154"/>
                  <a:gd name="T37" fmla="*/ 2147483647 h 150"/>
                  <a:gd name="T38" fmla="*/ 2147483647 w 154"/>
                  <a:gd name="T39" fmla="*/ 2147483647 h 150"/>
                  <a:gd name="T40" fmla="*/ 2147483647 w 154"/>
                  <a:gd name="T41" fmla="*/ 2147483647 h 150"/>
                  <a:gd name="T42" fmla="*/ 2147483647 w 154"/>
                  <a:gd name="T43" fmla="*/ 2147483647 h 150"/>
                  <a:gd name="T44" fmla="*/ 2147483647 w 154"/>
                  <a:gd name="T45" fmla="*/ 2147483647 h 150"/>
                  <a:gd name="T46" fmla="*/ 2147483647 w 154"/>
                  <a:gd name="T47" fmla="*/ 2147483647 h 150"/>
                  <a:gd name="T48" fmla="*/ 2147483647 w 154"/>
                  <a:gd name="T49" fmla="*/ 2147483647 h 150"/>
                  <a:gd name="T50" fmla="*/ 2147483647 w 154"/>
                  <a:gd name="T51" fmla="*/ 2147483647 h 150"/>
                  <a:gd name="T52" fmla="*/ 2147483647 w 154"/>
                  <a:gd name="T53" fmla="*/ 2147483647 h 150"/>
                  <a:gd name="T54" fmla="*/ 2147483647 w 154"/>
                  <a:gd name="T55" fmla="*/ 2147483647 h 150"/>
                  <a:gd name="T56" fmla="*/ 2147483647 w 154"/>
                  <a:gd name="T57" fmla="*/ 2147483647 h 150"/>
                  <a:gd name="T58" fmla="*/ 2147483647 w 154"/>
                  <a:gd name="T59" fmla="*/ 2147483647 h 150"/>
                  <a:gd name="T60" fmla="*/ 2147483647 w 154"/>
                  <a:gd name="T61" fmla="*/ 2147483647 h 150"/>
                  <a:gd name="T62" fmla="*/ 2147483647 w 154"/>
                  <a:gd name="T63" fmla="*/ 2147483647 h 150"/>
                  <a:gd name="T64" fmla="*/ 2147483647 w 154"/>
                  <a:gd name="T65" fmla="*/ 2147483647 h 150"/>
                  <a:gd name="T66" fmla="*/ 2147483647 w 154"/>
                  <a:gd name="T67" fmla="*/ 2147483647 h 150"/>
                  <a:gd name="T68" fmla="*/ 2147483647 w 154"/>
                  <a:gd name="T69" fmla="*/ 2147483647 h 150"/>
                  <a:gd name="T70" fmla="*/ 2147483647 w 154"/>
                  <a:gd name="T71" fmla="*/ 2147483647 h 150"/>
                  <a:gd name="T72" fmla="*/ 2147483647 w 154"/>
                  <a:gd name="T73" fmla="*/ 2147483647 h 150"/>
                  <a:gd name="T74" fmla="*/ 2147483647 w 154"/>
                  <a:gd name="T75" fmla="*/ 2147483647 h 150"/>
                  <a:gd name="T76" fmla="*/ 2147483647 w 154"/>
                  <a:gd name="T77" fmla="*/ 2147483647 h 150"/>
                  <a:gd name="T78" fmla="*/ 2147483647 w 154"/>
                  <a:gd name="T79" fmla="*/ 2147483647 h 150"/>
                  <a:gd name="T80" fmla="*/ 0 w 154"/>
                  <a:gd name="T81" fmla="*/ 2147483647 h 150"/>
                  <a:gd name="T82" fmla="*/ 2147483647 w 154"/>
                  <a:gd name="T83" fmla="*/ 2147483647 h 150"/>
                  <a:gd name="T84" fmla="*/ 2147483647 w 154"/>
                  <a:gd name="T85" fmla="*/ 2147483647 h 150"/>
                  <a:gd name="T86" fmla="*/ 2147483647 w 154"/>
                  <a:gd name="T87" fmla="*/ 2147483647 h 150"/>
                  <a:gd name="T88" fmla="*/ 2147483647 w 154"/>
                  <a:gd name="T89" fmla="*/ 2147483647 h 150"/>
                  <a:gd name="T90" fmla="*/ 2147483647 w 154"/>
                  <a:gd name="T91" fmla="*/ 2147483647 h 150"/>
                  <a:gd name="T92" fmla="*/ 2147483647 w 154"/>
                  <a:gd name="T93" fmla="*/ 2147483647 h 150"/>
                  <a:gd name="T94" fmla="*/ 2147483647 w 154"/>
                  <a:gd name="T95" fmla="*/ 2147483647 h 150"/>
                  <a:gd name="T96" fmla="*/ 2147483647 w 154"/>
                  <a:gd name="T97" fmla="*/ 2147483647 h 150"/>
                  <a:gd name="T98" fmla="*/ 2147483647 w 154"/>
                  <a:gd name="T99" fmla="*/ 2147483647 h 150"/>
                  <a:gd name="T100" fmla="*/ 2147483647 w 154"/>
                  <a:gd name="T101" fmla="*/ 2147483647 h 150"/>
                  <a:gd name="T102" fmla="*/ 2147483647 w 154"/>
                  <a:gd name="T103" fmla="*/ 2147483647 h 150"/>
                  <a:gd name="T104" fmla="*/ 2147483647 w 154"/>
                  <a:gd name="T105" fmla="*/ 2147483647 h 150"/>
                  <a:gd name="T106" fmla="*/ 2147483647 w 154"/>
                  <a:gd name="T107" fmla="*/ 2147483647 h 15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4"/>
                  <a:gd name="T163" fmla="*/ 0 h 150"/>
                  <a:gd name="T164" fmla="*/ 154 w 154"/>
                  <a:gd name="T165" fmla="*/ 150 h 15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4" h="150">
                    <a:moveTo>
                      <a:pt x="48" y="2"/>
                    </a:moveTo>
                    <a:lnTo>
                      <a:pt x="62" y="2"/>
                    </a:lnTo>
                    <a:lnTo>
                      <a:pt x="66" y="0"/>
                    </a:lnTo>
                    <a:lnTo>
                      <a:pt x="70" y="2"/>
                    </a:lnTo>
                    <a:lnTo>
                      <a:pt x="76" y="2"/>
                    </a:lnTo>
                    <a:lnTo>
                      <a:pt x="80" y="12"/>
                    </a:lnTo>
                    <a:lnTo>
                      <a:pt x="88" y="20"/>
                    </a:lnTo>
                    <a:lnTo>
                      <a:pt x="98" y="24"/>
                    </a:lnTo>
                    <a:lnTo>
                      <a:pt x="108" y="28"/>
                    </a:lnTo>
                    <a:lnTo>
                      <a:pt x="102" y="40"/>
                    </a:lnTo>
                    <a:lnTo>
                      <a:pt x="100" y="48"/>
                    </a:lnTo>
                    <a:lnTo>
                      <a:pt x="98" y="56"/>
                    </a:lnTo>
                    <a:lnTo>
                      <a:pt x="100" y="62"/>
                    </a:lnTo>
                    <a:lnTo>
                      <a:pt x="102" y="68"/>
                    </a:lnTo>
                    <a:lnTo>
                      <a:pt x="108" y="74"/>
                    </a:lnTo>
                    <a:lnTo>
                      <a:pt x="112" y="78"/>
                    </a:lnTo>
                    <a:lnTo>
                      <a:pt x="124" y="86"/>
                    </a:lnTo>
                    <a:lnTo>
                      <a:pt x="132" y="92"/>
                    </a:lnTo>
                    <a:lnTo>
                      <a:pt x="136" y="96"/>
                    </a:lnTo>
                    <a:lnTo>
                      <a:pt x="136" y="102"/>
                    </a:lnTo>
                    <a:lnTo>
                      <a:pt x="138" y="112"/>
                    </a:lnTo>
                    <a:lnTo>
                      <a:pt x="142" y="116"/>
                    </a:lnTo>
                    <a:lnTo>
                      <a:pt x="148" y="122"/>
                    </a:lnTo>
                    <a:lnTo>
                      <a:pt x="152" y="126"/>
                    </a:lnTo>
                    <a:lnTo>
                      <a:pt x="154" y="132"/>
                    </a:lnTo>
                    <a:lnTo>
                      <a:pt x="152" y="134"/>
                    </a:lnTo>
                    <a:lnTo>
                      <a:pt x="148" y="132"/>
                    </a:lnTo>
                    <a:lnTo>
                      <a:pt x="142" y="132"/>
                    </a:lnTo>
                    <a:lnTo>
                      <a:pt x="138" y="132"/>
                    </a:lnTo>
                    <a:lnTo>
                      <a:pt x="134" y="136"/>
                    </a:lnTo>
                    <a:lnTo>
                      <a:pt x="130" y="142"/>
                    </a:lnTo>
                    <a:lnTo>
                      <a:pt x="126" y="150"/>
                    </a:lnTo>
                    <a:lnTo>
                      <a:pt x="98" y="150"/>
                    </a:lnTo>
                    <a:lnTo>
                      <a:pt x="80" y="140"/>
                    </a:lnTo>
                    <a:lnTo>
                      <a:pt x="80" y="130"/>
                    </a:lnTo>
                    <a:lnTo>
                      <a:pt x="74" y="128"/>
                    </a:lnTo>
                    <a:lnTo>
                      <a:pt x="70" y="126"/>
                    </a:lnTo>
                    <a:lnTo>
                      <a:pt x="68" y="122"/>
                    </a:lnTo>
                    <a:lnTo>
                      <a:pt x="64" y="120"/>
                    </a:lnTo>
                    <a:lnTo>
                      <a:pt x="8" y="96"/>
                    </a:lnTo>
                    <a:lnTo>
                      <a:pt x="0" y="74"/>
                    </a:lnTo>
                    <a:lnTo>
                      <a:pt x="30" y="56"/>
                    </a:lnTo>
                    <a:lnTo>
                      <a:pt x="30" y="48"/>
                    </a:lnTo>
                    <a:lnTo>
                      <a:pt x="30" y="42"/>
                    </a:lnTo>
                    <a:lnTo>
                      <a:pt x="32" y="36"/>
                    </a:lnTo>
                    <a:lnTo>
                      <a:pt x="34" y="30"/>
                    </a:lnTo>
                    <a:lnTo>
                      <a:pt x="32" y="28"/>
                    </a:lnTo>
                    <a:lnTo>
                      <a:pt x="30" y="24"/>
                    </a:lnTo>
                    <a:lnTo>
                      <a:pt x="32" y="18"/>
                    </a:lnTo>
                    <a:lnTo>
                      <a:pt x="34" y="16"/>
                    </a:lnTo>
                    <a:lnTo>
                      <a:pt x="38" y="16"/>
                    </a:lnTo>
                    <a:lnTo>
                      <a:pt x="44" y="6"/>
                    </a:lnTo>
                    <a:lnTo>
                      <a:pt x="44" y="2"/>
                    </a:lnTo>
                    <a:lnTo>
                      <a:pt x="48"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6" name="îšḷídê"/>
              <p:cNvSpPr/>
              <p:nvPr/>
            </p:nvSpPr>
            <p:spPr bwMode="auto">
              <a:xfrm>
                <a:off x="5008926" y="2571695"/>
                <a:ext cx="486156" cy="193346"/>
              </a:xfrm>
              <a:custGeom>
                <a:avLst/>
                <a:gdLst>
                  <a:gd name="T0" fmla="*/ 2147483647 w 278"/>
                  <a:gd name="T1" fmla="*/ 2147483647 h 116"/>
                  <a:gd name="T2" fmla="*/ 2147483647 w 278"/>
                  <a:gd name="T3" fmla="*/ 2147483647 h 116"/>
                  <a:gd name="T4" fmla="*/ 2147483647 w 278"/>
                  <a:gd name="T5" fmla="*/ 2147483647 h 116"/>
                  <a:gd name="T6" fmla="*/ 2147483647 w 278"/>
                  <a:gd name="T7" fmla="*/ 2147483647 h 116"/>
                  <a:gd name="T8" fmla="*/ 2147483647 w 278"/>
                  <a:gd name="T9" fmla="*/ 2147483647 h 116"/>
                  <a:gd name="T10" fmla="*/ 2147483647 w 278"/>
                  <a:gd name="T11" fmla="*/ 2147483647 h 116"/>
                  <a:gd name="T12" fmla="*/ 2147483647 w 278"/>
                  <a:gd name="T13" fmla="*/ 2147483647 h 116"/>
                  <a:gd name="T14" fmla="*/ 2147483647 w 278"/>
                  <a:gd name="T15" fmla="*/ 2147483647 h 116"/>
                  <a:gd name="T16" fmla="*/ 2147483647 w 278"/>
                  <a:gd name="T17" fmla="*/ 2147483647 h 116"/>
                  <a:gd name="T18" fmla="*/ 2147483647 w 278"/>
                  <a:gd name="T19" fmla="*/ 2147483647 h 116"/>
                  <a:gd name="T20" fmla="*/ 2147483647 w 278"/>
                  <a:gd name="T21" fmla="*/ 2147483647 h 116"/>
                  <a:gd name="T22" fmla="*/ 2147483647 w 278"/>
                  <a:gd name="T23" fmla="*/ 2147483647 h 116"/>
                  <a:gd name="T24" fmla="*/ 2147483647 w 278"/>
                  <a:gd name="T25" fmla="*/ 2147483647 h 116"/>
                  <a:gd name="T26" fmla="*/ 2147483647 w 278"/>
                  <a:gd name="T27" fmla="*/ 2147483647 h 116"/>
                  <a:gd name="T28" fmla="*/ 2147483647 w 278"/>
                  <a:gd name="T29" fmla="*/ 2147483647 h 116"/>
                  <a:gd name="T30" fmla="*/ 2147483647 w 278"/>
                  <a:gd name="T31" fmla="*/ 2147483647 h 116"/>
                  <a:gd name="T32" fmla="*/ 2147483647 w 278"/>
                  <a:gd name="T33" fmla="*/ 2147483647 h 116"/>
                  <a:gd name="T34" fmla="*/ 2147483647 w 278"/>
                  <a:gd name="T35" fmla="*/ 2147483647 h 116"/>
                  <a:gd name="T36" fmla="*/ 2147483647 w 278"/>
                  <a:gd name="T37" fmla="*/ 2147483647 h 116"/>
                  <a:gd name="T38" fmla="*/ 2147483647 w 278"/>
                  <a:gd name="T39" fmla="*/ 2147483647 h 116"/>
                  <a:gd name="T40" fmla="*/ 2147483647 w 278"/>
                  <a:gd name="T41" fmla="*/ 2147483647 h 116"/>
                  <a:gd name="T42" fmla="*/ 2147483647 w 278"/>
                  <a:gd name="T43" fmla="*/ 2147483647 h 116"/>
                  <a:gd name="T44" fmla="*/ 2147483647 w 278"/>
                  <a:gd name="T45" fmla="*/ 0 h 116"/>
                  <a:gd name="T46" fmla="*/ 2147483647 w 278"/>
                  <a:gd name="T47" fmla="*/ 2147483647 h 116"/>
                  <a:gd name="T48" fmla="*/ 2147483647 w 278"/>
                  <a:gd name="T49" fmla="*/ 2147483647 h 116"/>
                  <a:gd name="T50" fmla="*/ 2147483647 w 278"/>
                  <a:gd name="T51" fmla="*/ 2147483647 h 116"/>
                  <a:gd name="T52" fmla="*/ 2147483647 w 278"/>
                  <a:gd name="T53" fmla="*/ 2147483647 h 116"/>
                  <a:gd name="T54" fmla="*/ 2147483647 w 278"/>
                  <a:gd name="T55" fmla="*/ 2147483647 h 116"/>
                  <a:gd name="T56" fmla="*/ 2147483647 w 278"/>
                  <a:gd name="T57" fmla="*/ 2147483647 h 116"/>
                  <a:gd name="T58" fmla="*/ 2147483647 w 278"/>
                  <a:gd name="T59" fmla="*/ 2147483647 h 116"/>
                  <a:gd name="T60" fmla="*/ 2147483647 w 278"/>
                  <a:gd name="T61" fmla="*/ 2147483647 h 116"/>
                  <a:gd name="T62" fmla="*/ 0 w 278"/>
                  <a:gd name="T63" fmla="*/ 2147483647 h 116"/>
                  <a:gd name="T64" fmla="*/ 2147483647 w 278"/>
                  <a:gd name="T65" fmla="*/ 2147483647 h 116"/>
                  <a:gd name="T66" fmla="*/ 2147483647 w 278"/>
                  <a:gd name="T67" fmla="*/ 2147483647 h 116"/>
                  <a:gd name="T68" fmla="*/ 2147483647 w 278"/>
                  <a:gd name="T69" fmla="*/ 2147483647 h 116"/>
                  <a:gd name="T70" fmla="*/ 2147483647 w 278"/>
                  <a:gd name="T71" fmla="*/ 2147483647 h 116"/>
                  <a:gd name="T72" fmla="*/ 2147483647 w 278"/>
                  <a:gd name="T73" fmla="*/ 2147483647 h 116"/>
                  <a:gd name="T74" fmla="*/ 2147483647 w 278"/>
                  <a:gd name="T75" fmla="*/ 2147483647 h 116"/>
                  <a:gd name="T76" fmla="*/ 2147483647 w 278"/>
                  <a:gd name="T77" fmla="*/ 2147483647 h 116"/>
                  <a:gd name="T78" fmla="*/ 2147483647 w 278"/>
                  <a:gd name="T79" fmla="*/ 2147483647 h 116"/>
                  <a:gd name="T80" fmla="*/ 2147483647 w 278"/>
                  <a:gd name="T81" fmla="*/ 2147483647 h 116"/>
                  <a:gd name="T82" fmla="*/ 2147483647 w 278"/>
                  <a:gd name="T83" fmla="*/ 2147483647 h 116"/>
                  <a:gd name="T84" fmla="*/ 2147483647 w 278"/>
                  <a:gd name="T85" fmla="*/ 2147483647 h 116"/>
                  <a:gd name="T86" fmla="*/ 2147483647 w 278"/>
                  <a:gd name="T87" fmla="*/ 2147483647 h 116"/>
                  <a:gd name="T88" fmla="*/ 2147483647 w 278"/>
                  <a:gd name="T89" fmla="*/ 2147483647 h 116"/>
                  <a:gd name="T90" fmla="*/ 2147483647 w 278"/>
                  <a:gd name="T91" fmla="*/ 2147483647 h 116"/>
                  <a:gd name="T92" fmla="*/ 2147483647 w 278"/>
                  <a:gd name="T93" fmla="*/ 2147483647 h 116"/>
                  <a:gd name="T94" fmla="*/ 2147483647 w 278"/>
                  <a:gd name="T95" fmla="*/ 2147483647 h 116"/>
                  <a:gd name="T96" fmla="*/ 2147483647 w 278"/>
                  <a:gd name="T97" fmla="*/ 2147483647 h 116"/>
                  <a:gd name="T98" fmla="*/ 2147483647 w 278"/>
                  <a:gd name="T99" fmla="*/ 2147483647 h 116"/>
                  <a:gd name="T100" fmla="*/ 2147483647 w 278"/>
                  <a:gd name="T101" fmla="*/ 2147483647 h 116"/>
                  <a:gd name="T102" fmla="*/ 2147483647 w 278"/>
                  <a:gd name="T103" fmla="*/ 2147483647 h 116"/>
                  <a:gd name="T104" fmla="*/ 2147483647 w 278"/>
                  <a:gd name="T105" fmla="*/ 2147483647 h 116"/>
                  <a:gd name="T106" fmla="*/ 2147483647 w 278"/>
                  <a:gd name="T107" fmla="*/ 2147483647 h 116"/>
                  <a:gd name="T108" fmla="*/ 2147483647 w 278"/>
                  <a:gd name="T109" fmla="*/ 2147483647 h 116"/>
                  <a:gd name="T110" fmla="*/ 2147483647 w 278"/>
                  <a:gd name="T111" fmla="*/ 2147483647 h 1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78"/>
                  <a:gd name="T169" fmla="*/ 0 h 116"/>
                  <a:gd name="T170" fmla="*/ 278 w 278"/>
                  <a:gd name="T171" fmla="*/ 116 h 1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78" h="116">
                    <a:moveTo>
                      <a:pt x="166" y="114"/>
                    </a:moveTo>
                    <a:lnTo>
                      <a:pt x="166" y="96"/>
                    </a:lnTo>
                    <a:lnTo>
                      <a:pt x="170" y="96"/>
                    </a:lnTo>
                    <a:lnTo>
                      <a:pt x="170" y="100"/>
                    </a:lnTo>
                    <a:lnTo>
                      <a:pt x="174" y="100"/>
                    </a:lnTo>
                    <a:lnTo>
                      <a:pt x="182" y="102"/>
                    </a:lnTo>
                    <a:lnTo>
                      <a:pt x="188" y="100"/>
                    </a:lnTo>
                    <a:lnTo>
                      <a:pt x="194" y="98"/>
                    </a:lnTo>
                    <a:lnTo>
                      <a:pt x="198" y="100"/>
                    </a:lnTo>
                    <a:lnTo>
                      <a:pt x="204" y="102"/>
                    </a:lnTo>
                    <a:lnTo>
                      <a:pt x="210" y="102"/>
                    </a:lnTo>
                    <a:lnTo>
                      <a:pt x="214" y="100"/>
                    </a:lnTo>
                    <a:lnTo>
                      <a:pt x="220" y="96"/>
                    </a:lnTo>
                    <a:lnTo>
                      <a:pt x="224" y="94"/>
                    </a:lnTo>
                    <a:lnTo>
                      <a:pt x="226" y="94"/>
                    </a:lnTo>
                    <a:lnTo>
                      <a:pt x="232" y="96"/>
                    </a:lnTo>
                    <a:lnTo>
                      <a:pt x="244" y="94"/>
                    </a:lnTo>
                    <a:lnTo>
                      <a:pt x="252" y="92"/>
                    </a:lnTo>
                    <a:lnTo>
                      <a:pt x="256" y="92"/>
                    </a:lnTo>
                    <a:lnTo>
                      <a:pt x="270" y="92"/>
                    </a:lnTo>
                    <a:lnTo>
                      <a:pt x="274" y="90"/>
                    </a:lnTo>
                    <a:lnTo>
                      <a:pt x="278" y="90"/>
                    </a:lnTo>
                    <a:lnTo>
                      <a:pt x="276" y="80"/>
                    </a:lnTo>
                    <a:lnTo>
                      <a:pt x="274" y="70"/>
                    </a:lnTo>
                    <a:lnTo>
                      <a:pt x="272" y="62"/>
                    </a:lnTo>
                    <a:lnTo>
                      <a:pt x="270" y="52"/>
                    </a:lnTo>
                    <a:lnTo>
                      <a:pt x="272" y="52"/>
                    </a:lnTo>
                    <a:lnTo>
                      <a:pt x="274" y="44"/>
                    </a:lnTo>
                    <a:lnTo>
                      <a:pt x="274" y="40"/>
                    </a:lnTo>
                    <a:lnTo>
                      <a:pt x="268" y="36"/>
                    </a:lnTo>
                    <a:lnTo>
                      <a:pt x="260" y="36"/>
                    </a:lnTo>
                    <a:lnTo>
                      <a:pt x="260" y="32"/>
                    </a:lnTo>
                    <a:lnTo>
                      <a:pt x="260" y="28"/>
                    </a:lnTo>
                    <a:lnTo>
                      <a:pt x="258" y="20"/>
                    </a:lnTo>
                    <a:lnTo>
                      <a:pt x="256" y="14"/>
                    </a:lnTo>
                    <a:lnTo>
                      <a:pt x="252" y="10"/>
                    </a:lnTo>
                    <a:lnTo>
                      <a:pt x="242" y="8"/>
                    </a:lnTo>
                    <a:lnTo>
                      <a:pt x="226" y="10"/>
                    </a:lnTo>
                    <a:lnTo>
                      <a:pt x="210" y="12"/>
                    </a:lnTo>
                    <a:lnTo>
                      <a:pt x="194" y="16"/>
                    </a:lnTo>
                    <a:lnTo>
                      <a:pt x="176" y="18"/>
                    </a:lnTo>
                    <a:lnTo>
                      <a:pt x="170" y="18"/>
                    </a:lnTo>
                    <a:lnTo>
                      <a:pt x="162" y="14"/>
                    </a:lnTo>
                    <a:lnTo>
                      <a:pt x="148" y="10"/>
                    </a:lnTo>
                    <a:lnTo>
                      <a:pt x="134" y="2"/>
                    </a:lnTo>
                    <a:lnTo>
                      <a:pt x="124" y="0"/>
                    </a:lnTo>
                    <a:lnTo>
                      <a:pt x="114" y="0"/>
                    </a:lnTo>
                    <a:lnTo>
                      <a:pt x="102" y="2"/>
                    </a:lnTo>
                    <a:lnTo>
                      <a:pt x="92" y="6"/>
                    </a:lnTo>
                    <a:lnTo>
                      <a:pt x="84" y="12"/>
                    </a:lnTo>
                    <a:lnTo>
                      <a:pt x="76" y="14"/>
                    </a:lnTo>
                    <a:lnTo>
                      <a:pt x="64" y="14"/>
                    </a:lnTo>
                    <a:lnTo>
                      <a:pt x="60" y="14"/>
                    </a:lnTo>
                    <a:lnTo>
                      <a:pt x="60" y="12"/>
                    </a:lnTo>
                    <a:lnTo>
                      <a:pt x="52" y="12"/>
                    </a:lnTo>
                    <a:lnTo>
                      <a:pt x="46" y="12"/>
                    </a:lnTo>
                    <a:lnTo>
                      <a:pt x="34" y="12"/>
                    </a:lnTo>
                    <a:lnTo>
                      <a:pt x="34" y="14"/>
                    </a:lnTo>
                    <a:lnTo>
                      <a:pt x="38" y="18"/>
                    </a:lnTo>
                    <a:lnTo>
                      <a:pt x="44" y="24"/>
                    </a:lnTo>
                    <a:lnTo>
                      <a:pt x="32" y="26"/>
                    </a:lnTo>
                    <a:lnTo>
                      <a:pt x="12" y="28"/>
                    </a:lnTo>
                    <a:lnTo>
                      <a:pt x="6" y="34"/>
                    </a:lnTo>
                    <a:lnTo>
                      <a:pt x="0" y="40"/>
                    </a:lnTo>
                    <a:lnTo>
                      <a:pt x="2" y="40"/>
                    </a:lnTo>
                    <a:lnTo>
                      <a:pt x="4" y="42"/>
                    </a:lnTo>
                    <a:lnTo>
                      <a:pt x="8" y="44"/>
                    </a:lnTo>
                    <a:lnTo>
                      <a:pt x="8" y="46"/>
                    </a:lnTo>
                    <a:lnTo>
                      <a:pt x="10" y="50"/>
                    </a:lnTo>
                    <a:lnTo>
                      <a:pt x="14" y="54"/>
                    </a:lnTo>
                    <a:lnTo>
                      <a:pt x="12" y="58"/>
                    </a:lnTo>
                    <a:lnTo>
                      <a:pt x="10" y="60"/>
                    </a:lnTo>
                    <a:lnTo>
                      <a:pt x="10" y="66"/>
                    </a:lnTo>
                    <a:lnTo>
                      <a:pt x="18" y="66"/>
                    </a:lnTo>
                    <a:lnTo>
                      <a:pt x="18" y="70"/>
                    </a:lnTo>
                    <a:lnTo>
                      <a:pt x="22" y="76"/>
                    </a:lnTo>
                    <a:lnTo>
                      <a:pt x="30" y="84"/>
                    </a:lnTo>
                    <a:lnTo>
                      <a:pt x="30" y="86"/>
                    </a:lnTo>
                    <a:lnTo>
                      <a:pt x="32" y="90"/>
                    </a:lnTo>
                    <a:lnTo>
                      <a:pt x="46" y="96"/>
                    </a:lnTo>
                    <a:lnTo>
                      <a:pt x="60" y="100"/>
                    </a:lnTo>
                    <a:lnTo>
                      <a:pt x="76" y="104"/>
                    </a:lnTo>
                    <a:lnTo>
                      <a:pt x="78" y="100"/>
                    </a:lnTo>
                    <a:lnTo>
                      <a:pt x="78" y="96"/>
                    </a:lnTo>
                    <a:lnTo>
                      <a:pt x="76" y="94"/>
                    </a:lnTo>
                    <a:lnTo>
                      <a:pt x="74" y="94"/>
                    </a:lnTo>
                    <a:lnTo>
                      <a:pt x="78" y="94"/>
                    </a:lnTo>
                    <a:lnTo>
                      <a:pt x="82" y="92"/>
                    </a:lnTo>
                    <a:lnTo>
                      <a:pt x="88" y="92"/>
                    </a:lnTo>
                    <a:lnTo>
                      <a:pt x="90" y="94"/>
                    </a:lnTo>
                    <a:lnTo>
                      <a:pt x="98" y="98"/>
                    </a:lnTo>
                    <a:lnTo>
                      <a:pt x="104" y="106"/>
                    </a:lnTo>
                    <a:lnTo>
                      <a:pt x="108" y="108"/>
                    </a:lnTo>
                    <a:lnTo>
                      <a:pt x="114" y="108"/>
                    </a:lnTo>
                    <a:lnTo>
                      <a:pt x="116" y="108"/>
                    </a:lnTo>
                    <a:lnTo>
                      <a:pt x="120" y="106"/>
                    </a:lnTo>
                    <a:lnTo>
                      <a:pt x="126" y="98"/>
                    </a:lnTo>
                    <a:lnTo>
                      <a:pt x="132" y="94"/>
                    </a:lnTo>
                    <a:lnTo>
                      <a:pt x="134" y="92"/>
                    </a:lnTo>
                    <a:lnTo>
                      <a:pt x="138" y="92"/>
                    </a:lnTo>
                    <a:lnTo>
                      <a:pt x="142" y="92"/>
                    </a:lnTo>
                    <a:lnTo>
                      <a:pt x="142" y="94"/>
                    </a:lnTo>
                    <a:lnTo>
                      <a:pt x="146" y="94"/>
                    </a:lnTo>
                    <a:lnTo>
                      <a:pt x="148" y="96"/>
                    </a:lnTo>
                    <a:lnTo>
                      <a:pt x="152" y="94"/>
                    </a:lnTo>
                    <a:lnTo>
                      <a:pt x="154" y="94"/>
                    </a:lnTo>
                    <a:lnTo>
                      <a:pt x="164" y="94"/>
                    </a:lnTo>
                    <a:lnTo>
                      <a:pt x="162" y="96"/>
                    </a:lnTo>
                    <a:lnTo>
                      <a:pt x="160" y="98"/>
                    </a:lnTo>
                    <a:lnTo>
                      <a:pt x="156" y="98"/>
                    </a:lnTo>
                    <a:lnTo>
                      <a:pt x="158" y="108"/>
                    </a:lnTo>
                    <a:lnTo>
                      <a:pt x="162" y="116"/>
                    </a:lnTo>
                    <a:lnTo>
                      <a:pt x="166" y="1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7" name="íŝlïḓe"/>
              <p:cNvSpPr/>
              <p:nvPr/>
            </p:nvSpPr>
            <p:spPr bwMode="auto">
              <a:xfrm>
                <a:off x="5722324" y="3060663"/>
                <a:ext cx="26167" cy="39230"/>
              </a:xfrm>
              <a:custGeom>
                <a:avLst/>
                <a:gdLst>
                  <a:gd name="T0" fmla="*/ 0 w 16"/>
                  <a:gd name="T1" fmla="*/ 2147483647 h 24"/>
                  <a:gd name="T2" fmla="*/ 2147483647 w 16"/>
                  <a:gd name="T3" fmla="*/ 2147483647 h 24"/>
                  <a:gd name="T4" fmla="*/ 2147483647 w 16"/>
                  <a:gd name="T5" fmla="*/ 2147483647 h 24"/>
                  <a:gd name="T6" fmla="*/ 2147483647 w 16"/>
                  <a:gd name="T7" fmla="*/ 0 h 24"/>
                  <a:gd name="T8" fmla="*/ 2147483647 w 16"/>
                  <a:gd name="T9" fmla="*/ 0 h 24"/>
                  <a:gd name="T10" fmla="*/ 2147483647 w 16"/>
                  <a:gd name="T11" fmla="*/ 2147483647 h 24"/>
                  <a:gd name="T12" fmla="*/ 2147483647 w 16"/>
                  <a:gd name="T13" fmla="*/ 2147483647 h 24"/>
                  <a:gd name="T14" fmla="*/ 2147483647 w 16"/>
                  <a:gd name="T15" fmla="*/ 2147483647 h 24"/>
                  <a:gd name="T16" fmla="*/ 2147483647 w 16"/>
                  <a:gd name="T17" fmla="*/ 2147483647 h 24"/>
                  <a:gd name="T18" fmla="*/ 2147483647 w 16"/>
                  <a:gd name="T19" fmla="*/ 2147483647 h 24"/>
                  <a:gd name="T20" fmla="*/ 2147483647 w 16"/>
                  <a:gd name="T21" fmla="*/ 2147483647 h 24"/>
                  <a:gd name="T22" fmla="*/ 2147483647 w 16"/>
                  <a:gd name="T23" fmla="*/ 2147483647 h 24"/>
                  <a:gd name="T24" fmla="*/ 0 w 16"/>
                  <a:gd name="T25" fmla="*/ 2147483647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
                  <a:gd name="T40" fmla="*/ 0 h 24"/>
                  <a:gd name="T41" fmla="*/ 16 w 16"/>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 h="24">
                    <a:moveTo>
                      <a:pt x="0" y="12"/>
                    </a:moveTo>
                    <a:lnTo>
                      <a:pt x="2" y="10"/>
                    </a:lnTo>
                    <a:lnTo>
                      <a:pt x="4" y="8"/>
                    </a:lnTo>
                    <a:lnTo>
                      <a:pt x="2" y="0"/>
                    </a:lnTo>
                    <a:lnTo>
                      <a:pt x="10" y="0"/>
                    </a:lnTo>
                    <a:lnTo>
                      <a:pt x="12" y="6"/>
                    </a:lnTo>
                    <a:lnTo>
                      <a:pt x="14" y="10"/>
                    </a:lnTo>
                    <a:lnTo>
                      <a:pt x="16" y="12"/>
                    </a:lnTo>
                    <a:lnTo>
                      <a:pt x="14" y="16"/>
                    </a:lnTo>
                    <a:lnTo>
                      <a:pt x="10" y="20"/>
                    </a:lnTo>
                    <a:lnTo>
                      <a:pt x="6" y="24"/>
                    </a:lnTo>
                    <a:lnTo>
                      <a:pt x="4" y="20"/>
                    </a:lnTo>
                    <a:lnTo>
                      <a:pt x="0"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8" name="ïṥľíḍé"/>
              <p:cNvSpPr/>
              <p:nvPr/>
            </p:nvSpPr>
            <p:spPr bwMode="auto">
              <a:xfrm>
                <a:off x="5770527" y="3088685"/>
                <a:ext cx="209336" cy="250789"/>
              </a:xfrm>
              <a:custGeom>
                <a:avLst/>
                <a:gdLst>
                  <a:gd name="T0" fmla="*/ 2147483647 w 120"/>
                  <a:gd name="T1" fmla="*/ 2147483647 h 150"/>
                  <a:gd name="T2" fmla="*/ 2147483647 w 120"/>
                  <a:gd name="T3" fmla="*/ 2147483647 h 150"/>
                  <a:gd name="T4" fmla="*/ 2147483647 w 120"/>
                  <a:gd name="T5" fmla="*/ 2147483647 h 150"/>
                  <a:gd name="T6" fmla="*/ 2147483647 w 120"/>
                  <a:gd name="T7" fmla="*/ 2147483647 h 150"/>
                  <a:gd name="T8" fmla="*/ 2147483647 w 120"/>
                  <a:gd name="T9" fmla="*/ 2147483647 h 150"/>
                  <a:gd name="T10" fmla="*/ 2147483647 w 120"/>
                  <a:gd name="T11" fmla="*/ 2147483647 h 150"/>
                  <a:gd name="T12" fmla="*/ 2147483647 w 120"/>
                  <a:gd name="T13" fmla="*/ 2147483647 h 150"/>
                  <a:gd name="T14" fmla="*/ 2147483647 w 120"/>
                  <a:gd name="T15" fmla="*/ 2147483647 h 150"/>
                  <a:gd name="T16" fmla="*/ 2147483647 w 120"/>
                  <a:gd name="T17" fmla="*/ 2147483647 h 150"/>
                  <a:gd name="T18" fmla="*/ 2147483647 w 120"/>
                  <a:gd name="T19" fmla="*/ 2147483647 h 150"/>
                  <a:gd name="T20" fmla="*/ 2147483647 w 120"/>
                  <a:gd name="T21" fmla="*/ 2147483647 h 150"/>
                  <a:gd name="T22" fmla="*/ 2147483647 w 120"/>
                  <a:gd name="T23" fmla="*/ 2147483647 h 150"/>
                  <a:gd name="T24" fmla="*/ 2147483647 w 120"/>
                  <a:gd name="T25" fmla="*/ 2147483647 h 150"/>
                  <a:gd name="T26" fmla="*/ 2147483647 w 120"/>
                  <a:gd name="T27" fmla="*/ 2147483647 h 150"/>
                  <a:gd name="T28" fmla="*/ 2147483647 w 120"/>
                  <a:gd name="T29" fmla="*/ 2147483647 h 150"/>
                  <a:gd name="T30" fmla="*/ 2147483647 w 120"/>
                  <a:gd name="T31" fmla="*/ 2147483647 h 150"/>
                  <a:gd name="T32" fmla="*/ 2147483647 w 120"/>
                  <a:gd name="T33" fmla="*/ 2147483647 h 150"/>
                  <a:gd name="T34" fmla="*/ 2147483647 w 120"/>
                  <a:gd name="T35" fmla="*/ 2147483647 h 150"/>
                  <a:gd name="T36" fmla="*/ 2147483647 w 120"/>
                  <a:gd name="T37" fmla="*/ 2147483647 h 150"/>
                  <a:gd name="T38" fmla="*/ 2147483647 w 120"/>
                  <a:gd name="T39" fmla="*/ 2147483647 h 150"/>
                  <a:gd name="T40" fmla="*/ 2147483647 w 120"/>
                  <a:gd name="T41" fmla="*/ 2147483647 h 150"/>
                  <a:gd name="T42" fmla="*/ 2147483647 w 120"/>
                  <a:gd name="T43" fmla="*/ 2147483647 h 150"/>
                  <a:gd name="T44" fmla="*/ 2147483647 w 120"/>
                  <a:gd name="T45" fmla="*/ 2147483647 h 150"/>
                  <a:gd name="T46" fmla="*/ 2147483647 w 120"/>
                  <a:gd name="T47" fmla="*/ 2147483647 h 150"/>
                  <a:gd name="T48" fmla="*/ 2147483647 w 120"/>
                  <a:gd name="T49" fmla="*/ 2147483647 h 150"/>
                  <a:gd name="T50" fmla="*/ 2147483647 w 120"/>
                  <a:gd name="T51" fmla="*/ 2147483647 h 150"/>
                  <a:gd name="T52" fmla="*/ 2147483647 w 120"/>
                  <a:gd name="T53" fmla="*/ 2147483647 h 150"/>
                  <a:gd name="T54" fmla="*/ 2147483647 w 120"/>
                  <a:gd name="T55" fmla="*/ 2147483647 h 150"/>
                  <a:gd name="T56" fmla="*/ 2147483647 w 120"/>
                  <a:gd name="T57" fmla="*/ 2147483647 h 150"/>
                  <a:gd name="T58" fmla="*/ 2147483647 w 120"/>
                  <a:gd name="T59" fmla="*/ 2147483647 h 150"/>
                  <a:gd name="T60" fmla="*/ 2147483647 w 120"/>
                  <a:gd name="T61" fmla="*/ 2147483647 h 150"/>
                  <a:gd name="T62" fmla="*/ 2147483647 w 120"/>
                  <a:gd name="T63" fmla="*/ 2147483647 h 150"/>
                  <a:gd name="T64" fmla="*/ 2147483647 w 120"/>
                  <a:gd name="T65" fmla="*/ 2147483647 h 150"/>
                  <a:gd name="T66" fmla="*/ 0 w 120"/>
                  <a:gd name="T67" fmla="*/ 2147483647 h 150"/>
                  <a:gd name="T68" fmla="*/ 0 w 120"/>
                  <a:gd name="T69" fmla="*/ 2147483647 h 150"/>
                  <a:gd name="T70" fmla="*/ 2147483647 w 120"/>
                  <a:gd name="T71" fmla="*/ 2147483647 h 150"/>
                  <a:gd name="T72" fmla="*/ 2147483647 w 120"/>
                  <a:gd name="T73" fmla="*/ 2147483647 h 150"/>
                  <a:gd name="T74" fmla="*/ 2147483647 w 120"/>
                  <a:gd name="T75" fmla="*/ 2147483647 h 150"/>
                  <a:gd name="T76" fmla="*/ 2147483647 w 120"/>
                  <a:gd name="T77" fmla="*/ 0 h 150"/>
                  <a:gd name="T78" fmla="*/ 2147483647 w 120"/>
                  <a:gd name="T79" fmla="*/ 2147483647 h 1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
                  <a:gd name="T121" fmla="*/ 0 h 150"/>
                  <a:gd name="T122" fmla="*/ 120 w 120"/>
                  <a:gd name="T123" fmla="*/ 150 h 15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 h="150">
                    <a:moveTo>
                      <a:pt x="66" y="4"/>
                    </a:moveTo>
                    <a:lnTo>
                      <a:pt x="72" y="12"/>
                    </a:lnTo>
                    <a:lnTo>
                      <a:pt x="76" y="22"/>
                    </a:lnTo>
                    <a:lnTo>
                      <a:pt x="82" y="26"/>
                    </a:lnTo>
                    <a:lnTo>
                      <a:pt x="88" y="28"/>
                    </a:lnTo>
                    <a:lnTo>
                      <a:pt x="102" y="30"/>
                    </a:lnTo>
                    <a:lnTo>
                      <a:pt x="110" y="34"/>
                    </a:lnTo>
                    <a:lnTo>
                      <a:pt x="116" y="38"/>
                    </a:lnTo>
                    <a:lnTo>
                      <a:pt x="118" y="42"/>
                    </a:lnTo>
                    <a:lnTo>
                      <a:pt x="120" y="50"/>
                    </a:lnTo>
                    <a:lnTo>
                      <a:pt x="118" y="58"/>
                    </a:lnTo>
                    <a:lnTo>
                      <a:pt x="116" y="64"/>
                    </a:lnTo>
                    <a:lnTo>
                      <a:pt x="104" y="76"/>
                    </a:lnTo>
                    <a:lnTo>
                      <a:pt x="98" y="82"/>
                    </a:lnTo>
                    <a:lnTo>
                      <a:pt x="94" y="86"/>
                    </a:lnTo>
                    <a:lnTo>
                      <a:pt x="92" y="90"/>
                    </a:lnTo>
                    <a:lnTo>
                      <a:pt x="92" y="98"/>
                    </a:lnTo>
                    <a:lnTo>
                      <a:pt x="92" y="110"/>
                    </a:lnTo>
                    <a:lnTo>
                      <a:pt x="84" y="112"/>
                    </a:lnTo>
                    <a:lnTo>
                      <a:pt x="78" y="110"/>
                    </a:lnTo>
                    <a:lnTo>
                      <a:pt x="78" y="120"/>
                    </a:lnTo>
                    <a:lnTo>
                      <a:pt x="78" y="122"/>
                    </a:lnTo>
                    <a:lnTo>
                      <a:pt x="78" y="126"/>
                    </a:lnTo>
                    <a:lnTo>
                      <a:pt x="72" y="128"/>
                    </a:lnTo>
                    <a:lnTo>
                      <a:pt x="66" y="130"/>
                    </a:lnTo>
                    <a:lnTo>
                      <a:pt x="64" y="132"/>
                    </a:lnTo>
                    <a:lnTo>
                      <a:pt x="62" y="136"/>
                    </a:lnTo>
                    <a:lnTo>
                      <a:pt x="58" y="140"/>
                    </a:lnTo>
                    <a:lnTo>
                      <a:pt x="56" y="144"/>
                    </a:lnTo>
                    <a:lnTo>
                      <a:pt x="44" y="146"/>
                    </a:lnTo>
                    <a:lnTo>
                      <a:pt x="36" y="148"/>
                    </a:lnTo>
                    <a:lnTo>
                      <a:pt x="30" y="148"/>
                    </a:lnTo>
                    <a:lnTo>
                      <a:pt x="20" y="150"/>
                    </a:lnTo>
                    <a:lnTo>
                      <a:pt x="0" y="126"/>
                    </a:lnTo>
                    <a:lnTo>
                      <a:pt x="0" y="118"/>
                    </a:lnTo>
                    <a:lnTo>
                      <a:pt x="50" y="74"/>
                    </a:lnTo>
                    <a:lnTo>
                      <a:pt x="50" y="40"/>
                    </a:lnTo>
                    <a:lnTo>
                      <a:pt x="42" y="34"/>
                    </a:lnTo>
                    <a:lnTo>
                      <a:pt x="66" y="0"/>
                    </a:lnTo>
                    <a:lnTo>
                      <a:pt x="66"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29" name="ï$ļiḍe"/>
              <p:cNvSpPr/>
              <p:nvPr/>
            </p:nvSpPr>
            <p:spPr bwMode="auto">
              <a:xfrm>
                <a:off x="5861423" y="3049455"/>
                <a:ext cx="16526" cy="29422"/>
              </a:xfrm>
              <a:custGeom>
                <a:avLst/>
                <a:gdLst>
                  <a:gd name="T0" fmla="*/ 0 w 10"/>
                  <a:gd name="T1" fmla="*/ 2147483647 h 18"/>
                  <a:gd name="T2" fmla="*/ 2147483647 w 10"/>
                  <a:gd name="T3" fmla="*/ 0 h 18"/>
                  <a:gd name="T4" fmla="*/ 2147483647 w 10"/>
                  <a:gd name="T5" fmla="*/ 2147483647 h 18"/>
                  <a:gd name="T6" fmla="*/ 2147483647 w 10"/>
                  <a:gd name="T7" fmla="*/ 2147483647 h 18"/>
                  <a:gd name="T8" fmla="*/ 2147483647 w 10"/>
                  <a:gd name="T9" fmla="*/ 2147483647 h 18"/>
                  <a:gd name="T10" fmla="*/ 2147483647 w 10"/>
                  <a:gd name="T11" fmla="*/ 2147483647 h 18"/>
                  <a:gd name="T12" fmla="*/ 2147483647 w 10"/>
                  <a:gd name="T13" fmla="*/ 2147483647 h 18"/>
                  <a:gd name="T14" fmla="*/ 0 w 10"/>
                  <a:gd name="T15" fmla="*/ 2147483647 h 18"/>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8"/>
                  <a:gd name="T26" fmla="*/ 10 w 10"/>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8">
                    <a:moveTo>
                      <a:pt x="0" y="8"/>
                    </a:moveTo>
                    <a:lnTo>
                      <a:pt x="6" y="0"/>
                    </a:lnTo>
                    <a:lnTo>
                      <a:pt x="10" y="6"/>
                    </a:lnTo>
                    <a:lnTo>
                      <a:pt x="10" y="14"/>
                    </a:lnTo>
                    <a:lnTo>
                      <a:pt x="6" y="18"/>
                    </a:lnTo>
                    <a:lnTo>
                      <a:pt x="4" y="16"/>
                    </a:lnTo>
                    <a:lnTo>
                      <a:pt x="2" y="12"/>
                    </a:lnTo>
                    <a:lnTo>
                      <a:pt x="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0" name="îṣļîḑe"/>
              <p:cNvSpPr/>
              <p:nvPr/>
            </p:nvSpPr>
            <p:spPr bwMode="auto">
              <a:xfrm>
                <a:off x="5729210" y="3063466"/>
                <a:ext cx="155625" cy="81261"/>
              </a:xfrm>
              <a:custGeom>
                <a:avLst/>
                <a:gdLst>
                  <a:gd name="T0" fmla="*/ 2147483647 w 90"/>
                  <a:gd name="T1" fmla="*/ 2147483647 h 50"/>
                  <a:gd name="T2" fmla="*/ 2147483647 w 90"/>
                  <a:gd name="T3" fmla="*/ 2147483647 h 50"/>
                  <a:gd name="T4" fmla="*/ 2147483647 w 90"/>
                  <a:gd name="T5" fmla="*/ 2147483647 h 50"/>
                  <a:gd name="T6" fmla="*/ 2147483647 w 90"/>
                  <a:gd name="T7" fmla="*/ 2147483647 h 50"/>
                  <a:gd name="T8" fmla="*/ 2147483647 w 90"/>
                  <a:gd name="T9" fmla="*/ 2147483647 h 50"/>
                  <a:gd name="T10" fmla="*/ 2147483647 w 90"/>
                  <a:gd name="T11" fmla="*/ 2147483647 h 50"/>
                  <a:gd name="T12" fmla="*/ 2147483647 w 90"/>
                  <a:gd name="T13" fmla="*/ 0 h 50"/>
                  <a:gd name="T14" fmla="*/ 2147483647 w 90"/>
                  <a:gd name="T15" fmla="*/ 2147483647 h 50"/>
                  <a:gd name="T16" fmla="*/ 2147483647 w 90"/>
                  <a:gd name="T17" fmla="*/ 2147483647 h 50"/>
                  <a:gd name="T18" fmla="*/ 2147483647 w 90"/>
                  <a:gd name="T19" fmla="*/ 2147483647 h 50"/>
                  <a:gd name="T20" fmla="*/ 2147483647 w 90"/>
                  <a:gd name="T21" fmla="*/ 2147483647 h 50"/>
                  <a:gd name="T22" fmla="*/ 2147483647 w 90"/>
                  <a:gd name="T23" fmla="*/ 2147483647 h 50"/>
                  <a:gd name="T24" fmla="*/ 2147483647 w 90"/>
                  <a:gd name="T25" fmla="*/ 2147483647 h 50"/>
                  <a:gd name="T26" fmla="*/ 2147483647 w 90"/>
                  <a:gd name="T27" fmla="*/ 2147483647 h 50"/>
                  <a:gd name="T28" fmla="*/ 2147483647 w 90"/>
                  <a:gd name="T29" fmla="*/ 2147483647 h 50"/>
                  <a:gd name="T30" fmla="*/ 2147483647 w 90"/>
                  <a:gd name="T31" fmla="*/ 2147483647 h 50"/>
                  <a:gd name="T32" fmla="*/ 0 w 90"/>
                  <a:gd name="T33" fmla="*/ 2147483647 h 50"/>
                  <a:gd name="T34" fmla="*/ 2147483647 w 90"/>
                  <a:gd name="T35" fmla="*/ 2147483647 h 50"/>
                  <a:gd name="T36" fmla="*/ 2147483647 w 90"/>
                  <a:gd name="T37" fmla="*/ 2147483647 h 50"/>
                  <a:gd name="T38" fmla="*/ 2147483647 w 90"/>
                  <a:gd name="T39" fmla="*/ 2147483647 h 50"/>
                  <a:gd name="T40" fmla="*/ 2147483647 w 90"/>
                  <a:gd name="T41" fmla="*/ 2147483647 h 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0"/>
                  <a:gd name="T64" fmla="*/ 0 h 50"/>
                  <a:gd name="T65" fmla="*/ 90 w 90"/>
                  <a:gd name="T66" fmla="*/ 50 h 5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0" h="50">
                    <a:moveTo>
                      <a:pt x="66" y="50"/>
                    </a:moveTo>
                    <a:lnTo>
                      <a:pt x="90" y="16"/>
                    </a:lnTo>
                    <a:lnTo>
                      <a:pt x="86" y="6"/>
                    </a:lnTo>
                    <a:lnTo>
                      <a:pt x="82" y="10"/>
                    </a:lnTo>
                    <a:lnTo>
                      <a:pt x="80" y="8"/>
                    </a:lnTo>
                    <a:lnTo>
                      <a:pt x="78" y="4"/>
                    </a:lnTo>
                    <a:lnTo>
                      <a:pt x="76" y="0"/>
                    </a:lnTo>
                    <a:lnTo>
                      <a:pt x="66" y="12"/>
                    </a:lnTo>
                    <a:lnTo>
                      <a:pt x="58" y="22"/>
                    </a:lnTo>
                    <a:lnTo>
                      <a:pt x="52" y="28"/>
                    </a:lnTo>
                    <a:lnTo>
                      <a:pt x="44" y="30"/>
                    </a:lnTo>
                    <a:lnTo>
                      <a:pt x="36" y="34"/>
                    </a:lnTo>
                    <a:lnTo>
                      <a:pt x="26" y="34"/>
                    </a:lnTo>
                    <a:lnTo>
                      <a:pt x="20" y="34"/>
                    </a:lnTo>
                    <a:lnTo>
                      <a:pt x="12" y="30"/>
                    </a:lnTo>
                    <a:lnTo>
                      <a:pt x="2" y="22"/>
                    </a:lnTo>
                    <a:lnTo>
                      <a:pt x="0" y="28"/>
                    </a:lnTo>
                    <a:lnTo>
                      <a:pt x="10" y="36"/>
                    </a:lnTo>
                    <a:lnTo>
                      <a:pt x="22" y="40"/>
                    </a:lnTo>
                    <a:lnTo>
                      <a:pt x="22" y="48"/>
                    </a:lnTo>
                    <a:lnTo>
                      <a:pt x="66" y="5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1" name="ïşḷîḓè"/>
              <p:cNvSpPr/>
              <p:nvPr/>
            </p:nvSpPr>
            <p:spPr bwMode="auto">
              <a:xfrm>
                <a:off x="5519874" y="3286233"/>
                <a:ext cx="286460" cy="176534"/>
              </a:xfrm>
              <a:custGeom>
                <a:avLst/>
                <a:gdLst>
                  <a:gd name="T0" fmla="*/ 2147483647 w 164"/>
                  <a:gd name="T1" fmla="*/ 2147483647 h 106"/>
                  <a:gd name="T2" fmla="*/ 2147483647 w 164"/>
                  <a:gd name="T3" fmla="*/ 2147483647 h 106"/>
                  <a:gd name="T4" fmla="*/ 2147483647 w 164"/>
                  <a:gd name="T5" fmla="*/ 0 h 106"/>
                  <a:gd name="T6" fmla="*/ 2147483647 w 164"/>
                  <a:gd name="T7" fmla="*/ 2147483647 h 106"/>
                  <a:gd name="T8" fmla="*/ 2147483647 w 164"/>
                  <a:gd name="T9" fmla="*/ 2147483647 h 106"/>
                  <a:gd name="T10" fmla="*/ 2147483647 w 164"/>
                  <a:gd name="T11" fmla="*/ 2147483647 h 106"/>
                  <a:gd name="T12" fmla="*/ 2147483647 w 164"/>
                  <a:gd name="T13" fmla="*/ 2147483647 h 106"/>
                  <a:gd name="T14" fmla="*/ 2147483647 w 164"/>
                  <a:gd name="T15" fmla="*/ 2147483647 h 106"/>
                  <a:gd name="T16" fmla="*/ 2147483647 w 164"/>
                  <a:gd name="T17" fmla="*/ 2147483647 h 106"/>
                  <a:gd name="T18" fmla="*/ 2147483647 w 164"/>
                  <a:gd name="T19" fmla="*/ 2147483647 h 106"/>
                  <a:gd name="T20" fmla="*/ 2147483647 w 164"/>
                  <a:gd name="T21" fmla="*/ 2147483647 h 106"/>
                  <a:gd name="T22" fmla="*/ 2147483647 w 164"/>
                  <a:gd name="T23" fmla="*/ 2147483647 h 106"/>
                  <a:gd name="T24" fmla="*/ 2147483647 w 164"/>
                  <a:gd name="T25" fmla="*/ 2147483647 h 106"/>
                  <a:gd name="T26" fmla="*/ 2147483647 w 164"/>
                  <a:gd name="T27" fmla="*/ 2147483647 h 106"/>
                  <a:gd name="T28" fmla="*/ 2147483647 w 164"/>
                  <a:gd name="T29" fmla="*/ 2147483647 h 106"/>
                  <a:gd name="T30" fmla="*/ 2147483647 w 164"/>
                  <a:gd name="T31" fmla="*/ 2147483647 h 106"/>
                  <a:gd name="T32" fmla="*/ 0 w 164"/>
                  <a:gd name="T33" fmla="*/ 2147483647 h 106"/>
                  <a:gd name="T34" fmla="*/ 2147483647 w 164"/>
                  <a:gd name="T35" fmla="*/ 2147483647 h 106"/>
                  <a:gd name="T36" fmla="*/ 2147483647 w 164"/>
                  <a:gd name="T37" fmla="*/ 2147483647 h 106"/>
                  <a:gd name="T38" fmla="*/ 2147483647 w 164"/>
                  <a:gd name="T39" fmla="*/ 2147483647 h 106"/>
                  <a:gd name="T40" fmla="*/ 2147483647 w 164"/>
                  <a:gd name="T41" fmla="*/ 2147483647 h 106"/>
                  <a:gd name="T42" fmla="*/ 2147483647 w 164"/>
                  <a:gd name="T43" fmla="*/ 2147483647 h 106"/>
                  <a:gd name="T44" fmla="*/ 2147483647 w 164"/>
                  <a:gd name="T45" fmla="*/ 2147483647 h 106"/>
                  <a:gd name="T46" fmla="*/ 2147483647 w 164"/>
                  <a:gd name="T47" fmla="*/ 2147483647 h 106"/>
                  <a:gd name="T48" fmla="*/ 2147483647 w 164"/>
                  <a:gd name="T49" fmla="*/ 2147483647 h 106"/>
                  <a:gd name="T50" fmla="*/ 2147483647 w 164"/>
                  <a:gd name="T51" fmla="*/ 2147483647 h 106"/>
                  <a:gd name="T52" fmla="*/ 2147483647 w 164"/>
                  <a:gd name="T53" fmla="*/ 2147483647 h 106"/>
                  <a:gd name="T54" fmla="*/ 2147483647 w 164"/>
                  <a:gd name="T55" fmla="*/ 2147483647 h 106"/>
                  <a:gd name="T56" fmla="*/ 2147483647 w 164"/>
                  <a:gd name="T57" fmla="*/ 2147483647 h 106"/>
                  <a:gd name="T58" fmla="*/ 2147483647 w 164"/>
                  <a:gd name="T59" fmla="*/ 2147483647 h 106"/>
                  <a:gd name="T60" fmla="*/ 2147483647 w 164"/>
                  <a:gd name="T61" fmla="*/ 2147483647 h 106"/>
                  <a:gd name="T62" fmla="*/ 2147483647 w 164"/>
                  <a:gd name="T63" fmla="*/ 2147483647 h 106"/>
                  <a:gd name="T64" fmla="*/ 2147483647 w 164"/>
                  <a:gd name="T65" fmla="*/ 2147483647 h 106"/>
                  <a:gd name="T66" fmla="*/ 2147483647 w 164"/>
                  <a:gd name="T67" fmla="*/ 2147483647 h 106"/>
                  <a:gd name="T68" fmla="*/ 2147483647 w 164"/>
                  <a:gd name="T69" fmla="*/ 2147483647 h 106"/>
                  <a:gd name="T70" fmla="*/ 2147483647 w 164"/>
                  <a:gd name="T71" fmla="*/ 2147483647 h 106"/>
                  <a:gd name="T72" fmla="*/ 2147483647 w 164"/>
                  <a:gd name="T73" fmla="*/ 2147483647 h 106"/>
                  <a:gd name="T74" fmla="*/ 2147483647 w 164"/>
                  <a:gd name="T75" fmla="*/ 2147483647 h 106"/>
                  <a:gd name="T76" fmla="*/ 2147483647 w 164"/>
                  <a:gd name="T77" fmla="*/ 2147483647 h 106"/>
                  <a:gd name="T78" fmla="*/ 2147483647 w 164"/>
                  <a:gd name="T79" fmla="*/ 2147483647 h 106"/>
                  <a:gd name="T80" fmla="*/ 2147483647 w 164"/>
                  <a:gd name="T81" fmla="*/ 2147483647 h 10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64"/>
                  <a:gd name="T124" fmla="*/ 0 h 106"/>
                  <a:gd name="T125" fmla="*/ 164 w 164"/>
                  <a:gd name="T126" fmla="*/ 106 h 10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64" h="106">
                    <a:moveTo>
                      <a:pt x="164" y="32"/>
                    </a:moveTo>
                    <a:lnTo>
                      <a:pt x="144" y="8"/>
                    </a:lnTo>
                    <a:lnTo>
                      <a:pt x="144" y="0"/>
                    </a:lnTo>
                    <a:lnTo>
                      <a:pt x="96" y="12"/>
                    </a:lnTo>
                    <a:lnTo>
                      <a:pt x="52" y="56"/>
                    </a:lnTo>
                    <a:lnTo>
                      <a:pt x="50" y="34"/>
                    </a:lnTo>
                    <a:lnTo>
                      <a:pt x="30" y="28"/>
                    </a:lnTo>
                    <a:lnTo>
                      <a:pt x="26" y="26"/>
                    </a:lnTo>
                    <a:lnTo>
                      <a:pt x="24" y="28"/>
                    </a:lnTo>
                    <a:lnTo>
                      <a:pt x="18" y="26"/>
                    </a:lnTo>
                    <a:lnTo>
                      <a:pt x="14" y="22"/>
                    </a:lnTo>
                    <a:lnTo>
                      <a:pt x="12" y="24"/>
                    </a:lnTo>
                    <a:lnTo>
                      <a:pt x="10" y="28"/>
                    </a:lnTo>
                    <a:lnTo>
                      <a:pt x="8" y="34"/>
                    </a:lnTo>
                    <a:lnTo>
                      <a:pt x="6" y="38"/>
                    </a:lnTo>
                    <a:lnTo>
                      <a:pt x="4" y="46"/>
                    </a:lnTo>
                    <a:lnTo>
                      <a:pt x="0" y="54"/>
                    </a:lnTo>
                    <a:lnTo>
                      <a:pt x="10" y="78"/>
                    </a:lnTo>
                    <a:lnTo>
                      <a:pt x="14" y="92"/>
                    </a:lnTo>
                    <a:lnTo>
                      <a:pt x="14" y="106"/>
                    </a:lnTo>
                    <a:lnTo>
                      <a:pt x="20" y="106"/>
                    </a:lnTo>
                    <a:lnTo>
                      <a:pt x="30" y="106"/>
                    </a:lnTo>
                    <a:lnTo>
                      <a:pt x="40" y="102"/>
                    </a:lnTo>
                    <a:lnTo>
                      <a:pt x="44" y="98"/>
                    </a:lnTo>
                    <a:lnTo>
                      <a:pt x="52" y="94"/>
                    </a:lnTo>
                    <a:lnTo>
                      <a:pt x="66" y="90"/>
                    </a:lnTo>
                    <a:lnTo>
                      <a:pt x="76" y="88"/>
                    </a:lnTo>
                    <a:lnTo>
                      <a:pt x="86" y="84"/>
                    </a:lnTo>
                    <a:lnTo>
                      <a:pt x="96" y="82"/>
                    </a:lnTo>
                    <a:lnTo>
                      <a:pt x="100" y="78"/>
                    </a:lnTo>
                    <a:lnTo>
                      <a:pt x="104" y="76"/>
                    </a:lnTo>
                    <a:lnTo>
                      <a:pt x="106" y="70"/>
                    </a:lnTo>
                    <a:lnTo>
                      <a:pt x="112" y="68"/>
                    </a:lnTo>
                    <a:lnTo>
                      <a:pt x="130" y="64"/>
                    </a:lnTo>
                    <a:lnTo>
                      <a:pt x="140" y="60"/>
                    </a:lnTo>
                    <a:lnTo>
                      <a:pt x="150" y="54"/>
                    </a:lnTo>
                    <a:lnTo>
                      <a:pt x="152" y="50"/>
                    </a:lnTo>
                    <a:lnTo>
                      <a:pt x="154" y="44"/>
                    </a:lnTo>
                    <a:lnTo>
                      <a:pt x="158" y="36"/>
                    </a:lnTo>
                    <a:lnTo>
                      <a:pt x="160" y="34"/>
                    </a:lnTo>
                    <a:lnTo>
                      <a:pt x="164" y="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2" name="ï$ľiḋè"/>
              <p:cNvSpPr/>
              <p:nvPr/>
            </p:nvSpPr>
            <p:spPr bwMode="auto">
              <a:xfrm>
                <a:off x="5591489" y="2941573"/>
                <a:ext cx="72993" cy="46234"/>
              </a:xfrm>
              <a:custGeom>
                <a:avLst/>
                <a:gdLst>
                  <a:gd name="T0" fmla="*/ 2147483647 w 42"/>
                  <a:gd name="T1" fmla="*/ 2147483647 h 28"/>
                  <a:gd name="T2" fmla="*/ 2147483647 w 42"/>
                  <a:gd name="T3" fmla="*/ 2147483647 h 28"/>
                  <a:gd name="T4" fmla="*/ 2147483647 w 42"/>
                  <a:gd name="T5" fmla="*/ 2147483647 h 28"/>
                  <a:gd name="T6" fmla="*/ 2147483647 w 42"/>
                  <a:gd name="T7" fmla="*/ 2147483647 h 28"/>
                  <a:gd name="T8" fmla="*/ 0 w 42"/>
                  <a:gd name="T9" fmla="*/ 2147483647 h 28"/>
                  <a:gd name="T10" fmla="*/ 2147483647 w 42"/>
                  <a:gd name="T11" fmla="*/ 2147483647 h 28"/>
                  <a:gd name="T12" fmla="*/ 2147483647 w 42"/>
                  <a:gd name="T13" fmla="*/ 2147483647 h 28"/>
                  <a:gd name="T14" fmla="*/ 2147483647 w 42"/>
                  <a:gd name="T15" fmla="*/ 0 h 28"/>
                  <a:gd name="T16" fmla="*/ 2147483647 w 42"/>
                  <a:gd name="T17" fmla="*/ 0 h 28"/>
                  <a:gd name="T18" fmla="*/ 2147483647 w 42"/>
                  <a:gd name="T19" fmla="*/ 0 h 28"/>
                  <a:gd name="T20" fmla="*/ 2147483647 w 42"/>
                  <a:gd name="T21" fmla="*/ 2147483647 h 28"/>
                  <a:gd name="T22" fmla="*/ 2147483647 w 42"/>
                  <a:gd name="T23" fmla="*/ 0 h 28"/>
                  <a:gd name="T24" fmla="*/ 2147483647 w 42"/>
                  <a:gd name="T25" fmla="*/ 2147483647 h 28"/>
                  <a:gd name="T26" fmla="*/ 2147483647 w 42"/>
                  <a:gd name="T27" fmla="*/ 2147483647 h 28"/>
                  <a:gd name="T28" fmla="*/ 2147483647 w 42"/>
                  <a:gd name="T29" fmla="*/ 2147483647 h 28"/>
                  <a:gd name="T30" fmla="*/ 2147483647 w 42"/>
                  <a:gd name="T31" fmla="*/ 2147483647 h 28"/>
                  <a:gd name="T32" fmla="*/ 2147483647 w 42"/>
                  <a:gd name="T33" fmla="*/ 2147483647 h 28"/>
                  <a:gd name="T34" fmla="*/ 2147483647 w 42"/>
                  <a:gd name="T35" fmla="*/ 2147483647 h 28"/>
                  <a:gd name="T36" fmla="*/ 2147483647 w 42"/>
                  <a:gd name="T37" fmla="*/ 2147483647 h 28"/>
                  <a:gd name="T38" fmla="*/ 2147483647 w 42"/>
                  <a:gd name="T39" fmla="*/ 2147483647 h 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2"/>
                  <a:gd name="T61" fmla="*/ 0 h 28"/>
                  <a:gd name="T62" fmla="*/ 42 w 42"/>
                  <a:gd name="T63" fmla="*/ 28 h 2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2" h="28">
                    <a:moveTo>
                      <a:pt x="42" y="28"/>
                    </a:moveTo>
                    <a:lnTo>
                      <a:pt x="24" y="28"/>
                    </a:lnTo>
                    <a:lnTo>
                      <a:pt x="20" y="24"/>
                    </a:lnTo>
                    <a:lnTo>
                      <a:pt x="16" y="22"/>
                    </a:lnTo>
                    <a:lnTo>
                      <a:pt x="0" y="18"/>
                    </a:lnTo>
                    <a:lnTo>
                      <a:pt x="4" y="10"/>
                    </a:lnTo>
                    <a:lnTo>
                      <a:pt x="8" y="4"/>
                    </a:lnTo>
                    <a:lnTo>
                      <a:pt x="12" y="0"/>
                    </a:lnTo>
                    <a:lnTo>
                      <a:pt x="18" y="0"/>
                    </a:lnTo>
                    <a:lnTo>
                      <a:pt x="22" y="0"/>
                    </a:lnTo>
                    <a:lnTo>
                      <a:pt x="26" y="2"/>
                    </a:lnTo>
                    <a:lnTo>
                      <a:pt x="28" y="0"/>
                    </a:lnTo>
                    <a:lnTo>
                      <a:pt x="30" y="2"/>
                    </a:lnTo>
                    <a:lnTo>
                      <a:pt x="24" y="4"/>
                    </a:lnTo>
                    <a:lnTo>
                      <a:pt x="26" y="10"/>
                    </a:lnTo>
                    <a:lnTo>
                      <a:pt x="28" y="14"/>
                    </a:lnTo>
                    <a:lnTo>
                      <a:pt x="38" y="20"/>
                    </a:lnTo>
                    <a:lnTo>
                      <a:pt x="40" y="24"/>
                    </a:lnTo>
                    <a:lnTo>
                      <a:pt x="42" y="26"/>
                    </a:lnTo>
                    <a:lnTo>
                      <a:pt x="42"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3" name="îSļíḋè"/>
              <p:cNvSpPr/>
              <p:nvPr/>
            </p:nvSpPr>
            <p:spPr bwMode="auto">
              <a:xfrm>
                <a:off x="5481313" y="2638945"/>
                <a:ext cx="579808" cy="441333"/>
              </a:xfrm>
              <a:custGeom>
                <a:avLst/>
                <a:gdLst>
                  <a:gd name="T0" fmla="*/ 2147483647 w 332"/>
                  <a:gd name="T1" fmla="*/ 2147483647 h 266"/>
                  <a:gd name="T2" fmla="*/ 2147483647 w 332"/>
                  <a:gd name="T3" fmla="*/ 2147483647 h 266"/>
                  <a:gd name="T4" fmla="*/ 2147483647 w 332"/>
                  <a:gd name="T5" fmla="*/ 2147483647 h 266"/>
                  <a:gd name="T6" fmla="*/ 2147483647 w 332"/>
                  <a:gd name="T7" fmla="*/ 2147483647 h 266"/>
                  <a:gd name="T8" fmla="*/ 2147483647 w 332"/>
                  <a:gd name="T9" fmla="*/ 2147483647 h 266"/>
                  <a:gd name="T10" fmla="*/ 2147483647 w 332"/>
                  <a:gd name="T11" fmla="*/ 2147483647 h 266"/>
                  <a:gd name="T12" fmla="*/ 2147483647 w 332"/>
                  <a:gd name="T13" fmla="*/ 2147483647 h 266"/>
                  <a:gd name="T14" fmla="*/ 2147483647 w 332"/>
                  <a:gd name="T15" fmla="*/ 2147483647 h 266"/>
                  <a:gd name="T16" fmla="*/ 2147483647 w 332"/>
                  <a:gd name="T17" fmla="*/ 2147483647 h 266"/>
                  <a:gd name="T18" fmla="*/ 2147483647 w 332"/>
                  <a:gd name="T19" fmla="*/ 2147483647 h 266"/>
                  <a:gd name="T20" fmla="*/ 2147483647 w 332"/>
                  <a:gd name="T21" fmla="*/ 2147483647 h 266"/>
                  <a:gd name="T22" fmla="*/ 2147483647 w 332"/>
                  <a:gd name="T23" fmla="*/ 2147483647 h 266"/>
                  <a:gd name="T24" fmla="*/ 2147483647 w 332"/>
                  <a:gd name="T25" fmla="*/ 2147483647 h 266"/>
                  <a:gd name="T26" fmla="*/ 2147483647 w 332"/>
                  <a:gd name="T27" fmla="*/ 2147483647 h 266"/>
                  <a:gd name="T28" fmla="*/ 2147483647 w 332"/>
                  <a:gd name="T29" fmla="*/ 2147483647 h 266"/>
                  <a:gd name="T30" fmla="*/ 2147483647 w 332"/>
                  <a:gd name="T31" fmla="*/ 2147483647 h 266"/>
                  <a:gd name="T32" fmla="*/ 2147483647 w 332"/>
                  <a:gd name="T33" fmla="*/ 2147483647 h 266"/>
                  <a:gd name="T34" fmla="*/ 2147483647 w 332"/>
                  <a:gd name="T35" fmla="*/ 2147483647 h 266"/>
                  <a:gd name="T36" fmla="*/ 2147483647 w 332"/>
                  <a:gd name="T37" fmla="*/ 2147483647 h 266"/>
                  <a:gd name="T38" fmla="*/ 2147483647 w 332"/>
                  <a:gd name="T39" fmla="*/ 2147483647 h 266"/>
                  <a:gd name="T40" fmla="*/ 2147483647 w 332"/>
                  <a:gd name="T41" fmla="*/ 2147483647 h 266"/>
                  <a:gd name="T42" fmla="*/ 2147483647 w 332"/>
                  <a:gd name="T43" fmla="*/ 2147483647 h 266"/>
                  <a:gd name="T44" fmla="*/ 2147483647 w 332"/>
                  <a:gd name="T45" fmla="*/ 2147483647 h 266"/>
                  <a:gd name="T46" fmla="*/ 2147483647 w 332"/>
                  <a:gd name="T47" fmla="*/ 2147483647 h 266"/>
                  <a:gd name="T48" fmla="*/ 2147483647 w 332"/>
                  <a:gd name="T49" fmla="*/ 2147483647 h 266"/>
                  <a:gd name="T50" fmla="*/ 2147483647 w 332"/>
                  <a:gd name="T51" fmla="*/ 2147483647 h 266"/>
                  <a:gd name="T52" fmla="*/ 2147483647 w 332"/>
                  <a:gd name="T53" fmla="*/ 2147483647 h 266"/>
                  <a:gd name="T54" fmla="*/ 2147483647 w 332"/>
                  <a:gd name="T55" fmla="*/ 2147483647 h 266"/>
                  <a:gd name="T56" fmla="*/ 2147483647 w 332"/>
                  <a:gd name="T57" fmla="*/ 2147483647 h 266"/>
                  <a:gd name="T58" fmla="*/ 2147483647 w 332"/>
                  <a:gd name="T59" fmla="*/ 2147483647 h 266"/>
                  <a:gd name="T60" fmla="*/ 2147483647 w 332"/>
                  <a:gd name="T61" fmla="*/ 2147483647 h 266"/>
                  <a:gd name="T62" fmla="*/ 2147483647 w 332"/>
                  <a:gd name="T63" fmla="*/ 2147483647 h 266"/>
                  <a:gd name="T64" fmla="*/ 2147483647 w 332"/>
                  <a:gd name="T65" fmla="*/ 0 h 266"/>
                  <a:gd name="T66" fmla="*/ 0 w 332"/>
                  <a:gd name="T67" fmla="*/ 2147483647 h 266"/>
                  <a:gd name="T68" fmla="*/ 2147483647 w 332"/>
                  <a:gd name="T69" fmla="*/ 2147483647 h 266"/>
                  <a:gd name="T70" fmla="*/ 2147483647 w 332"/>
                  <a:gd name="T71" fmla="*/ 2147483647 h 266"/>
                  <a:gd name="T72" fmla="*/ 2147483647 w 332"/>
                  <a:gd name="T73" fmla="*/ 2147483647 h 266"/>
                  <a:gd name="T74" fmla="*/ 2147483647 w 332"/>
                  <a:gd name="T75" fmla="*/ 2147483647 h 266"/>
                  <a:gd name="T76" fmla="*/ 2147483647 w 332"/>
                  <a:gd name="T77" fmla="*/ 2147483647 h 266"/>
                  <a:gd name="T78" fmla="*/ 2147483647 w 332"/>
                  <a:gd name="T79" fmla="*/ 2147483647 h 266"/>
                  <a:gd name="T80" fmla="*/ 2147483647 w 332"/>
                  <a:gd name="T81" fmla="*/ 2147483647 h 266"/>
                  <a:gd name="T82" fmla="*/ 2147483647 w 332"/>
                  <a:gd name="T83" fmla="*/ 2147483647 h 26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32"/>
                  <a:gd name="T127" fmla="*/ 0 h 266"/>
                  <a:gd name="T128" fmla="*/ 332 w 332"/>
                  <a:gd name="T129" fmla="*/ 266 h 26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32" h="266">
                    <a:moveTo>
                      <a:pt x="94" y="184"/>
                    </a:moveTo>
                    <a:lnTo>
                      <a:pt x="98" y="180"/>
                    </a:lnTo>
                    <a:lnTo>
                      <a:pt x="100" y="172"/>
                    </a:lnTo>
                    <a:lnTo>
                      <a:pt x="112" y="180"/>
                    </a:lnTo>
                    <a:lnTo>
                      <a:pt x="122" y="190"/>
                    </a:lnTo>
                    <a:lnTo>
                      <a:pt x="144" y="212"/>
                    </a:lnTo>
                    <a:lnTo>
                      <a:pt x="154" y="222"/>
                    </a:lnTo>
                    <a:lnTo>
                      <a:pt x="166" y="230"/>
                    </a:lnTo>
                    <a:lnTo>
                      <a:pt x="180" y="238"/>
                    </a:lnTo>
                    <a:lnTo>
                      <a:pt x="188" y="238"/>
                    </a:lnTo>
                    <a:lnTo>
                      <a:pt x="198" y="240"/>
                    </a:lnTo>
                    <a:lnTo>
                      <a:pt x="206" y="238"/>
                    </a:lnTo>
                    <a:lnTo>
                      <a:pt x="214" y="234"/>
                    </a:lnTo>
                    <a:lnTo>
                      <a:pt x="222" y="230"/>
                    </a:lnTo>
                    <a:lnTo>
                      <a:pt x="228" y="228"/>
                    </a:lnTo>
                    <a:lnTo>
                      <a:pt x="234" y="228"/>
                    </a:lnTo>
                    <a:lnTo>
                      <a:pt x="236" y="230"/>
                    </a:lnTo>
                    <a:lnTo>
                      <a:pt x="236" y="234"/>
                    </a:lnTo>
                    <a:lnTo>
                      <a:pt x="238" y="240"/>
                    </a:lnTo>
                    <a:lnTo>
                      <a:pt x="236" y="246"/>
                    </a:lnTo>
                    <a:lnTo>
                      <a:pt x="240" y="248"/>
                    </a:lnTo>
                    <a:lnTo>
                      <a:pt x="246" y="252"/>
                    </a:lnTo>
                    <a:lnTo>
                      <a:pt x="262" y="258"/>
                    </a:lnTo>
                    <a:lnTo>
                      <a:pt x="282" y="264"/>
                    </a:lnTo>
                    <a:lnTo>
                      <a:pt x="294" y="266"/>
                    </a:lnTo>
                    <a:lnTo>
                      <a:pt x="302" y="266"/>
                    </a:lnTo>
                    <a:lnTo>
                      <a:pt x="308" y="266"/>
                    </a:lnTo>
                    <a:lnTo>
                      <a:pt x="308" y="258"/>
                    </a:lnTo>
                    <a:lnTo>
                      <a:pt x="310" y="254"/>
                    </a:lnTo>
                    <a:lnTo>
                      <a:pt x="312" y="248"/>
                    </a:lnTo>
                    <a:lnTo>
                      <a:pt x="316" y="246"/>
                    </a:lnTo>
                    <a:lnTo>
                      <a:pt x="326" y="240"/>
                    </a:lnTo>
                    <a:lnTo>
                      <a:pt x="330" y="238"/>
                    </a:lnTo>
                    <a:lnTo>
                      <a:pt x="332" y="234"/>
                    </a:lnTo>
                    <a:lnTo>
                      <a:pt x="328" y="230"/>
                    </a:lnTo>
                    <a:lnTo>
                      <a:pt x="322" y="226"/>
                    </a:lnTo>
                    <a:lnTo>
                      <a:pt x="320" y="218"/>
                    </a:lnTo>
                    <a:lnTo>
                      <a:pt x="318" y="212"/>
                    </a:lnTo>
                    <a:lnTo>
                      <a:pt x="314" y="210"/>
                    </a:lnTo>
                    <a:lnTo>
                      <a:pt x="310" y="210"/>
                    </a:lnTo>
                    <a:lnTo>
                      <a:pt x="304" y="204"/>
                    </a:lnTo>
                    <a:lnTo>
                      <a:pt x="298" y="196"/>
                    </a:lnTo>
                    <a:lnTo>
                      <a:pt x="292" y="192"/>
                    </a:lnTo>
                    <a:lnTo>
                      <a:pt x="286" y="190"/>
                    </a:lnTo>
                    <a:lnTo>
                      <a:pt x="282" y="186"/>
                    </a:lnTo>
                    <a:lnTo>
                      <a:pt x="282" y="182"/>
                    </a:lnTo>
                    <a:lnTo>
                      <a:pt x="284" y="178"/>
                    </a:lnTo>
                    <a:lnTo>
                      <a:pt x="288" y="172"/>
                    </a:lnTo>
                    <a:lnTo>
                      <a:pt x="294" y="164"/>
                    </a:lnTo>
                    <a:lnTo>
                      <a:pt x="296" y="162"/>
                    </a:lnTo>
                    <a:lnTo>
                      <a:pt x="296" y="158"/>
                    </a:lnTo>
                    <a:lnTo>
                      <a:pt x="288" y="156"/>
                    </a:lnTo>
                    <a:lnTo>
                      <a:pt x="282" y="152"/>
                    </a:lnTo>
                    <a:lnTo>
                      <a:pt x="280" y="148"/>
                    </a:lnTo>
                    <a:lnTo>
                      <a:pt x="278" y="142"/>
                    </a:lnTo>
                    <a:lnTo>
                      <a:pt x="274" y="130"/>
                    </a:lnTo>
                    <a:lnTo>
                      <a:pt x="270" y="118"/>
                    </a:lnTo>
                    <a:lnTo>
                      <a:pt x="270" y="110"/>
                    </a:lnTo>
                    <a:lnTo>
                      <a:pt x="270" y="104"/>
                    </a:lnTo>
                    <a:lnTo>
                      <a:pt x="272" y="94"/>
                    </a:lnTo>
                    <a:lnTo>
                      <a:pt x="274" y="84"/>
                    </a:lnTo>
                    <a:lnTo>
                      <a:pt x="274" y="76"/>
                    </a:lnTo>
                    <a:lnTo>
                      <a:pt x="274" y="72"/>
                    </a:lnTo>
                    <a:lnTo>
                      <a:pt x="272" y="68"/>
                    </a:lnTo>
                    <a:lnTo>
                      <a:pt x="268" y="64"/>
                    </a:lnTo>
                    <a:lnTo>
                      <a:pt x="264" y="62"/>
                    </a:lnTo>
                    <a:lnTo>
                      <a:pt x="256" y="60"/>
                    </a:lnTo>
                    <a:lnTo>
                      <a:pt x="250" y="56"/>
                    </a:lnTo>
                    <a:lnTo>
                      <a:pt x="226" y="40"/>
                    </a:lnTo>
                    <a:lnTo>
                      <a:pt x="210" y="32"/>
                    </a:lnTo>
                    <a:lnTo>
                      <a:pt x="200" y="28"/>
                    </a:lnTo>
                    <a:lnTo>
                      <a:pt x="194" y="28"/>
                    </a:lnTo>
                    <a:lnTo>
                      <a:pt x="184" y="30"/>
                    </a:lnTo>
                    <a:lnTo>
                      <a:pt x="174" y="32"/>
                    </a:lnTo>
                    <a:lnTo>
                      <a:pt x="162" y="42"/>
                    </a:lnTo>
                    <a:lnTo>
                      <a:pt x="156" y="46"/>
                    </a:lnTo>
                    <a:lnTo>
                      <a:pt x="148" y="50"/>
                    </a:lnTo>
                    <a:lnTo>
                      <a:pt x="140" y="54"/>
                    </a:lnTo>
                    <a:lnTo>
                      <a:pt x="126" y="54"/>
                    </a:lnTo>
                    <a:lnTo>
                      <a:pt x="112" y="52"/>
                    </a:lnTo>
                    <a:lnTo>
                      <a:pt x="94" y="46"/>
                    </a:lnTo>
                    <a:lnTo>
                      <a:pt x="88" y="40"/>
                    </a:lnTo>
                    <a:lnTo>
                      <a:pt x="82" y="34"/>
                    </a:lnTo>
                    <a:lnTo>
                      <a:pt x="78" y="30"/>
                    </a:lnTo>
                    <a:lnTo>
                      <a:pt x="76" y="26"/>
                    </a:lnTo>
                    <a:lnTo>
                      <a:pt x="68" y="22"/>
                    </a:lnTo>
                    <a:lnTo>
                      <a:pt x="64" y="18"/>
                    </a:lnTo>
                    <a:lnTo>
                      <a:pt x="64" y="12"/>
                    </a:lnTo>
                    <a:lnTo>
                      <a:pt x="62" y="4"/>
                    </a:lnTo>
                    <a:lnTo>
                      <a:pt x="54" y="4"/>
                    </a:lnTo>
                    <a:lnTo>
                      <a:pt x="44" y="14"/>
                    </a:lnTo>
                    <a:lnTo>
                      <a:pt x="36" y="20"/>
                    </a:lnTo>
                    <a:lnTo>
                      <a:pt x="32" y="20"/>
                    </a:lnTo>
                    <a:lnTo>
                      <a:pt x="28" y="22"/>
                    </a:lnTo>
                    <a:lnTo>
                      <a:pt x="24" y="22"/>
                    </a:lnTo>
                    <a:lnTo>
                      <a:pt x="18" y="18"/>
                    </a:lnTo>
                    <a:lnTo>
                      <a:pt x="14" y="12"/>
                    </a:lnTo>
                    <a:lnTo>
                      <a:pt x="8" y="4"/>
                    </a:lnTo>
                    <a:lnTo>
                      <a:pt x="4" y="0"/>
                    </a:lnTo>
                    <a:lnTo>
                      <a:pt x="4" y="4"/>
                    </a:lnTo>
                    <a:lnTo>
                      <a:pt x="2" y="12"/>
                    </a:lnTo>
                    <a:lnTo>
                      <a:pt x="0" y="12"/>
                    </a:lnTo>
                    <a:lnTo>
                      <a:pt x="2" y="22"/>
                    </a:lnTo>
                    <a:lnTo>
                      <a:pt x="4" y="30"/>
                    </a:lnTo>
                    <a:lnTo>
                      <a:pt x="6" y="40"/>
                    </a:lnTo>
                    <a:lnTo>
                      <a:pt x="8" y="52"/>
                    </a:lnTo>
                    <a:lnTo>
                      <a:pt x="14" y="52"/>
                    </a:lnTo>
                    <a:lnTo>
                      <a:pt x="18" y="62"/>
                    </a:lnTo>
                    <a:lnTo>
                      <a:pt x="26" y="70"/>
                    </a:lnTo>
                    <a:lnTo>
                      <a:pt x="36" y="74"/>
                    </a:lnTo>
                    <a:lnTo>
                      <a:pt x="46" y="78"/>
                    </a:lnTo>
                    <a:lnTo>
                      <a:pt x="40" y="90"/>
                    </a:lnTo>
                    <a:lnTo>
                      <a:pt x="38" y="98"/>
                    </a:lnTo>
                    <a:lnTo>
                      <a:pt x="36" y="106"/>
                    </a:lnTo>
                    <a:lnTo>
                      <a:pt x="38" y="112"/>
                    </a:lnTo>
                    <a:lnTo>
                      <a:pt x="40" y="118"/>
                    </a:lnTo>
                    <a:lnTo>
                      <a:pt x="46" y="124"/>
                    </a:lnTo>
                    <a:lnTo>
                      <a:pt x="50" y="128"/>
                    </a:lnTo>
                    <a:lnTo>
                      <a:pt x="62" y="136"/>
                    </a:lnTo>
                    <a:lnTo>
                      <a:pt x="70" y="142"/>
                    </a:lnTo>
                    <a:lnTo>
                      <a:pt x="74" y="146"/>
                    </a:lnTo>
                    <a:lnTo>
                      <a:pt x="74" y="152"/>
                    </a:lnTo>
                    <a:lnTo>
                      <a:pt x="76" y="162"/>
                    </a:lnTo>
                    <a:lnTo>
                      <a:pt x="80" y="166"/>
                    </a:lnTo>
                    <a:lnTo>
                      <a:pt x="86" y="172"/>
                    </a:lnTo>
                    <a:lnTo>
                      <a:pt x="90" y="176"/>
                    </a:lnTo>
                    <a:lnTo>
                      <a:pt x="92" y="182"/>
                    </a:lnTo>
                    <a:lnTo>
                      <a:pt x="94" y="18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4" name="íŝlíḑè"/>
              <p:cNvSpPr/>
              <p:nvPr/>
            </p:nvSpPr>
            <p:spPr bwMode="auto">
              <a:xfrm>
                <a:off x="5277483" y="2844901"/>
                <a:ext cx="107423" cy="131700"/>
              </a:xfrm>
              <a:custGeom>
                <a:avLst/>
                <a:gdLst>
                  <a:gd name="T0" fmla="*/ 0 w 62"/>
                  <a:gd name="T1" fmla="*/ 2147483647 h 78"/>
                  <a:gd name="T2" fmla="*/ 2147483647 w 62"/>
                  <a:gd name="T3" fmla="*/ 2147483647 h 78"/>
                  <a:gd name="T4" fmla="*/ 2147483647 w 62"/>
                  <a:gd name="T5" fmla="*/ 2147483647 h 78"/>
                  <a:gd name="T6" fmla="*/ 2147483647 w 62"/>
                  <a:gd name="T7" fmla="*/ 2147483647 h 78"/>
                  <a:gd name="T8" fmla="*/ 2147483647 w 62"/>
                  <a:gd name="T9" fmla="*/ 2147483647 h 78"/>
                  <a:gd name="T10" fmla="*/ 2147483647 w 62"/>
                  <a:gd name="T11" fmla="*/ 2147483647 h 78"/>
                  <a:gd name="T12" fmla="*/ 2147483647 w 62"/>
                  <a:gd name="T13" fmla="*/ 2147483647 h 78"/>
                  <a:gd name="T14" fmla="*/ 2147483647 w 62"/>
                  <a:gd name="T15" fmla="*/ 2147483647 h 78"/>
                  <a:gd name="T16" fmla="*/ 2147483647 w 62"/>
                  <a:gd name="T17" fmla="*/ 2147483647 h 78"/>
                  <a:gd name="T18" fmla="*/ 2147483647 w 62"/>
                  <a:gd name="T19" fmla="*/ 2147483647 h 78"/>
                  <a:gd name="T20" fmla="*/ 2147483647 w 62"/>
                  <a:gd name="T21" fmla="*/ 0 h 78"/>
                  <a:gd name="T22" fmla="*/ 2147483647 w 62"/>
                  <a:gd name="T23" fmla="*/ 2147483647 h 78"/>
                  <a:gd name="T24" fmla="*/ 2147483647 w 62"/>
                  <a:gd name="T25" fmla="*/ 2147483647 h 78"/>
                  <a:gd name="T26" fmla="*/ 2147483647 w 62"/>
                  <a:gd name="T27" fmla="*/ 2147483647 h 78"/>
                  <a:gd name="T28" fmla="*/ 2147483647 w 62"/>
                  <a:gd name="T29" fmla="*/ 2147483647 h 78"/>
                  <a:gd name="T30" fmla="*/ 2147483647 w 62"/>
                  <a:gd name="T31" fmla="*/ 2147483647 h 78"/>
                  <a:gd name="T32" fmla="*/ 2147483647 w 62"/>
                  <a:gd name="T33" fmla="*/ 2147483647 h 78"/>
                  <a:gd name="T34" fmla="*/ 2147483647 w 62"/>
                  <a:gd name="T35" fmla="*/ 2147483647 h 78"/>
                  <a:gd name="T36" fmla="*/ 2147483647 w 62"/>
                  <a:gd name="T37" fmla="*/ 2147483647 h 78"/>
                  <a:gd name="T38" fmla="*/ 0 w 62"/>
                  <a:gd name="T39" fmla="*/ 2147483647 h 78"/>
                  <a:gd name="T40" fmla="*/ 0 w 62"/>
                  <a:gd name="T41" fmla="*/ 2147483647 h 78"/>
                  <a:gd name="T42" fmla="*/ 0 w 62"/>
                  <a:gd name="T43" fmla="*/ 2147483647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2"/>
                  <a:gd name="T67" fmla="*/ 0 h 78"/>
                  <a:gd name="T68" fmla="*/ 62 w 62"/>
                  <a:gd name="T69" fmla="*/ 78 h 7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2" h="78">
                    <a:moveTo>
                      <a:pt x="0" y="76"/>
                    </a:moveTo>
                    <a:lnTo>
                      <a:pt x="16" y="78"/>
                    </a:lnTo>
                    <a:lnTo>
                      <a:pt x="20" y="74"/>
                    </a:lnTo>
                    <a:lnTo>
                      <a:pt x="24" y="68"/>
                    </a:lnTo>
                    <a:lnTo>
                      <a:pt x="30" y="64"/>
                    </a:lnTo>
                    <a:lnTo>
                      <a:pt x="34" y="64"/>
                    </a:lnTo>
                    <a:lnTo>
                      <a:pt x="38" y="58"/>
                    </a:lnTo>
                    <a:lnTo>
                      <a:pt x="44" y="58"/>
                    </a:lnTo>
                    <a:lnTo>
                      <a:pt x="32" y="32"/>
                    </a:lnTo>
                    <a:lnTo>
                      <a:pt x="62" y="22"/>
                    </a:lnTo>
                    <a:lnTo>
                      <a:pt x="54" y="0"/>
                    </a:lnTo>
                    <a:lnTo>
                      <a:pt x="24" y="16"/>
                    </a:lnTo>
                    <a:lnTo>
                      <a:pt x="22" y="16"/>
                    </a:lnTo>
                    <a:lnTo>
                      <a:pt x="18" y="16"/>
                    </a:lnTo>
                    <a:lnTo>
                      <a:pt x="14" y="12"/>
                    </a:lnTo>
                    <a:lnTo>
                      <a:pt x="4" y="10"/>
                    </a:lnTo>
                    <a:lnTo>
                      <a:pt x="4" y="12"/>
                    </a:lnTo>
                    <a:lnTo>
                      <a:pt x="4" y="32"/>
                    </a:lnTo>
                    <a:lnTo>
                      <a:pt x="6" y="32"/>
                    </a:lnTo>
                    <a:lnTo>
                      <a:pt x="0" y="68"/>
                    </a:lnTo>
                    <a:lnTo>
                      <a:pt x="0" y="72"/>
                    </a:lnTo>
                    <a:lnTo>
                      <a:pt x="0" y="7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5" name="íṡľîḓé"/>
              <p:cNvSpPr/>
              <p:nvPr/>
            </p:nvSpPr>
            <p:spPr bwMode="auto">
              <a:xfrm>
                <a:off x="5274729" y="2801468"/>
                <a:ext cx="30299" cy="50438"/>
              </a:xfrm>
              <a:custGeom>
                <a:avLst/>
                <a:gdLst>
                  <a:gd name="T0" fmla="*/ 0 w 18"/>
                  <a:gd name="T1" fmla="*/ 2147483647 h 30"/>
                  <a:gd name="T2" fmla="*/ 2147483647 w 18"/>
                  <a:gd name="T3" fmla="*/ 0 h 30"/>
                  <a:gd name="T4" fmla="*/ 2147483647 w 18"/>
                  <a:gd name="T5" fmla="*/ 2147483647 h 30"/>
                  <a:gd name="T6" fmla="*/ 2147483647 w 18"/>
                  <a:gd name="T7" fmla="*/ 2147483647 h 30"/>
                  <a:gd name="T8" fmla="*/ 2147483647 w 18"/>
                  <a:gd name="T9" fmla="*/ 2147483647 h 30"/>
                  <a:gd name="T10" fmla="*/ 2147483647 w 18"/>
                  <a:gd name="T11" fmla="*/ 2147483647 h 30"/>
                  <a:gd name="T12" fmla="*/ 2147483647 w 18"/>
                  <a:gd name="T13" fmla="*/ 2147483647 h 30"/>
                  <a:gd name="T14" fmla="*/ 2147483647 w 18"/>
                  <a:gd name="T15" fmla="*/ 2147483647 h 30"/>
                  <a:gd name="T16" fmla="*/ 2147483647 w 18"/>
                  <a:gd name="T17" fmla="*/ 2147483647 h 30"/>
                  <a:gd name="T18" fmla="*/ 2147483647 w 18"/>
                  <a:gd name="T19" fmla="*/ 2147483647 h 30"/>
                  <a:gd name="T20" fmla="*/ 0 w 18"/>
                  <a:gd name="T21" fmla="*/ 2147483647 h 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0"/>
                  <a:gd name="T35" fmla="*/ 18 w 18"/>
                  <a:gd name="T36" fmla="*/ 30 h 3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0">
                    <a:moveTo>
                      <a:pt x="0" y="30"/>
                    </a:moveTo>
                    <a:lnTo>
                      <a:pt x="8" y="0"/>
                    </a:lnTo>
                    <a:lnTo>
                      <a:pt x="18" y="4"/>
                    </a:lnTo>
                    <a:lnTo>
                      <a:pt x="16" y="12"/>
                    </a:lnTo>
                    <a:lnTo>
                      <a:pt x="12" y="14"/>
                    </a:lnTo>
                    <a:lnTo>
                      <a:pt x="8" y="14"/>
                    </a:lnTo>
                    <a:lnTo>
                      <a:pt x="10" y="18"/>
                    </a:lnTo>
                    <a:lnTo>
                      <a:pt x="12" y="20"/>
                    </a:lnTo>
                    <a:lnTo>
                      <a:pt x="10" y="26"/>
                    </a:lnTo>
                    <a:lnTo>
                      <a:pt x="6" y="30"/>
                    </a:lnTo>
                    <a:lnTo>
                      <a:pt x="0" y="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6" name="íṣ1iďê"/>
              <p:cNvSpPr/>
              <p:nvPr/>
            </p:nvSpPr>
            <p:spPr bwMode="auto">
              <a:xfrm>
                <a:off x="5271974" y="2865917"/>
                <a:ext cx="16526" cy="33626"/>
              </a:xfrm>
              <a:custGeom>
                <a:avLst/>
                <a:gdLst>
                  <a:gd name="T0" fmla="*/ 2147483647 w 10"/>
                  <a:gd name="T1" fmla="*/ 2147483647 h 20"/>
                  <a:gd name="T2" fmla="*/ 2147483647 w 10"/>
                  <a:gd name="T3" fmla="*/ 0 h 20"/>
                  <a:gd name="T4" fmla="*/ 2147483647 w 10"/>
                  <a:gd name="T5" fmla="*/ 0 h 20"/>
                  <a:gd name="T6" fmla="*/ 0 w 10"/>
                  <a:gd name="T7" fmla="*/ 2147483647 h 20"/>
                  <a:gd name="T8" fmla="*/ 2147483647 w 10"/>
                  <a:gd name="T9" fmla="*/ 2147483647 h 20"/>
                  <a:gd name="T10" fmla="*/ 2147483647 w 10"/>
                  <a:gd name="T11" fmla="*/ 2147483647 h 20"/>
                  <a:gd name="T12" fmla="*/ 0 60000 65536"/>
                  <a:gd name="T13" fmla="*/ 0 60000 65536"/>
                  <a:gd name="T14" fmla="*/ 0 60000 65536"/>
                  <a:gd name="T15" fmla="*/ 0 60000 65536"/>
                  <a:gd name="T16" fmla="*/ 0 60000 65536"/>
                  <a:gd name="T17" fmla="*/ 0 60000 65536"/>
                  <a:gd name="T18" fmla="*/ 0 w 10"/>
                  <a:gd name="T19" fmla="*/ 0 h 20"/>
                  <a:gd name="T20" fmla="*/ 10 w 10"/>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0" h="20">
                    <a:moveTo>
                      <a:pt x="8" y="20"/>
                    </a:moveTo>
                    <a:lnTo>
                      <a:pt x="8" y="0"/>
                    </a:lnTo>
                    <a:lnTo>
                      <a:pt x="4" y="0"/>
                    </a:lnTo>
                    <a:lnTo>
                      <a:pt x="0" y="20"/>
                    </a:lnTo>
                    <a:lnTo>
                      <a:pt x="10" y="20"/>
                    </a:lnTo>
                    <a:lnTo>
                      <a:pt x="8" y="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7" name="í$ḷïḑe"/>
              <p:cNvSpPr/>
              <p:nvPr/>
            </p:nvSpPr>
            <p:spPr bwMode="auto">
              <a:xfrm>
                <a:off x="5316046" y="1788502"/>
                <a:ext cx="46826" cy="25219"/>
              </a:xfrm>
              <a:custGeom>
                <a:avLst/>
                <a:gdLst>
                  <a:gd name="T0" fmla="*/ 2147483647 w 26"/>
                  <a:gd name="T1" fmla="*/ 2147483647 h 16"/>
                  <a:gd name="T2" fmla="*/ 2147483647 w 26"/>
                  <a:gd name="T3" fmla="*/ 2147483647 h 16"/>
                  <a:gd name="T4" fmla="*/ 2147483647 w 26"/>
                  <a:gd name="T5" fmla="*/ 2147483647 h 16"/>
                  <a:gd name="T6" fmla="*/ 2147483647 w 26"/>
                  <a:gd name="T7" fmla="*/ 2147483647 h 16"/>
                  <a:gd name="T8" fmla="*/ 2147483647 w 26"/>
                  <a:gd name="T9" fmla="*/ 2147483647 h 16"/>
                  <a:gd name="T10" fmla="*/ 2147483647 w 26"/>
                  <a:gd name="T11" fmla="*/ 2147483647 h 16"/>
                  <a:gd name="T12" fmla="*/ 0 w 26"/>
                  <a:gd name="T13" fmla="*/ 2147483647 h 16"/>
                  <a:gd name="T14" fmla="*/ 2147483647 w 26"/>
                  <a:gd name="T15" fmla="*/ 0 h 16"/>
                  <a:gd name="T16" fmla="*/ 2147483647 w 26"/>
                  <a:gd name="T17" fmla="*/ 2147483647 h 16"/>
                  <a:gd name="T18" fmla="*/ 2147483647 w 26"/>
                  <a:gd name="T19" fmla="*/ 2147483647 h 16"/>
                  <a:gd name="T20" fmla="*/ 2147483647 w 26"/>
                  <a:gd name="T21" fmla="*/ 2147483647 h 16"/>
                  <a:gd name="T22" fmla="*/ 2147483647 w 26"/>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16"/>
                  <a:gd name="T38" fmla="*/ 26 w 26"/>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16">
                    <a:moveTo>
                      <a:pt x="26" y="10"/>
                    </a:moveTo>
                    <a:lnTo>
                      <a:pt x="20" y="14"/>
                    </a:lnTo>
                    <a:lnTo>
                      <a:pt x="14" y="16"/>
                    </a:lnTo>
                    <a:lnTo>
                      <a:pt x="8" y="16"/>
                    </a:lnTo>
                    <a:lnTo>
                      <a:pt x="4" y="12"/>
                    </a:lnTo>
                    <a:lnTo>
                      <a:pt x="2" y="8"/>
                    </a:lnTo>
                    <a:lnTo>
                      <a:pt x="0" y="2"/>
                    </a:lnTo>
                    <a:lnTo>
                      <a:pt x="8" y="0"/>
                    </a:lnTo>
                    <a:lnTo>
                      <a:pt x="12" y="2"/>
                    </a:lnTo>
                    <a:lnTo>
                      <a:pt x="16" y="2"/>
                    </a:lnTo>
                    <a:lnTo>
                      <a:pt x="20" y="4"/>
                    </a:lnTo>
                    <a:lnTo>
                      <a:pt x="26"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8" name="iŝḻiḑè"/>
              <p:cNvSpPr/>
              <p:nvPr/>
            </p:nvSpPr>
            <p:spPr bwMode="auto">
              <a:xfrm>
                <a:off x="5351853" y="1607766"/>
                <a:ext cx="254785" cy="155517"/>
              </a:xfrm>
              <a:custGeom>
                <a:avLst/>
                <a:gdLst>
                  <a:gd name="T0" fmla="*/ 2147483647 w 146"/>
                  <a:gd name="T1" fmla="*/ 2147483647 h 94"/>
                  <a:gd name="T2" fmla="*/ 2147483647 w 146"/>
                  <a:gd name="T3" fmla="*/ 2147483647 h 94"/>
                  <a:gd name="T4" fmla="*/ 2147483647 w 146"/>
                  <a:gd name="T5" fmla="*/ 2147483647 h 94"/>
                  <a:gd name="T6" fmla="*/ 2147483647 w 146"/>
                  <a:gd name="T7" fmla="*/ 2147483647 h 94"/>
                  <a:gd name="T8" fmla="*/ 2147483647 w 146"/>
                  <a:gd name="T9" fmla="*/ 2147483647 h 94"/>
                  <a:gd name="T10" fmla="*/ 2147483647 w 146"/>
                  <a:gd name="T11" fmla="*/ 2147483647 h 94"/>
                  <a:gd name="T12" fmla="*/ 2147483647 w 146"/>
                  <a:gd name="T13" fmla="*/ 2147483647 h 94"/>
                  <a:gd name="T14" fmla="*/ 0 w 146"/>
                  <a:gd name="T15" fmla="*/ 2147483647 h 94"/>
                  <a:gd name="T16" fmla="*/ 0 w 146"/>
                  <a:gd name="T17" fmla="*/ 2147483647 h 94"/>
                  <a:gd name="T18" fmla="*/ 2147483647 w 146"/>
                  <a:gd name="T19" fmla="*/ 2147483647 h 94"/>
                  <a:gd name="T20" fmla="*/ 2147483647 w 146"/>
                  <a:gd name="T21" fmla="*/ 2147483647 h 94"/>
                  <a:gd name="T22" fmla="*/ 2147483647 w 146"/>
                  <a:gd name="T23" fmla="*/ 2147483647 h 94"/>
                  <a:gd name="T24" fmla="*/ 2147483647 w 146"/>
                  <a:gd name="T25" fmla="*/ 2147483647 h 94"/>
                  <a:gd name="T26" fmla="*/ 2147483647 w 146"/>
                  <a:gd name="T27" fmla="*/ 2147483647 h 94"/>
                  <a:gd name="T28" fmla="*/ 2147483647 w 146"/>
                  <a:gd name="T29" fmla="*/ 2147483647 h 94"/>
                  <a:gd name="T30" fmla="*/ 2147483647 w 146"/>
                  <a:gd name="T31" fmla="*/ 2147483647 h 94"/>
                  <a:gd name="T32" fmla="*/ 2147483647 w 146"/>
                  <a:gd name="T33" fmla="*/ 2147483647 h 94"/>
                  <a:gd name="T34" fmla="*/ 2147483647 w 146"/>
                  <a:gd name="T35" fmla="*/ 2147483647 h 94"/>
                  <a:gd name="T36" fmla="*/ 2147483647 w 146"/>
                  <a:gd name="T37" fmla="*/ 2147483647 h 94"/>
                  <a:gd name="T38" fmla="*/ 2147483647 w 146"/>
                  <a:gd name="T39" fmla="*/ 2147483647 h 94"/>
                  <a:gd name="T40" fmla="*/ 2147483647 w 146"/>
                  <a:gd name="T41" fmla="*/ 2147483647 h 94"/>
                  <a:gd name="T42" fmla="*/ 2147483647 w 146"/>
                  <a:gd name="T43" fmla="*/ 2147483647 h 94"/>
                  <a:gd name="T44" fmla="*/ 2147483647 w 146"/>
                  <a:gd name="T45" fmla="*/ 2147483647 h 94"/>
                  <a:gd name="T46" fmla="*/ 2147483647 w 146"/>
                  <a:gd name="T47" fmla="*/ 0 h 94"/>
                  <a:gd name="T48" fmla="*/ 2147483647 w 146"/>
                  <a:gd name="T49" fmla="*/ 0 h 94"/>
                  <a:gd name="T50" fmla="*/ 2147483647 w 146"/>
                  <a:gd name="T51" fmla="*/ 0 h 94"/>
                  <a:gd name="T52" fmla="*/ 2147483647 w 146"/>
                  <a:gd name="T53" fmla="*/ 2147483647 h 94"/>
                  <a:gd name="T54" fmla="*/ 2147483647 w 146"/>
                  <a:gd name="T55" fmla="*/ 2147483647 h 94"/>
                  <a:gd name="T56" fmla="*/ 2147483647 w 146"/>
                  <a:gd name="T57" fmla="*/ 2147483647 h 94"/>
                  <a:gd name="T58" fmla="*/ 2147483647 w 146"/>
                  <a:gd name="T59" fmla="*/ 2147483647 h 94"/>
                  <a:gd name="T60" fmla="*/ 2147483647 w 146"/>
                  <a:gd name="T61" fmla="*/ 2147483647 h 94"/>
                  <a:gd name="T62" fmla="*/ 2147483647 w 146"/>
                  <a:gd name="T63" fmla="*/ 2147483647 h 94"/>
                  <a:gd name="T64" fmla="*/ 2147483647 w 146"/>
                  <a:gd name="T65" fmla="*/ 2147483647 h 94"/>
                  <a:gd name="T66" fmla="*/ 2147483647 w 146"/>
                  <a:gd name="T67" fmla="*/ 2147483647 h 94"/>
                  <a:gd name="T68" fmla="*/ 2147483647 w 146"/>
                  <a:gd name="T69" fmla="*/ 2147483647 h 94"/>
                  <a:gd name="T70" fmla="*/ 2147483647 w 146"/>
                  <a:gd name="T71" fmla="*/ 2147483647 h 94"/>
                  <a:gd name="T72" fmla="*/ 2147483647 w 146"/>
                  <a:gd name="T73" fmla="*/ 2147483647 h 94"/>
                  <a:gd name="T74" fmla="*/ 2147483647 w 146"/>
                  <a:gd name="T75" fmla="*/ 2147483647 h 94"/>
                  <a:gd name="T76" fmla="*/ 2147483647 w 146"/>
                  <a:gd name="T77" fmla="*/ 2147483647 h 94"/>
                  <a:gd name="T78" fmla="*/ 2147483647 w 146"/>
                  <a:gd name="T79" fmla="*/ 2147483647 h 94"/>
                  <a:gd name="T80" fmla="*/ 2147483647 w 146"/>
                  <a:gd name="T81" fmla="*/ 2147483647 h 94"/>
                  <a:gd name="T82" fmla="*/ 2147483647 w 146"/>
                  <a:gd name="T83" fmla="*/ 2147483647 h 94"/>
                  <a:gd name="T84" fmla="*/ 2147483647 w 146"/>
                  <a:gd name="T85" fmla="*/ 2147483647 h 94"/>
                  <a:gd name="T86" fmla="*/ 2147483647 w 146"/>
                  <a:gd name="T87" fmla="*/ 2147483647 h 94"/>
                  <a:gd name="T88" fmla="*/ 2147483647 w 146"/>
                  <a:gd name="T89" fmla="*/ 2147483647 h 94"/>
                  <a:gd name="T90" fmla="*/ 2147483647 w 146"/>
                  <a:gd name="T91" fmla="*/ 2147483647 h 94"/>
                  <a:gd name="T92" fmla="*/ 2147483647 w 146"/>
                  <a:gd name="T93" fmla="*/ 2147483647 h 94"/>
                  <a:gd name="T94" fmla="*/ 2147483647 w 146"/>
                  <a:gd name="T95" fmla="*/ 2147483647 h 9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46"/>
                  <a:gd name="T145" fmla="*/ 0 h 94"/>
                  <a:gd name="T146" fmla="*/ 146 w 146"/>
                  <a:gd name="T147" fmla="*/ 94 h 9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46" h="94">
                    <a:moveTo>
                      <a:pt x="38" y="94"/>
                    </a:moveTo>
                    <a:lnTo>
                      <a:pt x="34" y="92"/>
                    </a:lnTo>
                    <a:lnTo>
                      <a:pt x="30" y="86"/>
                    </a:lnTo>
                    <a:lnTo>
                      <a:pt x="24" y="76"/>
                    </a:lnTo>
                    <a:lnTo>
                      <a:pt x="16" y="76"/>
                    </a:lnTo>
                    <a:lnTo>
                      <a:pt x="8" y="76"/>
                    </a:lnTo>
                    <a:lnTo>
                      <a:pt x="4" y="74"/>
                    </a:lnTo>
                    <a:lnTo>
                      <a:pt x="0" y="72"/>
                    </a:lnTo>
                    <a:lnTo>
                      <a:pt x="0" y="70"/>
                    </a:lnTo>
                    <a:lnTo>
                      <a:pt x="4" y="68"/>
                    </a:lnTo>
                    <a:lnTo>
                      <a:pt x="6" y="66"/>
                    </a:lnTo>
                    <a:lnTo>
                      <a:pt x="10" y="60"/>
                    </a:lnTo>
                    <a:lnTo>
                      <a:pt x="12" y="54"/>
                    </a:lnTo>
                    <a:lnTo>
                      <a:pt x="16" y="54"/>
                    </a:lnTo>
                    <a:lnTo>
                      <a:pt x="22" y="52"/>
                    </a:lnTo>
                    <a:lnTo>
                      <a:pt x="24" y="42"/>
                    </a:lnTo>
                    <a:lnTo>
                      <a:pt x="26" y="34"/>
                    </a:lnTo>
                    <a:lnTo>
                      <a:pt x="30" y="28"/>
                    </a:lnTo>
                    <a:lnTo>
                      <a:pt x="36" y="22"/>
                    </a:lnTo>
                    <a:lnTo>
                      <a:pt x="52" y="16"/>
                    </a:lnTo>
                    <a:lnTo>
                      <a:pt x="68" y="10"/>
                    </a:lnTo>
                    <a:lnTo>
                      <a:pt x="100" y="10"/>
                    </a:lnTo>
                    <a:lnTo>
                      <a:pt x="114" y="2"/>
                    </a:lnTo>
                    <a:lnTo>
                      <a:pt x="122" y="0"/>
                    </a:lnTo>
                    <a:lnTo>
                      <a:pt x="132" y="0"/>
                    </a:lnTo>
                    <a:lnTo>
                      <a:pt x="140" y="0"/>
                    </a:lnTo>
                    <a:lnTo>
                      <a:pt x="146" y="2"/>
                    </a:lnTo>
                    <a:lnTo>
                      <a:pt x="146" y="6"/>
                    </a:lnTo>
                    <a:lnTo>
                      <a:pt x="144" y="10"/>
                    </a:lnTo>
                    <a:lnTo>
                      <a:pt x="138" y="12"/>
                    </a:lnTo>
                    <a:lnTo>
                      <a:pt x="124" y="16"/>
                    </a:lnTo>
                    <a:lnTo>
                      <a:pt x="86" y="26"/>
                    </a:lnTo>
                    <a:lnTo>
                      <a:pt x="70" y="32"/>
                    </a:lnTo>
                    <a:lnTo>
                      <a:pt x="56" y="40"/>
                    </a:lnTo>
                    <a:lnTo>
                      <a:pt x="52" y="44"/>
                    </a:lnTo>
                    <a:lnTo>
                      <a:pt x="46" y="50"/>
                    </a:lnTo>
                    <a:lnTo>
                      <a:pt x="42" y="56"/>
                    </a:lnTo>
                    <a:lnTo>
                      <a:pt x="40" y="62"/>
                    </a:lnTo>
                    <a:lnTo>
                      <a:pt x="42" y="70"/>
                    </a:lnTo>
                    <a:lnTo>
                      <a:pt x="46" y="74"/>
                    </a:lnTo>
                    <a:lnTo>
                      <a:pt x="50" y="78"/>
                    </a:lnTo>
                    <a:lnTo>
                      <a:pt x="56" y="80"/>
                    </a:lnTo>
                    <a:lnTo>
                      <a:pt x="68" y="86"/>
                    </a:lnTo>
                    <a:lnTo>
                      <a:pt x="74" y="88"/>
                    </a:lnTo>
                    <a:lnTo>
                      <a:pt x="78" y="92"/>
                    </a:lnTo>
                    <a:lnTo>
                      <a:pt x="68" y="92"/>
                    </a:lnTo>
                    <a:lnTo>
                      <a:pt x="58" y="92"/>
                    </a:lnTo>
                    <a:lnTo>
                      <a:pt x="38" y="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39" name="î$ľíḋê"/>
              <p:cNvSpPr/>
              <p:nvPr/>
            </p:nvSpPr>
            <p:spPr bwMode="auto">
              <a:xfrm>
                <a:off x="5931661" y="1520900"/>
                <a:ext cx="184547" cy="49037"/>
              </a:xfrm>
              <a:custGeom>
                <a:avLst/>
                <a:gdLst>
                  <a:gd name="T0" fmla="*/ 2147483647 w 106"/>
                  <a:gd name="T1" fmla="*/ 2147483647 h 30"/>
                  <a:gd name="T2" fmla="*/ 2147483647 w 106"/>
                  <a:gd name="T3" fmla="*/ 2147483647 h 30"/>
                  <a:gd name="T4" fmla="*/ 2147483647 w 106"/>
                  <a:gd name="T5" fmla="*/ 2147483647 h 30"/>
                  <a:gd name="T6" fmla="*/ 2147483647 w 106"/>
                  <a:gd name="T7" fmla="*/ 2147483647 h 30"/>
                  <a:gd name="T8" fmla="*/ 2147483647 w 106"/>
                  <a:gd name="T9" fmla="*/ 2147483647 h 30"/>
                  <a:gd name="T10" fmla="*/ 2147483647 w 106"/>
                  <a:gd name="T11" fmla="*/ 2147483647 h 30"/>
                  <a:gd name="T12" fmla="*/ 2147483647 w 106"/>
                  <a:gd name="T13" fmla="*/ 2147483647 h 30"/>
                  <a:gd name="T14" fmla="*/ 2147483647 w 106"/>
                  <a:gd name="T15" fmla="*/ 2147483647 h 30"/>
                  <a:gd name="T16" fmla="*/ 2147483647 w 106"/>
                  <a:gd name="T17" fmla="*/ 2147483647 h 30"/>
                  <a:gd name="T18" fmla="*/ 2147483647 w 106"/>
                  <a:gd name="T19" fmla="*/ 2147483647 h 30"/>
                  <a:gd name="T20" fmla="*/ 2147483647 w 106"/>
                  <a:gd name="T21" fmla="*/ 2147483647 h 30"/>
                  <a:gd name="T22" fmla="*/ 2147483647 w 106"/>
                  <a:gd name="T23" fmla="*/ 2147483647 h 30"/>
                  <a:gd name="T24" fmla="*/ 2147483647 w 106"/>
                  <a:gd name="T25" fmla="*/ 2147483647 h 30"/>
                  <a:gd name="T26" fmla="*/ 2147483647 w 106"/>
                  <a:gd name="T27" fmla="*/ 2147483647 h 30"/>
                  <a:gd name="T28" fmla="*/ 2147483647 w 106"/>
                  <a:gd name="T29" fmla="*/ 2147483647 h 30"/>
                  <a:gd name="T30" fmla="*/ 2147483647 w 106"/>
                  <a:gd name="T31" fmla="*/ 2147483647 h 30"/>
                  <a:gd name="T32" fmla="*/ 0 w 106"/>
                  <a:gd name="T33" fmla="*/ 2147483647 h 30"/>
                  <a:gd name="T34" fmla="*/ 2147483647 w 106"/>
                  <a:gd name="T35" fmla="*/ 2147483647 h 30"/>
                  <a:gd name="T36" fmla="*/ 2147483647 w 106"/>
                  <a:gd name="T37" fmla="*/ 2147483647 h 30"/>
                  <a:gd name="T38" fmla="*/ 2147483647 w 106"/>
                  <a:gd name="T39" fmla="*/ 0 h 30"/>
                  <a:gd name="T40" fmla="*/ 2147483647 w 106"/>
                  <a:gd name="T41" fmla="*/ 0 h 30"/>
                  <a:gd name="T42" fmla="*/ 2147483647 w 106"/>
                  <a:gd name="T43" fmla="*/ 0 h 30"/>
                  <a:gd name="T44" fmla="*/ 2147483647 w 106"/>
                  <a:gd name="T45" fmla="*/ 2147483647 h 30"/>
                  <a:gd name="T46" fmla="*/ 2147483647 w 106"/>
                  <a:gd name="T47" fmla="*/ 2147483647 h 30"/>
                  <a:gd name="T48" fmla="*/ 2147483647 w 106"/>
                  <a:gd name="T49" fmla="*/ 2147483647 h 30"/>
                  <a:gd name="T50" fmla="*/ 2147483647 w 106"/>
                  <a:gd name="T51" fmla="*/ 2147483647 h 30"/>
                  <a:gd name="T52" fmla="*/ 2147483647 w 106"/>
                  <a:gd name="T53" fmla="*/ 2147483647 h 30"/>
                  <a:gd name="T54" fmla="*/ 2147483647 w 106"/>
                  <a:gd name="T55" fmla="*/ 2147483647 h 30"/>
                  <a:gd name="T56" fmla="*/ 2147483647 w 106"/>
                  <a:gd name="T57" fmla="*/ 2147483647 h 30"/>
                  <a:gd name="T58" fmla="*/ 2147483647 w 106"/>
                  <a:gd name="T59" fmla="*/ 2147483647 h 30"/>
                  <a:gd name="T60" fmla="*/ 2147483647 w 106"/>
                  <a:gd name="T61" fmla="*/ 2147483647 h 30"/>
                  <a:gd name="T62" fmla="*/ 2147483647 w 106"/>
                  <a:gd name="T63" fmla="*/ 2147483647 h 30"/>
                  <a:gd name="T64" fmla="*/ 2147483647 w 106"/>
                  <a:gd name="T65" fmla="*/ 2147483647 h 30"/>
                  <a:gd name="T66" fmla="*/ 2147483647 w 106"/>
                  <a:gd name="T67" fmla="*/ 2147483647 h 30"/>
                  <a:gd name="T68" fmla="*/ 2147483647 w 106"/>
                  <a:gd name="T69" fmla="*/ 2147483647 h 30"/>
                  <a:gd name="T70" fmla="*/ 2147483647 w 106"/>
                  <a:gd name="T71" fmla="*/ 2147483647 h 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06"/>
                  <a:gd name="T109" fmla="*/ 0 h 30"/>
                  <a:gd name="T110" fmla="*/ 106 w 106"/>
                  <a:gd name="T111" fmla="*/ 30 h 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06" h="30">
                    <a:moveTo>
                      <a:pt x="106" y="26"/>
                    </a:moveTo>
                    <a:lnTo>
                      <a:pt x="98" y="28"/>
                    </a:lnTo>
                    <a:lnTo>
                      <a:pt x="92" y="28"/>
                    </a:lnTo>
                    <a:lnTo>
                      <a:pt x="82" y="26"/>
                    </a:lnTo>
                    <a:lnTo>
                      <a:pt x="80" y="28"/>
                    </a:lnTo>
                    <a:lnTo>
                      <a:pt x="78" y="30"/>
                    </a:lnTo>
                    <a:lnTo>
                      <a:pt x="64" y="28"/>
                    </a:lnTo>
                    <a:lnTo>
                      <a:pt x="50" y="24"/>
                    </a:lnTo>
                    <a:lnTo>
                      <a:pt x="44" y="22"/>
                    </a:lnTo>
                    <a:lnTo>
                      <a:pt x="38" y="18"/>
                    </a:lnTo>
                    <a:lnTo>
                      <a:pt x="36" y="14"/>
                    </a:lnTo>
                    <a:lnTo>
                      <a:pt x="36" y="10"/>
                    </a:lnTo>
                    <a:lnTo>
                      <a:pt x="20" y="10"/>
                    </a:lnTo>
                    <a:lnTo>
                      <a:pt x="10" y="10"/>
                    </a:lnTo>
                    <a:lnTo>
                      <a:pt x="4" y="8"/>
                    </a:lnTo>
                    <a:lnTo>
                      <a:pt x="2" y="6"/>
                    </a:lnTo>
                    <a:lnTo>
                      <a:pt x="0" y="4"/>
                    </a:lnTo>
                    <a:lnTo>
                      <a:pt x="2" y="2"/>
                    </a:lnTo>
                    <a:lnTo>
                      <a:pt x="4" y="2"/>
                    </a:lnTo>
                    <a:lnTo>
                      <a:pt x="12" y="0"/>
                    </a:lnTo>
                    <a:lnTo>
                      <a:pt x="24" y="0"/>
                    </a:lnTo>
                    <a:lnTo>
                      <a:pt x="34" y="0"/>
                    </a:lnTo>
                    <a:lnTo>
                      <a:pt x="44" y="2"/>
                    </a:lnTo>
                    <a:lnTo>
                      <a:pt x="52" y="4"/>
                    </a:lnTo>
                    <a:lnTo>
                      <a:pt x="54" y="8"/>
                    </a:lnTo>
                    <a:lnTo>
                      <a:pt x="54" y="10"/>
                    </a:lnTo>
                    <a:lnTo>
                      <a:pt x="48" y="10"/>
                    </a:lnTo>
                    <a:lnTo>
                      <a:pt x="60" y="12"/>
                    </a:lnTo>
                    <a:lnTo>
                      <a:pt x="66" y="14"/>
                    </a:lnTo>
                    <a:lnTo>
                      <a:pt x="70" y="14"/>
                    </a:lnTo>
                    <a:lnTo>
                      <a:pt x="74" y="14"/>
                    </a:lnTo>
                    <a:lnTo>
                      <a:pt x="78" y="12"/>
                    </a:lnTo>
                    <a:lnTo>
                      <a:pt x="86" y="14"/>
                    </a:lnTo>
                    <a:lnTo>
                      <a:pt x="92" y="16"/>
                    </a:lnTo>
                    <a:lnTo>
                      <a:pt x="102" y="26"/>
                    </a:lnTo>
                    <a:lnTo>
                      <a:pt x="106"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0" name="ïṥľîḋè"/>
              <p:cNvSpPr/>
              <p:nvPr/>
            </p:nvSpPr>
            <p:spPr bwMode="auto">
              <a:xfrm>
                <a:off x="6132734" y="1554526"/>
                <a:ext cx="92273" cy="36427"/>
              </a:xfrm>
              <a:custGeom>
                <a:avLst/>
                <a:gdLst>
                  <a:gd name="T0" fmla="*/ 2147483647 w 52"/>
                  <a:gd name="T1" fmla="*/ 2147483647 h 22"/>
                  <a:gd name="T2" fmla="*/ 2147483647 w 52"/>
                  <a:gd name="T3" fmla="*/ 2147483647 h 22"/>
                  <a:gd name="T4" fmla="*/ 2147483647 w 52"/>
                  <a:gd name="T5" fmla="*/ 2147483647 h 22"/>
                  <a:gd name="T6" fmla="*/ 0 w 52"/>
                  <a:gd name="T7" fmla="*/ 2147483647 h 22"/>
                  <a:gd name="T8" fmla="*/ 0 w 52"/>
                  <a:gd name="T9" fmla="*/ 2147483647 h 22"/>
                  <a:gd name="T10" fmla="*/ 2147483647 w 52"/>
                  <a:gd name="T11" fmla="*/ 2147483647 h 22"/>
                  <a:gd name="T12" fmla="*/ 2147483647 w 52"/>
                  <a:gd name="T13" fmla="*/ 0 h 22"/>
                  <a:gd name="T14" fmla="*/ 2147483647 w 52"/>
                  <a:gd name="T15" fmla="*/ 0 h 22"/>
                  <a:gd name="T16" fmla="*/ 2147483647 w 52"/>
                  <a:gd name="T17" fmla="*/ 2147483647 h 22"/>
                  <a:gd name="T18" fmla="*/ 2147483647 w 52"/>
                  <a:gd name="T19" fmla="*/ 2147483647 h 22"/>
                  <a:gd name="T20" fmla="*/ 2147483647 w 52"/>
                  <a:gd name="T21" fmla="*/ 2147483647 h 22"/>
                  <a:gd name="T22" fmla="*/ 2147483647 w 52"/>
                  <a:gd name="T23" fmla="*/ 2147483647 h 22"/>
                  <a:gd name="T24" fmla="*/ 2147483647 w 52"/>
                  <a:gd name="T25" fmla="*/ 2147483647 h 22"/>
                  <a:gd name="T26" fmla="*/ 2147483647 w 52"/>
                  <a:gd name="T27" fmla="*/ 2147483647 h 22"/>
                  <a:gd name="T28" fmla="*/ 2147483647 w 52"/>
                  <a:gd name="T29" fmla="*/ 2147483647 h 22"/>
                  <a:gd name="T30" fmla="*/ 2147483647 w 52"/>
                  <a:gd name="T31" fmla="*/ 2147483647 h 22"/>
                  <a:gd name="T32" fmla="*/ 2147483647 w 52"/>
                  <a:gd name="T33" fmla="*/ 2147483647 h 22"/>
                  <a:gd name="T34" fmla="*/ 2147483647 w 52"/>
                  <a:gd name="T35" fmla="*/ 2147483647 h 2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2"/>
                  <a:gd name="T55" fmla="*/ 0 h 22"/>
                  <a:gd name="T56" fmla="*/ 52 w 52"/>
                  <a:gd name="T57" fmla="*/ 22 h 2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2" h="22">
                    <a:moveTo>
                      <a:pt x="6" y="22"/>
                    </a:moveTo>
                    <a:lnTo>
                      <a:pt x="4" y="22"/>
                    </a:lnTo>
                    <a:lnTo>
                      <a:pt x="2" y="20"/>
                    </a:lnTo>
                    <a:lnTo>
                      <a:pt x="0" y="18"/>
                    </a:lnTo>
                    <a:lnTo>
                      <a:pt x="0" y="6"/>
                    </a:lnTo>
                    <a:lnTo>
                      <a:pt x="4" y="2"/>
                    </a:lnTo>
                    <a:lnTo>
                      <a:pt x="6" y="0"/>
                    </a:lnTo>
                    <a:lnTo>
                      <a:pt x="14" y="0"/>
                    </a:lnTo>
                    <a:lnTo>
                      <a:pt x="20" y="4"/>
                    </a:lnTo>
                    <a:lnTo>
                      <a:pt x="32" y="6"/>
                    </a:lnTo>
                    <a:lnTo>
                      <a:pt x="52" y="10"/>
                    </a:lnTo>
                    <a:lnTo>
                      <a:pt x="50" y="14"/>
                    </a:lnTo>
                    <a:lnTo>
                      <a:pt x="46" y="16"/>
                    </a:lnTo>
                    <a:lnTo>
                      <a:pt x="40" y="18"/>
                    </a:lnTo>
                    <a:lnTo>
                      <a:pt x="28" y="18"/>
                    </a:lnTo>
                    <a:lnTo>
                      <a:pt x="20" y="20"/>
                    </a:lnTo>
                    <a:lnTo>
                      <a:pt x="14" y="22"/>
                    </a:lnTo>
                    <a:lnTo>
                      <a:pt x="6"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1" name="i$ľïďé"/>
              <p:cNvSpPr/>
              <p:nvPr/>
            </p:nvSpPr>
            <p:spPr bwMode="auto">
              <a:xfrm>
                <a:off x="6908108" y="1624580"/>
                <a:ext cx="162512" cy="28021"/>
              </a:xfrm>
              <a:custGeom>
                <a:avLst/>
                <a:gdLst>
                  <a:gd name="T0" fmla="*/ 2147483647 w 92"/>
                  <a:gd name="T1" fmla="*/ 2147483647 h 18"/>
                  <a:gd name="T2" fmla="*/ 2147483647 w 92"/>
                  <a:gd name="T3" fmla="*/ 2147483647 h 18"/>
                  <a:gd name="T4" fmla="*/ 2147483647 w 92"/>
                  <a:gd name="T5" fmla="*/ 2147483647 h 18"/>
                  <a:gd name="T6" fmla="*/ 2147483647 w 92"/>
                  <a:gd name="T7" fmla="*/ 2147483647 h 18"/>
                  <a:gd name="T8" fmla="*/ 2147483647 w 92"/>
                  <a:gd name="T9" fmla="*/ 2147483647 h 18"/>
                  <a:gd name="T10" fmla="*/ 2147483647 w 92"/>
                  <a:gd name="T11" fmla="*/ 2147483647 h 18"/>
                  <a:gd name="T12" fmla="*/ 2147483647 w 92"/>
                  <a:gd name="T13" fmla="*/ 2147483647 h 18"/>
                  <a:gd name="T14" fmla="*/ 0 w 92"/>
                  <a:gd name="T15" fmla="*/ 2147483647 h 18"/>
                  <a:gd name="T16" fmla="*/ 0 w 92"/>
                  <a:gd name="T17" fmla="*/ 2147483647 h 18"/>
                  <a:gd name="T18" fmla="*/ 0 w 92"/>
                  <a:gd name="T19" fmla="*/ 2147483647 h 18"/>
                  <a:gd name="T20" fmla="*/ 2147483647 w 92"/>
                  <a:gd name="T21" fmla="*/ 2147483647 h 18"/>
                  <a:gd name="T22" fmla="*/ 2147483647 w 92"/>
                  <a:gd name="T23" fmla="*/ 0 h 18"/>
                  <a:gd name="T24" fmla="*/ 2147483647 w 92"/>
                  <a:gd name="T25" fmla="*/ 0 h 18"/>
                  <a:gd name="T26" fmla="*/ 2147483647 w 92"/>
                  <a:gd name="T27" fmla="*/ 2147483647 h 18"/>
                  <a:gd name="T28" fmla="*/ 2147483647 w 92"/>
                  <a:gd name="T29" fmla="*/ 2147483647 h 18"/>
                  <a:gd name="T30" fmla="*/ 2147483647 w 92"/>
                  <a:gd name="T31" fmla="*/ 2147483647 h 18"/>
                  <a:gd name="T32" fmla="*/ 2147483647 w 92"/>
                  <a:gd name="T33" fmla="*/ 2147483647 h 18"/>
                  <a:gd name="T34" fmla="*/ 2147483647 w 92"/>
                  <a:gd name="T35" fmla="*/ 2147483647 h 18"/>
                  <a:gd name="T36" fmla="*/ 2147483647 w 92"/>
                  <a:gd name="T37" fmla="*/ 2147483647 h 18"/>
                  <a:gd name="T38" fmla="*/ 2147483647 w 92"/>
                  <a:gd name="T39" fmla="*/ 2147483647 h 18"/>
                  <a:gd name="T40" fmla="*/ 2147483647 w 92"/>
                  <a:gd name="T41" fmla="*/ 2147483647 h 18"/>
                  <a:gd name="T42" fmla="*/ 2147483647 w 92"/>
                  <a:gd name="T43" fmla="*/ 2147483647 h 18"/>
                  <a:gd name="T44" fmla="*/ 2147483647 w 92"/>
                  <a:gd name="T45" fmla="*/ 2147483647 h 18"/>
                  <a:gd name="T46" fmla="*/ 2147483647 w 92"/>
                  <a:gd name="T47" fmla="*/ 2147483647 h 18"/>
                  <a:gd name="T48" fmla="*/ 2147483647 w 92"/>
                  <a:gd name="T49" fmla="*/ 2147483647 h 18"/>
                  <a:gd name="T50" fmla="*/ 2147483647 w 92"/>
                  <a:gd name="T51" fmla="*/ 2147483647 h 18"/>
                  <a:gd name="T52" fmla="*/ 2147483647 w 92"/>
                  <a:gd name="T53" fmla="*/ 2147483647 h 18"/>
                  <a:gd name="T54" fmla="*/ 2147483647 w 92"/>
                  <a:gd name="T55" fmla="*/ 2147483647 h 1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92"/>
                  <a:gd name="T85" fmla="*/ 0 h 18"/>
                  <a:gd name="T86" fmla="*/ 92 w 92"/>
                  <a:gd name="T87" fmla="*/ 18 h 18"/>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92" h="18">
                    <a:moveTo>
                      <a:pt x="72" y="12"/>
                    </a:moveTo>
                    <a:lnTo>
                      <a:pt x="72" y="18"/>
                    </a:lnTo>
                    <a:lnTo>
                      <a:pt x="38" y="18"/>
                    </a:lnTo>
                    <a:lnTo>
                      <a:pt x="28" y="18"/>
                    </a:lnTo>
                    <a:lnTo>
                      <a:pt x="14" y="18"/>
                    </a:lnTo>
                    <a:lnTo>
                      <a:pt x="10" y="16"/>
                    </a:lnTo>
                    <a:lnTo>
                      <a:pt x="4" y="12"/>
                    </a:lnTo>
                    <a:lnTo>
                      <a:pt x="0" y="10"/>
                    </a:lnTo>
                    <a:lnTo>
                      <a:pt x="0" y="6"/>
                    </a:lnTo>
                    <a:lnTo>
                      <a:pt x="0" y="4"/>
                    </a:lnTo>
                    <a:lnTo>
                      <a:pt x="4" y="2"/>
                    </a:lnTo>
                    <a:lnTo>
                      <a:pt x="10" y="0"/>
                    </a:lnTo>
                    <a:lnTo>
                      <a:pt x="14" y="0"/>
                    </a:lnTo>
                    <a:lnTo>
                      <a:pt x="20" y="4"/>
                    </a:lnTo>
                    <a:lnTo>
                      <a:pt x="26" y="6"/>
                    </a:lnTo>
                    <a:lnTo>
                      <a:pt x="32" y="6"/>
                    </a:lnTo>
                    <a:lnTo>
                      <a:pt x="36" y="6"/>
                    </a:lnTo>
                    <a:lnTo>
                      <a:pt x="36" y="4"/>
                    </a:lnTo>
                    <a:lnTo>
                      <a:pt x="38" y="2"/>
                    </a:lnTo>
                    <a:lnTo>
                      <a:pt x="40" y="2"/>
                    </a:lnTo>
                    <a:lnTo>
                      <a:pt x="54" y="2"/>
                    </a:lnTo>
                    <a:lnTo>
                      <a:pt x="68" y="4"/>
                    </a:lnTo>
                    <a:lnTo>
                      <a:pt x="84" y="6"/>
                    </a:lnTo>
                    <a:lnTo>
                      <a:pt x="90" y="8"/>
                    </a:lnTo>
                    <a:lnTo>
                      <a:pt x="92" y="12"/>
                    </a:lnTo>
                    <a:lnTo>
                      <a:pt x="82" y="16"/>
                    </a:lnTo>
                    <a:lnTo>
                      <a:pt x="76" y="16"/>
                    </a:lnTo>
                    <a:lnTo>
                      <a:pt x="72"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2" name="íṥ1îďe"/>
              <p:cNvSpPr/>
              <p:nvPr/>
            </p:nvSpPr>
            <p:spPr bwMode="auto">
              <a:xfrm>
                <a:off x="7095408" y="1635788"/>
                <a:ext cx="90897" cy="25219"/>
              </a:xfrm>
              <a:custGeom>
                <a:avLst/>
                <a:gdLst>
                  <a:gd name="T0" fmla="*/ 2147483647 w 52"/>
                  <a:gd name="T1" fmla="*/ 2147483647 h 16"/>
                  <a:gd name="T2" fmla="*/ 2147483647 w 52"/>
                  <a:gd name="T3" fmla="*/ 2147483647 h 16"/>
                  <a:gd name="T4" fmla="*/ 2147483647 w 52"/>
                  <a:gd name="T5" fmla="*/ 2147483647 h 16"/>
                  <a:gd name="T6" fmla="*/ 2147483647 w 52"/>
                  <a:gd name="T7" fmla="*/ 2147483647 h 16"/>
                  <a:gd name="T8" fmla="*/ 2147483647 w 52"/>
                  <a:gd name="T9" fmla="*/ 2147483647 h 16"/>
                  <a:gd name="T10" fmla="*/ 0 w 52"/>
                  <a:gd name="T11" fmla="*/ 0 h 16"/>
                  <a:gd name="T12" fmla="*/ 2147483647 w 52"/>
                  <a:gd name="T13" fmla="*/ 0 h 16"/>
                  <a:gd name="T14" fmla="*/ 2147483647 w 52"/>
                  <a:gd name="T15" fmla="*/ 2147483647 h 16"/>
                  <a:gd name="T16" fmla="*/ 2147483647 w 52"/>
                  <a:gd name="T17" fmla="*/ 2147483647 h 16"/>
                  <a:gd name="T18" fmla="*/ 2147483647 w 52"/>
                  <a:gd name="T19" fmla="*/ 2147483647 h 16"/>
                  <a:gd name="T20" fmla="*/ 2147483647 w 52"/>
                  <a:gd name="T21" fmla="*/ 2147483647 h 16"/>
                  <a:gd name="T22" fmla="*/ 2147483647 w 52"/>
                  <a:gd name="T23" fmla="*/ 2147483647 h 16"/>
                  <a:gd name="T24" fmla="*/ 2147483647 w 52"/>
                  <a:gd name="T25" fmla="*/ 2147483647 h 16"/>
                  <a:gd name="T26" fmla="*/ 2147483647 w 52"/>
                  <a:gd name="T27" fmla="*/ 2147483647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52"/>
                  <a:gd name="T43" fmla="*/ 0 h 16"/>
                  <a:gd name="T44" fmla="*/ 52 w 52"/>
                  <a:gd name="T45" fmla="*/ 16 h 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52" h="16">
                    <a:moveTo>
                      <a:pt x="42" y="16"/>
                    </a:moveTo>
                    <a:lnTo>
                      <a:pt x="32" y="16"/>
                    </a:lnTo>
                    <a:lnTo>
                      <a:pt x="18" y="12"/>
                    </a:lnTo>
                    <a:lnTo>
                      <a:pt x="6" y="8"/>
                    </a:lnTo>
                    <a:lnTo>
                      <a:pt x="2" y="4"/>
                    </a:lnTo>
                    <a:lnTo>
                      <a:pt x="0" y="0"/>
                    </a:lnTo>
                    <a:lnTo>
                      <a:pt x="8" y="0"/>
                    </a:lnTo>
                    <a:lnTo>
                      <a:pt x="18" y="4"/>
                    </a:lnTo>
                    <a:lnTo>
                      <a:pt x="30" y="4"/>
                    </a:lnTo>
                    <a:lnTo>
                      <a:pt x="42" y="6"/>
                    </a:lnTo>
                    <a:lnTo>
                      <a:pt x="46" y="6"/>
                    </a:lnTo>
                    <a:lnTo>
                      <a:pt x="52" y="8"/>
                    </a:lnTo>
                    <a:lnTo>
                      <a:pt x="48" y="14"/>
                    </a:lnTo>
                    <a:lnTo>
                      <a:pt x="42"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3" name="íṥ1iḍê"/>
              <p:cNvSpPr/>
              <p:nvPr/>
            </p:nvSpPr>
            <p:spPr bwMode="auto">
              <a:xfrm>
                <a:off x="7903833" y="1732460"/>
                <a:ext cx="66106" cy="25219"/>
              </a:xfrm>
              <a:custGeom>
                <a:avLst/>
                <a:gdLst>
                  <a:gd name="T0" fmla="*/ 2147483647 w 38"/>
                  <a:gd name="T1" fmla="*/ 2147483647 h 14"/>
                  <a:gd name="T2" fmla="*/ 2147483647 w 38"/>
                  <a:gd name="T3" fmla="*/ 2147483647 h 14"/>
                  <a:gd name="T4" fmla="*/ 2147483647 w 38"/>
                  <a:gd name="T5" fmla="*/ 2147483647 h 14"/>
                  <a:gd name="T6" fmla="*/ 2147483647 w 38"/>
                  <a:gd name="T7" fmla="*/ 2147483647 h 14"/>
                  <a:gd name="T8" fmla="*/ 2147483647 w 38"/>
                  <a:gd name="T9" fmla="*/ 2147483647 h 14"/>
                  <a:gd name="T10" fmla="*/ 0 w 38"/>
                  <a:gd name="T11" fmla="*/ 2147483647 h 14"/>
                  <a:gd name="T12" fmla="*/ 2147483647 w 38"/>
                  <a:gd name="T13" fmla="*/ 2147483647 h 14"/>
                  <a:gd name="T14" fmla="*/ 2147483647 w 38"/>
                  <a:gd name="T15" fmla="*/ 2147483647 h 14"/>
                  <a:gd name="T16" fmla="*/ 2147483647 w 38"/>
                  <a:gd name="T17" fmla="*/ 0 h 14"/>
                  <a:gd name="T18" fmla="*/ 2147483647 w 38"/>
                  <a:gd name="T19" fmla="*/ 0 h 14"/>
                  <a:gd name="T20" fmla="*/ 2147483647 w 38"/>
                  <a:gd name="T21" fmla="*/ 2147483647 h 14"/>
                  <a:gd name="T22" fmla="*/ 2147483647 w 38"/>
                  <a:gd name="T23" fmla="*/ 2147483647 h 14"/>
                  <a:gd name="T24" fmla="*/ 2147483647 w 38"/>
                  <a:gd name="T25" fmla="*/ 2147483647 h 14"/>
                  <a:gd name="T26" fmla="*/ 2147483647 w 38"/>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4"/>
                  <a:gd name="T44" fmla="*/ 38 w 38"/>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4">
                    <a:moveTo>
                      <a:pt x="18" y="10"/>
                    </a:moveTo>
                    <a:lnTo>
                      <a:pt x="14" y="12"/>
                    </a:lnTo>
                    <a:lnTo>
                      <a:pt x="10" y="14"/>
                    </a:lnTo>
                    <a:lnTo>
                      <a:pt x="6" y="14"/>
                    </a:lnTo>
                    <a:lnTo>
                      <a:pt x="2" y="12"/>
                    </a:lnTo>
                    <a:lnTo>
                      <a:pt x="0" y="8"/>
                    </a:lnTo>
                    <a:lnTo>
                      <a:pt x="2" y="6"/>
                    </a:lnTo>
                    <a:lnTo>
                      <a:pt x="8" y="2"/>
                    </a:lnTo>
                    <a:lnTo>
                      <a:pt x="14" y="0"/>
                    </a:lnTo>
                    <a:lnTo>
                      <a:pt x="22" y="0"/>
                    </a:lnTo>
                    <a:lnTo>
                      <a:pt x="28" y="4"/>
                    </a:lnTo>
                    <a:lnTo>
                      <a:pt x="38" y="10"/>
                    </a:lnTo>
                    <a:lnTo>
                      <a:pt x="28" y="12"/>
                    </a:lnTo>
                    <a:lnTo>
                      <a:pt x="18"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4" name="ísḻïdé"/>
              <p:cNvSpPr/>
              <p:nvPr/>
            </p:nvSpPr>
            <p:spPr bwMode="auto">
              <a:xfrm>
                <a:off x="7719287" y="2214425"/>
                <a:ext cx="209336" cy="245185"/>
              </a:xfrm>
              <a:custGeom>
                <a:avLst/>
                <a:gdLst>
                  <a:gd name="T0" fmla="*/ 0 w 120"/>
                  <a:gd name="T1" fmla="*/ 0 h 146"/>
                  <a:gd name="T2" fmla="*/ 2147483647 w 120"/>
                  <a:gd name="T3" fmla="*/ 2147483647 h 146"/>
                  <a:gd name="T4" fmla="*/ 2147483647 w 120"/>
                  <a:gd name="T5" fmla="*/ 2147483647 h 146"/>
                  <a:gd name="T6" fmla="*/ 2147483647 w 120"/>
                  <a:gd name="T7" fmla="*/ 2147483647 h 146"/>
                  <a:gd name="T8" fmla="*/ 2147483647 w 120"/>
                  <a:gd name="T9" fmla="*/ 2147483647 h 146"/>
                  <a:gd name="T10" fmla="*/ 2147483647 w 120"/>
                  <a:gd name="T11" fmla="*/ 2147483647 h 146"/>
                  <a:gd name="T12" fmla="*/ 2147483647 w 120"/>
                  <a:gd name="T13" fmla="*/ 2147483647 h 146"/>
                  <a:gd name="T14" fmla="*/ 2147483647 w 120"/>
                  <a:gd name="T15" fmla="*/ 2147483647 h 146"/>
                  <a:gd name="T16" fmla="*/ 2147483647 w 120"/>
                  <a:gd name="T17" fmla="*/ 2147483647 h 146"/>
                  <a:gd name="T18" fmla="*/ 2147483647 w 120"/>
                  <a:gd name="T19" fmla="*/ 2147483647 h 146"/>
                  <a:gd name="T20" fmla="*/ 2147483647 w 120"/>
                  <a:gd name="T21" fmla="*/ 2147483647 h 146"/>
                  <a:gd name="T22" fmla="*/ 2147483647 w 120"/>
                  <a:gd name="T23" fmla="*/ 2147483647 h 146"/>
                  <a:gd name="T24" fmla="*/ 2147483647 w 120"/>
                  <a:gd name="T25" fmla="*/ 2147483647 h 146"/>
                  <a:gd name="T26" fmla="*/ 2147483647 w 120"/>
                  <a:gd name="T27" fmla="*/ 2147483647 h 146"/>
                  <a:gd name="T28" fmla="*/ 2147483647 w 120"/>
                  <a:gd name="T29" fmla="*/ 2147483647 h 146"/>
                  <a:gd name="T30" fmla="*/ 2147483647 w 120"/>
                  <a:gd name="T31" fmla="*/ 2147483647 h 146"/>
                  <a:gd name="T32" fmla="*/ 2147483647 w 120"/>
                  <a:gd name="T33" fmla="*/ 2147483647 h 146"/>
                  <a:gd name="T34" fmla="*/ 2147483647 w 120"/>
                  <a:gd name="T35" fmla="*/ 2147483647 h 146"/>
                  <a:gd name="T36" fmla="*/ 2147483647 w 120"/>
                  <a:gd name="T37" fmla="*/ 2147483647 h 146"/>
                  <a:gd name="T38" fmla="*/ 2147483647 w 120"/>
                  <a:gd name="T39" fmla="*/ 2147483647 h 146"/>
                  <a:gd name="T40" fmla="*/ 2147483647 w 120"/>
                  <a:gd name="T41" fmla="*/ 2147483647 h 146"/>
                  <a:gd name="T42" fmla="*/ 2147483647 w 120"/>
                  <a:gd name="T43" fmla="*/ 2147483647 h 146"/>
                  <a:gd name="T44" fmla="*/ 2147483647 w 120"/>
                  <a:gd name="T45" fmla="*/ 2147483647 h 146"/>
                  <a:gd name="T46" fmla="*/ 2147483647 w 120"/>
                  <a:gd name="T47" fmla="*/ 2147483647 h 146"/>
                  <a:gd name="T48" fmla="*/ 2147483647 w 120"/>
                  <a:gd name="T49" fmla="*/ 2147483647 h 146"/>
                  <a:gd name="T50" fmla="*/ 2147483647 w 120"/>
                  <a:gd name="T51" fmla="*/ 2147483647 h 146"/>
                  <a:gd name="T52" fmla="*/ 2147483647 w 120"/>
                  <a:gd name="T53" fmla="*/ 2147483647 h 146"/>
                  <a:gd name="T54" fmla="*/ 2147483647 w 120"/>
                  <a:gd name="T55" fmla="*/ 2147483647 h 146"/>
                  <a:gd name="T56" fmla="*/ 2147483647 w 120"/>
                  <a:gd name="T57" fmla="*/ 2147483647 h 146"/>
                  <a:gd name="T58" fmla="*/ 2147483647 w 120"/>
                  <a:gd name="T59" fmla="*/ 2147483647 h 146"/>
                  <a:gd name="T60" fmla="*/ 2147483647 w 120"/>
                  <a:gd name="T61" fmla="*/ 2147483647 h 146"/>
                  <a:gd name="T62" fmla="*/ 0 w 120"/>
                  <a:gd name="T63" fmla="*/ 0 h 14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0"/>
                  <a:gd name="T97" fmla="*/ 0 h 146"/>
                  <a:gd name="T98" fmla="*/ 120 w 120"/>
                  <a:gd name="T99" fmla="*/ 146 h 14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0" h="146">
                    <a:moveTo>
                      <a:pt x="0" y="0"/>
                    </a:moveTo>
                    <a:lnTo>
                      <a:pt x="98" y="90"/>
                    </a:lnTo>
                    <a:lnTo>
                      <a:pt x="94" y="90"/>
                    </a:lnTo>
                    <a:lnTo>
                      <a:pt x="92" y="90"/>
                    </a:lnTo>
                    <a:lnTo>
                      <a:pt x="88" y="88"/>
                    </a:lnTo>
                    <a:lnTo>
                      <a:pt x="82" y="86"/>
                    </a:lnTo>
                    <a:lnTo>
                      <a:pt x="78" y="88"/>
                    </a:lnTo>
                    <a:lnTo>
                      <a:pt x="76" y="90"/>
                    </a:lnTo>
                    <a:lnTo>
                      <a:pt x="78" y="98"/>
                    </a:lnTo>
                    <a:lnTo>
                      <a:pt x="82" y="106"/>
                    </a:lnTo>
                    <a:lnTo>
                      <a:pt x="88" y="114"/>
                    </a:lnTo>
                    <a:lnTo>
                      <a:pt x="92" y="118"/>
                    </a:lnTo>
                    <a:lnTo>
                      <a:pt x="108" y="130"/>
                    </a:lnTo>
                    <a:lnTo>
                      <a:pt x="120" y="138"/>
                    </a:lnTo>
                    <a:lnTo>
                      <a:pt x="112" y="138"/>
                    </a:lnTo>
                    <a:lnTo>
                      <a:pt x="108" y="136"/>
                    </a:lnTo>
                    <a:lnTo>
                      <a:pt x="102" y="134"/>
                    </a:lnTo>
                    <a:lnTo>
                      <a:pt x="102" y="146"/>
                    </a:lnTo>
                    <a:lnTo>
                      <a:pt x="94" y="140"/>
                    </a:lnTo>
                    <a:lnTo>
                      <a:pt x="88" y="130"/>
                    </a:lnTo>
                    <a:lnTo>
                      <a:pt x="76" y="114"/>
                    </a:lnTo>
                    <a:lnTo>
                      <a:pt x="66" y="94"/>
                    </a:lnTo>
                    <a:lnTo>
                      <a:pt x="54" y="76"/>
                    </a:lnTo>
                    <a:lnTo>
                      <a:pt x="44" y="62"/>
                    </a:lnTo>
                    <a:lnTo>
                      <a:pt x="34" y="50"/>
                    </a:lnTo>
                    <a:lnTo>
                      <a:pt x="24" y="42"/>
                    </a:lnTo>
                    <a:lnTo>
                      <a:pt x="12" y="36"/>
                    </a:lnTo>
                    <a:lnTo>
                      <a:pt x="10" y="32"/>
                    </a:lnTo>
                    <a:lnTo>
                      <a:pt x="6" y="28"/>
                    </a:lnTo>
                    <a:lnTo>
                      <a:pt x="4" y="22"/>
                    </a:lnTo>
                    <a:lnTo>
                      <a:pt x="2" y="1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5" name="işľiḍè"/>
              <p:cNvSpPr/>
              <p:nvPr/>
            </p:nvSpPr>
            <p:spPr bwMode="auto">
              <a:xfrm>
                <a:off x="5697534" y="2561886"/>
                <a:ext cx="402147" cy="215763"/>
              </a:xfrm>
              <a:custGeom>
                <a:avLst/>
                <a:gdLst>
                  <a:gd name="T0" fmla="*/ 2147483647 w 230"/>
                  <a:gd name="T1" fmla="*/ 2147483647 h 130"/>
                  <a:gd name="T2" fmla="*/ 2147483647 w 230"/>
                  <a:gd name="T3" fmla="*/ 2147483647 h 130"/>
                  <a:gd name="T4" fmla="*/ 2147483647 w 230"/>
                  <a:gd name="T5" fmla="*/ 2147483647 h 130"/>
                  <a:gd name="T6" fmla="*/ 2147483647 w 230"/>
                  <a:gd name="T7" fmla="*/ 2147483647 h 130"/>
                  <a:gd name="T8" fmla="*/ 2147483647 w 230"/>
                  <a:gd name="T9" fmla="*/ 2147483647 h 130"/>
                  <a:gd name="T10" fmla="*/ 2147483647 w 230"/>
                  <a:gd name="T11" fmla="*/ 2147483647 h 130"/>
                  <a:gd name="T12" fmla="*/ 2147483647 w 230"/>
                  <a:gd name="T13" fmla="*/ 2147483647 h 130"/>
                  <a:gd name="T14" fmla="*/ 2147483647 w 230"/>
                  <a:gd name="T15" fmla="*/ 2147483647 h 130"/>
                  <a:gd name="T16" fmla="*/ 2147483647 w 230"/>
                  <a:gd name="T17" fmla="*/ 2147483647 h 130"/>
                  <a:gd name="T18" fmla="*/ 2147483647 w 230"/>
                  <a:gd name="T19" fmla="*/ 2147483647 h 130"/>
                  <a:gd name="T20" fmla="*/ 2147483647 w 230"/>
                  <a:gd name="T21" fmla="*/ 2147483647 h 130"/>
                  <a:gd name="T22" fmla="*/ 2147483647 w 230"/>
                  <a:gd name="T23" fmla="*/ 2147483647 h 130"/>
                  <a:gd name="T24" fmla="*/ 2147483647 w 230"/>
                  <a:gd name="T25" fmla="*/ 2147483647 h 130"/>
                  <a:gd name="T26" fmla="*/ 2147483647 w 230"/>
                  <a:gd name="T27" fmla="*/ 2147483647 h 130"/>
                  <a:gd name="T28" fmla="*/ 2147483647 w 230"/>
                  <a:gd name="T29" fmla="*/ 2147483647 h 130"/>
                  <a:gd name="T30" fmla="*/ 2147483647 w 230"/>
                  <a:gd name="T31" fmla="*/ 2147483647 h 130"/>
                  <a:gd name="T32" fmla="*/ 2147483647 w 230"/>
                  <a:gd name="T33" fmla="*/ 2147483647 h 130"/>
                  <a:gd name="T34" fmla="*/ 2147483647 w 230"/>
                  <a:gd name="T35" fmla="*/ 2147483647 h 130"/>
                  <a:gd name="T36" fmla="*/ 2147483647 w 230"/>
                  <a:gd name="T37" fmla="*/ 2147483647 h 130"/>
                  <a:gd name="T38" fmla="*/ 2147483647 w 230"/>
                  <a:gd name="T39" fmla="*/ 2147483647 h 130"/>
                  <a:gd name="T40" fmla="*/ 2147483647 w 230"/>
                  <a:gd name="T41" fmla="*/ 2147483647 h 130"/>
                  <a:gd name="T42" fmla="*/ 2147483647 w 230"/>
                  <a:gd name="T43" fmla="*/ 2147483647 h 130"/>
                  <a:gd name="T44" fmla="*/ 2147483647 w 230"/>
                  <a:gd name="T45" fmla="*/ 2147483647 h 130"/>
                  <a:gd name="T46" fmla="*/ 2147483647 w 230"/>
                  <a:gd name="T47" fmla="*/ 2147483647 h 130"/>
                  <a:gd name="T48" fmla="*/ 2147483647 w 230"/>
                  <a:gd name="T49" fmla="*/ 2147483647 h 130"/>
                  <a:gd name="T50" fmla="*/ 2147483647 w 230"/>
                  <a:gd name="T51" fmla="*/ 2147483647 h 130"/>
                  <a:gd name="T52" fmla="*/ 2147483647 w 230"/>
                  <a:gd name="T53" fmla="*/ 2147483647 h 130"/>
                  <a:gd name="T54" fmla="*/ 0 w 230"/>
                  <a:gd name="T55" fmla="*/ 2147483647 h 130"/>
                  <a:gd name="T56" fmla="*/ 2147483647 w 230"/>
                  <a:gd name="T57" fmla="*/ 2147483647 h 130"/>
                  <a:gd name="T58" fmla="*/ 2147483647 w 230"/>
                  <a:gd name="T59" fmla="*/ 2147483647 h 130"/>
                  <a:gd name="T60" fmla="*/ 2147483647 w 230"/>
                  <a:gd name="T61" fmla="*/ 2147483647 h 130"/>
                  <a:gd name="T62" fmla="*/ 2147483647 w 230"/>
                  <a:gd name="T63" fmla="*/ 2147483647 h 13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130"/>
                  <a:gd name="T98" fmla="*/ 230 w 230"/>
                  <a:gd name="T99" fmla="*/ 130 h 13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130">
                    <a:moveTo>
                      <a:pt x="6" y="6"/>
                    </a:moveTo>
                    <a:lnTo>
                      <a:pt x="18" y="6"/>
                    </a:lnTo>
                    <a:lnTo>
                      <a:pt x="28" y="10"/>
                    </a:lnTo>
                    <a:lnTo>
                      <a:pt x="42" y="22"/>
                    </a:lnTo>
                    <a:lnTo>
                      <a:pt x="50" y="22"/>
                    </a:lnTo>
                    <a:lnTo>
                      <a:pt x="66" y="24"/>
                    </a:lnTo>
                    <a:lnTo>
                      <a:pt x="66" y="14"/>
                    </a:lnTo>
                    <a:lnTo>
                      <a:pt x="78" y="4"/>
                    </a:lnTo>
                    <a:lnTo>
                      <a:pt x="88" y="0"/>
                    </a:lnTo>
                    <a:lnTo>
                      <a:pt x="104" y="6"/>
                    </a:lnTo>
                    <a:lnTo>
                      <a:pt x="110" y="12"/>
                    </a:lnTo>
                    <a:lnTo>
                      <a:pt x="112" y="18"/>
                    </a:lnTo>
                    <a:lnTo>
                      <a:pt x="114" y="22"/>
                    </a:lnTo>
                    <a:lnTo>
                      <a:pt x="114" y="26"/>
                    </a:lnTo>
                    <a:lnTo>
                      <a:pt x="120" y="28"/>
                    </a:lnTo>
                    <a:lnTo>
                      <a:pt x="130" y="28"/>
                    </a:lnTo>
                    <a:lnTo>
                      <a:pt x="140" y="28"/>
                    </a:lnTo>
                    <a:lnTo>
                      <a:pt x="146" y="38"/>
                    </a:lnTo>
                    <a:lnTo>
                      <a:pt x="158" y="52"/>
                    </a:lnTo>
                    <a:lnTo>
                      <a:pt x="170" y="60"/>
                    </a:lnTo>
                    <a:lnTo>
                      <a:pt x="180" y="68"/>
                    </a:lnTo>
                    <a:lnTo>
                      <a:pt x="192" y="70"/>
                    </a:lnTo>
                    <a:lnTo>
                      <a:pt x="204" y="80"/>
                    </a:lnTo>
                    <a:lnTo>
                      <a:pt x="216" y="84"/>
                    </a:lnTo>
                    <a:lnTo>
                      <a:pt x="222" y="86"/>
                    </a:lnTo>
                    <a:lnTo>
                      <a:pt x="226" y="86"/>
                    </a:lnTo>
                    <a:lnTo>
                      <a:pt x="228" y="88"/>
                    </a:lnTo>
                    <a:lnTo>
                      <a:pt x="230" y="96"/>
                    </a:lnTo>
                    <a:lnTo>
                      <a:pt x="230" y="100"/>
                    </a:lnTo>
                    <a:lnTo>
                      <a:pt x="220" y="100"/>
                    </a:lnTo>
                    <a:lnTo>
                      <a:pt x="212" y="96"/>
                    </a:lnTo>
                    <a:lnTo>
                      <a:pt x="206" y="92"/>
                    </a:lnTo>
                    <a:lnTo>
                      <a:pt x="196" y="108"/>
                    </a:lnTo>
                    <a:lnTo>
                      <a:pt x="186" y="122"/>
                    </a:lnTo>
                    <a:lnTo>
                      <a:pt x="178" y="128"/>
                    </a:lnTo>
                    <a:lnTo>
                      <a:pt x="170" y="130"/>
                    </a:lnTo>
                    <a:lnTo>
                      <a:pt x="160" y="128"/>
                    </a:lnTo>
                    <a:lnTo>
                      <a:pt x="150" y="128"/>
                    </a:lnTo>
                    <a:lnTo>
                      <a:pt x="150" y="120"/>
                    </a:lnTo>
                    <a:lnTo>
                      <a:pt x="148" y="112"/>
                    </a:lnTo>
                    <a:lnTo>
                      <a:pt x="140" y="108"/>
                    </a:lnTo>
                    <a:lnTo>
                      <a:pt x="132" y="106"/>
                    </a:lnTo>
                    <a:lnTo>
                      <a:pt x="122" y="100"/>
                    </a:lnTo>
                    <a:lnTo>
                      <a:pt x="108" y="92"/>
                    </a:lnTo>
                    <a:lnTo>
                      <a:pt x="92" y="80"/>
                    </a:lnTo>
                    <a:lnTo>
                      <a:pt x="78" y="74"/>
                    </a:lnTo>
                    <a:lnTo>
                      <a:pt x="66" y="76"/>
                    </a:lnTo>
                    <a:lnTo>
                      <a:pt x="54" y="76"/>
                    </a:lnTo>
                    <a:lnTo>
                      <a:pt x="46" y="82"/>
                    </a:lnTo>
                    <a:lnTo>
                      <a:pt x="30" y="92"/>
                    </a:lnTo>
                    <a:lnTo>
                      <a:pt x="28" y="80"/>
                    </a:lnTo>
                    <a:lnTo>
                      <a:pt x="24" y="68"/>
                    </a:lnTo>
                    <a:lnTo>
                      <a:pt x="18" y="62"/>
                    </a:lnTo>
                    <a:lnTo>
                      <a:pt x="8" y="52"/>
                    </a:lnTo>
                    <a:lnTo>
                      <a:pt x="0" y="42"/>
                    </a:lnTo>
                    <a:lnTo>
                      <a:pt x="0" y="36"/>
                    </a:lnTo>
                    <a:lnTo>
                      <a:pt x="2" y="28"/>
                    </a:lnTo>
                    <a:lnTo>
                      <a:pt x="8" y="30"/>
                    </a:lnTo>
                    <a:lnTo>
                      <a:pt x="12" y="36"/>
                    </a:lnTo>
                    <a:lnTo>
                      <a:pt x="22" y="36"/>
                    </a:lnTo>
                    <a:lnTo>
                      <a:pt x="24" y="32"/>
                    </a:lnTo>
                    <a:lnTo>
                      <a:pt x="22" y="22"/>
                    </a:lnTo>
                    <a:lnTo>
                      <a:pt x="18" y="16"/>
                    </a:lnTo>
                    <a:lnTo>
                      <a:pt x="10" y="10"/>
                    </a:lnTo>
                    <a:lnTo>
                      <a:pt x="6"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6" name="íşḻîďè"/>
              <p:cNvSpPr/>
              <p:nvPr/>
            </p:nvSpPr>
            <p:spPr bwMode="auto">
              <a:xfrm>
                <a:off x="6164410" y="2545074"/>
                <a:ext cx="221732" cy="120491"/>
              </a:xfrm>
              <a:custGeom>
                <a:avLst/>
                <a:gdLst>
                  <a:gd name="T0" fmla="*/ 2147483647 w 126"/>
                  <a:gd name="T1" fmla="*/ 2147483647 h 72"/>
                  <a:gd name="T2" fmla="*/ 2147483647 w 126"/>
                  <a:gd name="T3" fmla="*/ 2147483647 h 72"/>
                  <a:gd name="T4" fmla="*/ 2147483647 w 126"/>
                  <a:gd name="T5" fmla="*/ 2147483647 h 72"/>
                  <a:gd name="T6" fmla="*/ 2147483647 w 126"/>
                  <a:gd name="T7" fmla="*/ 2147483647 h 72"/>
                  <a:gd name="T8" fmla="*/ 2147483647 w 126"/>
                  <a:gd name="T9" fmla="*/ 2147483647 h 72"/>
                  <a:gd name="T10" fmla="*/ 2147483647 w 126"/>
                  <a:gd name="T11" fmla="*/ 2147483647 h 72"/>
                  <a:gd name="T12" fmla="*/ 2147483647 w 126"/>
                  <a:gd name="T13" fmla="*/ 2147483647 h 72"/>
                  <a:gd name="T14" fmla="*/ 2147483647 w 126"/>
                  <a:gd name="T15" fmla="*/ 2147483647 h 72"/>
                  <a:gd name="T16" fmla="*/ 2147483647 w 126"/>
                  <a:gd name="T17" fmla="*/ 2147483647 h 72"/>
                  <a:gd name="T18" fmla="*/ 0 w 126"/>
                  <a:gd name="T19" fmla="*/ 2147483647 h 72"/>
                  <a:gd name="T20" fmla="*/ 2147483647 w 126"/>
                  <a:gd name="T21" fmla="*/ 2147483647 h 72"/>
                  <a:gd name="T22" fmla="*/ 2147483647 w 126"/>
                  <a:gd name="T23" fmla="*/ 2147483647 h 72"/>
                  <a:gd name="T24" fmla="*/ 2147483647 w 126"/>
                  <a:gd name="T25" fmla="*/ 2147483647 h 72"/>
                  <a:gd name="T26" fmla="*/ 2147483647 w 126"/>
                  <a:gd name="T27" fmla="*/ 2147483647 h 72"/>
                  <a:gd name="T28" fmla="*/ 2147483647 w 126"/>
                  <a:gd name="T29" fmla="*/ 2147483647 h 72"/>
                  <a:gd name="T30" fmla="*/ 2147483647 w 126"/>
                  <a:gd name="T31" fmla="*/ 2147483647 h 72"/>
                  <a:gd name="T32" fmla="*/ 2147483647 w 126"/>
                  <a:gd name="T33" fmla="*/ 2147483647 h 72"/>
                  <a:gd name="T34" fmla="*/ 2147483647 w 126"/>
                  <a:gd name="T35" fmla="*/ 2147483647 h 72"/>
                  <a:gd name="T36" fmla="*/ 2147483647 w 126"/>
                  <a:gd name="T37" fmla="*/ 0 h 72"/>
                  <a:gd name="T38" fmla="*/ 2147483647 w 126"/>
                  <a:gd name="T39" fmla="*/ 2147483647 h 72"/>
                  <a:gd name="T40" fmla="*/ 2147483647 w 126"/>
                  <a:gd name="T41" fmla="*/ 2147483647 h 72"/>
                  <a:gd name="T42" fmla="*/ 2147483647 w 126"/>
                  <a:gd name="T43" fmla="*/ 2147483647 h 72"/>
                  <a:gd name="T44" fmla="*/ 2147483647 w 126"/>
                  <a:gd name="T45" fmla="*/ 2147483647 h 72"/>
                  <a:gd name="T46" fmla="*/ 2147483647 w 126"/>
                  <a:gd name="T47" fmla="*/ 2147483647 h 72"/>
                  <a:gd name="T48" fmla="*/ 2147483647 w 126"/>
                  <a:gd name="T49" fmla="*/ 2147483647 h 72"/>
                  <a:gd name="T50" fmla="*/ 2147483647 w 126"/>
                  <a:gd name="T51" fmla="*/ 2147483647 h 72"/>
                  <a:gd name="T52" fmla="*/ 2147483647 w 126"/>
                  <a:gd name="T53" fmla="*/ 2147483647 h 72"/>
                  <a:gd name="T54" fmla="*/ 2147483647 w 126"/>
                  <a:gd name="T55" fmla="*/ 2147483647 h 72"/>
                  <a:gd name="T56" fmla="*/ 2147483647 w 126"/>
                  <a:gd name="T57" fmla="*/ 2147483647 h 72"/>
                  <a:gd name="T58" fmla="*/ 2147483647 w 126"/>
                  <a:gd name="T59" fmla="*/ 2147483647 h 72"/>
                  <a:gd name="T60" fmla="*/ 2147483647 w 126"/>
                  <a:gd name="T61" fmla="*/ 2147483647 h 72"/>
                  <a:gd name="T62" fmla="*/ 2147483647 w 126"/>
                  <a:gd name="T63" fmla="*/ 2147483647 h 72"/>
                  <a:gd name="T64" fmla="*/ 2147483647 w 126"/>
                  <a:gd name="T65" fmla="*/ 2147483647 h 72"/>
                  <a:gd name="T66" fmla="*/ 2147483647 w 126"/>
                  <a:gd name="T67" fmla="*/ 2147483647 h 72"/>
                  <a:gd name="T68" fmla="*/ 2147483647 w 126"/>
                  <a:gd name="T69" fmla="*/ 2147483647 h 72"/>
                  <a:gd name="T70" fmla="*/ 2147483647 w 126"/>
                  <a:gd name="T71" fmla="*/ 2147483647 h 72"/>
                  <a:gd name="T72" fmla="*/ 2147483647 w 126"/>
                  <a:gd name="T73" fmla="*/ 2147483647 h 72"/>
                  <a:gd name="T74" fmla="*/ 2147483647 w 126"/>
                  <a:gd name="T75" fmla="*/ 2147483647 h 72"/>
                  <a:gd name="T76" fmla="*/ 2147483647 w 126"/>
                  <a:gd name="T77" fmla="*/ 2147483647 h 72"/>
                  <a:gd name="T78" fmla="*/ 2147483647 w 126"/>
                  <a:gd name="T79" fmla="*/ 2147483647 h 72"/>
                  <a:gd name="T80" fmla="*/ 2147483647 w 126"/>
                  <a:gd name="T81" fmla="*/ 2147483647 h 72"/>
                  <a:gd name="T82" fmla="*/ 2147483647 w 126"/>
                  <a:gd name="T83" fmla="*/ 2147483647 h 72"/>
                  <a:gd name="T84" fmla="*/ 2147483647 w 126"/>
                  <a:gd name="T85" fmla="*/ 2147483647 h 72"/>
                  <a:gd name="T86" fmla="*/ 2147483647 w 126"/>
                  <a:gd name="T87" fmla="*/ 2147483647 h 72"/>
                  <a:gd name="T88" fmla="*/ 2147483647 w 126"/>
                  <a:gd name="T89" fmla="*/ 2147483647 h 7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6"/>
                  <a:gd name="T136" fmla="*/ 0 h 72"/>
                  <a:gd name="T137" fmla="*/ 126 w 126"/>
                  <a:gd name="T138" fmla="*/ 72 h 72"/>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6" h="72">
                    <a:moveTo>
                      <a:pt x="12" y="60"/>
                    </a:moveTo>
                    <a:lnTo>
                      <a:pt x="20" y="58"/>
                    </a:lnTo>
                    <a:lnTo>
                      <a:pt x="28" y="56"/>
                    </a:lnTo>
                    <a:lnTo>
                      <a:pt x="36" y="52"/>
                    </a:lnTo>
                    <a:lnTo>
                      <a:pt x="42" y="44"/>
                    </a:lnTo>
                    <a:lnTo>
                      <a:pt x="32" y="40"/>
                    </a:lnTo>
                    <a:lnTo>
                      <a:pt x="20" y="32"/>
                    </a:lnTo>
                    <a:lnTo>
                      <a:pt x="16" y="36"/>
                    </a:lnTo>
                    <a:lnTo>
                      <a:pt x="6" y="34"/>
                    </a:lnTo>
                    <a:lnTo>
                      <a:pt x="0" y="32"/>
                    </a:lnTo>
                    <a:lnTo>
                      <a:pt x="2" y="28"/>
                    </a:lnTo>
                    <a:lnTo>
                      <a:pt x="6" y="20"/>
                    </a:lnTo>
                    <a:lnTo>
                      <a:pt x="6" y="8"/>
                    </a:lnTo>
                    <a:lnTo>
                      <a:pt x="18" y="6"/>
                    </a:lnTo>
                    <a:lnTo>
                      <a:pt x="24" y="8"/>
                    </a:lnTo>
                    <a:lnTo>
                      <a:pt x="30" y="10"/>
                    </a:lnTo>
                    <a:lnTo>
                      <a:pt x="38" y="12"/>
                    </a:lnTo>
                    <a:lnTo>
                      <a:pt x="38" y="4"/>
                    </a:lnTo>
                    <a:lnTo>
                      <a:pt x="48" y="0"/>
                    </a:lnTo>
                    <a:lnTo>
                      <a:pt x="56" y="2"/>
                    </a:lnTo>
                    <a:lnTo>
                      <a:pt x="62" y="4"/>
                    </a:lnTo>
                    <a:lnTo>
                      <a:pt x="68" y="6"/>
                    </a:lnTo>
                    <a:lnTo>
                      <a:pt x="86" y="6"/>
                    </a:lnTo>
                    <a:lnTo>
                      <a:pt x="100" y="6"/>
                    </a:lnTo>
                    <a:lnTo>
                      <a:pt x="112" y="6"/>
                    </a:lnTo>
                    <a:lnTo>
                      <a:pt x="126" y="12"/>
                    </a:lnTo>
                    <a:lnTo>
                      <a:pt x="122" y="18"/>
                    </a:lnTo>
                    <a:lnTo>
                      <a:pt x="118" y="24"/>
                    </a:lnTo>
                    <a:lnTo>
                      <a:pt x="114" y="30"/>
                    </a:lnTo>
                    <a:lnTo>
                      <a:pt x="106" y="36"/>
                    </a:lnTo>
                    <a:lnTo>
                      <a:pt x="100" y="42"/>
                    </a:lnTo>
                    <a:lnTo>
                      <a:pt x="88" y="50"/>
                    </a:lnTo>
                    <a:lnTo>
                      <a:pt x="76" y="52"/>
                    </a:lnTo>
                    <a:lnTo>
                      <a:pt x="68" y="52"/>
                    </a:lnTo>
                    <a:lnTo>
                      <a:pt x="60" y="56"/>
                    </a:lnTo>
                    <a:lnTo>
                      <a:pt x="56" y="58"/>
                    </a:lnTo>
                    <a:lnTo>
                      <a:pt x="50" y="64"/>
                    </a:lnTo>
                    <a:lnTo>
                      <a:pt x="50" y="68"/>
                    </a:lnTo>
                    <a:lnTo>
                      <a:pt x="44" y="72"/>
                    </a:lnTo>
                    <a:lnTo>
                      <a:pt x="38" y="72"/>
                    </a:lnTo>
                    <a:lnTo>
                      <a:pt x="30" y="72"/>
                    </a:lnTo>
                    <a:lnTo>
                      <a:pt x="24" y="70"/>
                    </a:lnTo>
                    <a:lnTo>
                      <a:pt x="18" y="70"/>
                    </a:lnTo>
                    <a:lnTo>
                      <a:pt x="10" y="70"/>
                    </a:lnTo>
                    <a:lnTo>
                      <a:pt x="12" y="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7" name="ïsḷiḓê"/>
              <p:cNvSpPr/>
              <p:nvPr/>
            </p:nvSpPr>
            <p:spPr bwMode="auto">
              <a:xfrm>
                <a:off x="5766394" y="2472219"/>
                <a:ext cx="471007" cy="257794"/>
              </a:xfrm>
              <a:custGeom>
                <a:avLst/>
                <a:gdLst>
                  <a:gd name="T0" fmla="*/ 0 w 270"/>
                  <a:gd name="T1" fmla="*/ 2147483647 h 154"/>
                  <a:gd name="T2" fmla="*/ 2147483647 w 270"/>
                  <a:gd name="T3" fmla="*/ 2147483647 h 154"/>
                  <a:gd name="T4" fmla="*/ 2147483647 w 270"/>
                  <a:gd name="T5" fmla="*/ 2147483647 h 154"/>
                  <a:gd name="T6" fmla="*/ 2147483647 w 270"/>
                  <a:gd name="T7" fmla="*/ 2147483647 h 154"/>
                  <a:gd name="T8" fmla="*/ 2147483647 w 270"/>
                  <a:gd name="T9" fmla="*/ 2147483647 h 154"/>
                  <a:gd name="T10" fmla="*/ 2147483647 w 270"/>
                  <a:gd name="T11" fmla="*/ 2147483647 h 154"/>
                  <a:gd name="T12" fmla="*/ 2147483647 w 270"/>
                  <a:gd name="T13" fmla="*/ 2147483647 h 154"/>
                  <a:gd name="T14" fmla="*/ 2147483647 w 270"/>
                  <a:gd name="T15" fmla="*/ 2147483647 h 154"/>
                  <a:gd name="T16" fmla="*/ 2147483647 w 270"/>
                  <a:gd name="T17" fmla="*/ 2147483647 h 154"/>
                  <a:gd name="T18" fmla="*/ 2147483647 w 270"/>
                  <a:gd name="T19" fmla="*/ 2147483647 h 154"/>
                  <a:gd name="T20" fmla="*/ 2147483647 w 270"/>
                  <a:gd name="T21" fmla="*/ 2147483647 h 154"/>
                  <a:gd name="T22" fmla="*/ 2147483647 w 270"/>
                  <a:gd name="T23" fmla="*/ 2147483647 h 154"/>
                  <a:gd name="T24" fmla="*/ 2147483647 w 270"/>
                  <a:gd name="T25" fmla="*/ 2147483647 h 154"/>
                  <a:gd name="T26" fmla="*/ 2147483647 w 270"/>
                  <a:gd name="T27" fmla="*/ 2147483647 h 154"/>
                  <a:gd name="T28" fmla="*/ 2147483647 w 270"/>
                  <a:gd name="T29" fmla="*/ 2147483647 h 154"/>
                  <a:gd name="T30" fmla="*/ 2147483647 w 270"/>
                  <a:gd name="T31" fmla="*/ 2147483647 h 154"/>
                  <a:gd name="T32" fmla="*/ 2147483647 w 270"/>
                  <a:gd name="T33" fmla="*/ 2147483647 h 154"/>
                  <a:gd name="T34" fmla="*/ 2147483647 w 270"/>
                  <a:gd name="T35" fmla="*/ 2147483647 h 154"/>
                  <a:gd name="T36" fmla="*/ 2147483647 w 270"/>
                  <a:gd name="T37" fmla="*/ 2147483647 h 154"/>
                  <a:gd name="T38" fmla="*/ 2147483647 w 270"/>
                  <a:gd name="T39" fmla="*/ 2147483647 h 154"/>
                  <a:gd name="T40" fmla="*/ 2147483647 w 270"/>
                  <a:gd name="T41" fmla="*/ 2147483647 h 154"/>
                  <a:gd name="T42" fmla="*/ 2147483647 w 270"/>
                  <a:gd name="T43" fmla="*/ 2147483647 h 154"/>
                  <a:gd name="T44" fmla="*/ 2147483647 w 270"/>
                  <a:gd name="T45" fmla="*/ 2147483647 h 154"/>
                  <a:gd name="T46" fmla="*/ 2147483647 w 270"/>
                  <a:gd name="T47" fmla="*/ 2147483647 h 154"/>
                  <a:gd name="T48" fmla="*/ 2147483647 w 270"/>
                  <a:gd name="T49" fmla="*/ 2147483647 h 154"/>
                  <a:gd name="T50" fmla="*/ 2147483647 w 270"/>
                  <a:gd name="T51" fmla="*/ 2147483647 h 154"/>
                  <a:gd name="T52" fmla="*/ 2147483647 w 270"/>
                  <a:gd name="T53" fmla="*/ 2147483647 h 154"/>
                  <a:gd name="T54" fmla="*/ 2147483647 w 270"/>
                  <a:gd name="T55" fmla="*/ 2147483647 h 154"/>
                  <a:gd name="T56" fmla="*/ 2147483647 w 270"/>
                  <a:gd name="T57" fmla="*/ 2147483647 h 154"/>
                  <a:gd name="T58" fmla="*/ 2147483647 w 270"/>
                  <a:gd name="T59" fmla="*/ 2147483647 h 154"/>
                  <a:gd name="T60" fmla="*/ 2147483647 w 270"/>
                  <a:gd name="T61" fmla="*/ 2147483647 h 154"/>
                  <a:gd name="T62" fmla="*/ 2147483647 w 270"/>
                  <a:gd name="T63" fmla="*/ 2147483647 h 154"/>
                  <a:gd name="T64" fmla="*/ 2147483647 w 270"/>
                  <a:gd name="T65" fmla="*/ 2147483647 h 154"/>
                  <a:gd name="T66" fmla="*/ 2147483647 w 270"/>
                  <a:gd name="T67" fmla="*/ 2147483647 h 154"/>
                  <a:gd name="T68" fmla="*/ 2147483647 w 270"/>
                  <a:gd name="T69" fmla="*/ 2147483647 h 154"/>
                  <a:gd name="T70" fmla="*/ 2147483647 w 270"/>
                  <a:gd name="T71" fmla="*/ 2147483647 h 154"/>
                  <a:gd name="T72" fmla="*/ 2147483647 w 270"/>
                  <a:gd name="T73" fmla="*/ 2147483647 h 154"/>
                  <a:gd name="T74" fmla="*/ 2147483647 w 270"/>
                  <a:gd name="T75" fmla="*/ 2147483647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70"/>
                  <a:gd name="T115" fmla="*/ 0 h 154"/>
                  <a:gd name="T116" fmla="*/ 270 w 270"/>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70" h="154">
                    <a:moveTo>
                      <a:pt x="10" y="76"/>
                    </a:moveTo>
                    <a:lnTo>
                      <a:pt x="0" y="10"/>
                    </a:lnTo>
                    <a:lnTo>
                      <a:pt x="34" y="0"/>
                    </a:lnTo>
                    <a:lnTo>
                      <a:pt x="74" y="18"/>
                    </a:lnTo>
                    <a:lnTo>
                      <a:pt x="92" y="40"/>
                    </a:lnTo>
                    <a:lnTo>
                      <a:pt x="110" y="38"/>
                    </a:lnTo>
                    <a:lnTo>
                      <a:pt x="124" y="36"/>
                    </a:lnTo>
                    <a:lnTo>
                      <a:pt x="136" y="36"/>
                    </a:lnTo>
                    <a:lnTo>
                      <a:pt x="146" y="44"/>
                    </a:lnTo>
                    <a:lnTo>
                      <a:pt x="152" y="50"/>
                    </a:lnTo>
                    <a:lnTo>
                      <a:pt x="158" y="56"/>
                    </a:lnTo>
                    <a:lnTo>
                      <a:pt x="160" y="62"/>
                    </a:lnTo>
                    <a:lnTo>
                      <a:pt x="162" y="66"/>
                    </a:lnTo>
                    <a:lnTo>
                      <a:pt x="170" y="68"/>
                    </a:lnTo>
                    <a:lnTo>
                      <a:pt x="174" y="82"/>
                    </a:lnTo>
                    <a:lnTo>
                      <a:pt x="194" y="82"/>
                    </a:lnTo>
                    <a:lnTo>
                      <a:pt x="196" y="90"/>
                    </a:lnTo>
                    <a:lnTo>
                      <a:pt x="202" y="92"/>
                    </a:lnTo>
                    <a:lnTo>
                      <a:pt x="208" y="82"/>
                    </a:lnTo>
                    <a:lnTo>
                      <a:pt x="214" y="74"/>
                    </a:lnTo>
                    <a:lnTo>
                      <a:pt x="218" y="72"/>
                    </a:lnTo>
                    <a:lnTo>
                      <a:pt x="228" y="64"/>
                    </a:lnTo>
                    <a:lnTo>
                      <a:pt x="234" y="64"/>
                    </a:lnTo>
                    <a:lnTo>
                      <a:pt x="230" y="72"/>
                    </a:lnTo>
                    <a:lnTo>
                      <a:pt x="228" y="76"/>
                    </a:lnTo>
                    <a:lnTo>
                      <a:pt x="232" y="78"/>
                    </a:lnTo>
                    <a:lnTo>
                      <a:pt x="234" y="78"/>
                    </a:lnTo>
                    <a:lnTo>
                      <a:pt x="244" y="80"/>
                    </a:lnTo>
                    <a:lnTo>
                      <a:pt x="248" y="76"/>
                    </a:lnTo>
                    <a:lnTo>
                      <a:pt x="260" y="84"/>
                    </a:lnTo>
                    <a:lnTo>
                      <a:pt x="270" y="88"/>
                    </a:lnTo>
                    <a:lnTo>
                      <a:pt x="264" y="96"/>
                    </a:lnTo>
                    <a:lnTo>
                      <a:pt x="254" y="100"/>
                    </a:lnTo>
                    <a:lnTo>
                      <a:pt x="240" y="104"/>
                    </a:lnTo>
                    <a:lnTo>
                      <a:pt x="234" y="102"/>
                    </a:lnTo>
                    <a:lnTo>
                      <a:pt x="226" y="102"/>
                    </a:lnTo>
                    <a:lnTo>
                      <a:pt x="238" y="96"/>
                    </a:lnTo>
                    <a:lnTo>
                      <a:pt x="238" y="92"/>
                    </a:lnTo>
                    <a:lnTo>
                      <a:pt x="230" y="86"/>
                    </a:lnTo>
                    <a:lnTo>
                      <a:pt x="226" y="92"/>
                    </a:lnTo>
                    <a:lnTo>
                      <a:pt x="216" y="90"/>
                    </a:lnTo>
                    <a:lnTo>
                      <a:pt x="216" y="100"/>
                    </a:lnTo>
                    <a:lnTo>
                      <a:pt x="210" y="102"/>
                    </a:lnTo>
                    <a:lnTo>
                      <a:pt x="208" y="112"/>
                    </a:lnTo>
                    <a:lnTo>
                      <a:pt x="194" y="112"/>
                    </a:lnTo>
                    <a:lnTo>
                      <a:pt x="194" y="118"/>
                    </a:lnTo>
                    <a:lnTo>
                      <a:pt x="196" y="120"/>
                    </a:lnTo>
                    <a:lnTo>
                      <a:pt x="200" y="124"/>
                    </a:lnTo>
                    <a:lnTo>
                      <a:pt x="206" y="128"/>
                    </a:lnTo>
                    <a:lnTo>
                      <a:pt x="210" y="132"/>
                    </a:lnTo>
                    <a:lnTo>
                      <a:pt x="210" y="142"/>
                    </a:lnTo>
                    <a:lnTo>
                      <a:pt x="206" y="152"/>
                    </a:lnTo>
                    <a:lnTo>
                      <a:pt x="200" y="154"/>
                    </a:lnTo>
                    <a:lnTo>
                      <a:pt x="190" y="152"/>
                    </a:lnTo>
                    <a:lnTo>
                      <a:pt x="188" y="142"/>
                    </a:lnTo>
                    <a:lnTo>
                      <a:pt x="182" y="138"/>
                    </a:lnTo>
                    <a:lnTo>
                      <a:pt x="176" y="138"/>
                    </a:lnTo>
                    <a:lnTo>
                      <a:pt x="164" y="134"/>
                    </a:lnTo>
                    <a:lnTo>
                      <a:pt x="152" y="124"/>
                    </a:lnTo>
                    <a:lnTo>
                      <a:pt x="140" y="122"/>
                    </a:lnTo>
                    <a:lnTo>
                      <a:pt x="130" y="114"/>
                    </a:lnTo>
                    <a:lnTo>
                      <a:pt x="118" y="106"/>
                    </a:lnTo>
                    <a:lnTo>
                      <a:pt x="110" y="96"/>
                    </a:lnTo>
                    <a:lnTo>
                      <a:pt x="104" y="88"/>
                    </a:lnTo>
                    <a:lnTo>
                      <a:pt x="100" y="82"/>
                    </a:lnTo>
                    <a:lnTo>
                      <a:pt x="80" y="82"/>
                    </a:lnTo>
                    <a:lnTo>
                      <a:pt x="74" y="80"/>
                    </a:lnTo>
                    <a:lnTo>
                      <a:pt x="72" y="72"/>
                    </a:lnTo>
                    <a:lnTo>
                      <a:pt x="70" y="66"/>
                    </a:lnTo>
                    <a:lnTo>
                      <a:pt x="64" y="60"/>
                    </a:lnTo>
                    <a:lnTo>
                      <a:pt x="48" y="54"/>
                    </a:lnTo>
                    <a:lnTo>
                      <a:pt x="38" y="58"/>
                    </a:lnTo>
                    <a:lnTo>
                      <a:pt x="26" y="68"/>
                    </a:lnTo>
                    <a:lnTo>
                      <a:pt x="26" y="74"/>
                    </a:lnTo>
                    <a:lnTo>
                      <a:pt x="26" y="78"/>
                    </a:lnTo>
                    <a:lnTo>
                      <a:pt x="10" y="7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8" name="íṧlíďé"/>
              <p:cNvSpPr/>
              <p:nvPr/>
            </p:nvSpPr>
            <p:spPr bwMode="auto">
              <a:xfrm>
                <a:off x="5500592" y="2175195"/>
                <a:ext cx="997104" cy="449739"/>
              </a:xfrm>
              <a:custGeom>
                <a:avLst/>
                <a:gdLst>
                  <a:gd name="T0" fmla="*/ 2147483647 w 570"/>
                  <a:gd name="T1" fmla="*/ 2147483647 h 270"/>
                  <a:gd name="T2" fmla="*/ 2147483647 w 570"/>
                  <a:gd name="T3" fmla="*/ 2147483647 h 270"/>
                  <a:gd name="T4" fmla="*/ 2147483647 w 570"/>
                  <a:gd name="T5" fmla="*/ 2147483647 h 270"/>
                  <a:gd name="T6" fmla="*/ 2147483647 w 570"/>
                  <a:gd name="T7" fmla="*/ 2147483647 h 270"/>
                  <a:gd name="T8" fmla="*/ 2147483647 w 570"/>
                  <a:gd name="T9" fmla="*/ 2147483647 h 270"/>
                  <a:gd name="T10" fmla="*/ 2147483647 w 570"/>
                  <a:gd name="T11" fmla="*/ 2147483647 h 270"/>
                  <a:gd name="T12" fmla="*/ 2147483647 w 570"/>
                  <a:gd name="T13" fmla="*/ 2147483647 h 270"/>
                  <a:gd name="T14" fmla="*/ 2147483647 w 570"/>
                  <a:gd name="T15" fmla="*/ 2147483647 h 270"/>
                  <a:gd name="T16" fmla="*/ 2147483647 w 570"/>
                  <a:gd name="T17" fmla="*/ 2147483647 h 270"/>
                  <a:gd name="T18" fmla="*/ 2147483647 w 570"/>
                  <a:gd name="T19" fmla="*/ 2147483647 h 270"/>
                  <a:gd name="T20" fmla="*/ 0 w 570"/>
                  <a:gd name="T21" fmla="*/ 2147483647 h 270"/>
                  <a:gd name="T22" fmla="*/ 2147483647 w 570"/>
                  <a:gd name="T23" fmla="*/ 2147483647 h 270"/>
                  <a:gd name="T24" fmla="*/ 2147483647 w 570"/>
                  <a:gd name="T25" fmla="*/ 2147483647 h 270"/>
                  <a:gd name="T26" fmla="*/ 2147483647 w 570"/>
                  <a:gd name="T27" fmla="*/ 2147483647 h 270"/>
                  <a:gd name="T28" fmla="*/ 2147483647 w 570"/>
                  <a:gd name="T29" fmla="*/ 2147483647 h 270"/>
                  <a:gd name="T30" fmla="*/ 2147483647 w 570"/>
                  <a:gd name="T31" fmla="*/ 2147483647 h 270"/>
                  <a:gd name="T32" fmla="*/ 2147483647 w 570"/>
                  <a:gd name="T33" fmla="*/ 2147483647 h 270"/>
                  <a:gd name="T34" fmla="*/ 2147483647 w 570"/>
                  <a:gd name="T35" fmla="*/ 2147483647 h 270"/>
                  <a:gd name="T36" fmla="*/ 2147483647 w 570"/>
                  <a:gd name="T37" fmla="*/ 2147483647 h 270"/>
                  <a:gd name="T38" fmla="*/ 2147483647 w 570"/>
                  <a:gd name="T39" fmla="*/ 2147483647 h 270"/>
                  <a:gd name="T40" fmla="*/ 2147483647 w 570"/>
                  <a:gd name="T41" fmla="*/ 2147483647 h 270"/>
                  <a:gd name="T42" fmla="*/ 2147483647 w 570"/>
                  <a:gd name="T43" fmla="*/ 2147483647 h 270"/>
                  <a:gd name="T44" fmla="*/ 2147483647 w 570"/>
                  <a:gd name="T45" fmla="*/ 2147483647 h 270"/>
                  <a:gd name="T46" fmla="*/ 2147483647 w 570"/>
                  <a:gd name="T47" fmla="*/ 2147483647 h 270"/>
                  <a:gd name="T48" fmla="*/ 2147483647 w 570"/>
                  <a:gd name="T49" fmla="*/ 2147483647 h 270"/>
                  <a:gd name="T50" fmla="*/ 2147483647 w 570"/>
                  <a:gd name="T51" fmla="*/ 2147483647 h 270"/>
                  <a:gd name="T52" fmla="*/ 2147483647 w 570"/>
                  <a:gd name="T53" fmla="*/ 2147483647 h 270"/>
                  <a:gd name="T54" fmla="*/ 2147483647 w 570"/>
                  <a:gd name="T55" fmla="*/ 2147483647 h 270"/>
                  <a:gd name="T56" fmla="*/ 2147483647 w 570"/>
                  <a:gd name="T57" fmla="*/ 2147483647 h 270"/>
                  <a:gd name="T58" fmla="*/ 2147483647 w 570"/>
                  <a:gd name="T59" fmla="*/ 2147483647 h 270"/>
                  <a:gd name="T60" fmla="*/ 2147483647 w 570"/>
                  <a:gd name="T61" fmla="*/ 2147483647 h 270"/>
                  <a:gd name="T62" fmla="*/ 2147483647 w 570"/>
                  <a:gd name="T63" fmla="*/ 2147483647 h 270"/>
                  <a:gd name="T64" fmla="*/ 2147483647 w 570"/>
                  <a:gd name="T65" fmla="*/ 2147483647 h 270"/>
                  <a:gd name="T66" fmla="*/ 2147483647 w 570"/>
                  <a:gd name="T67" fmla="*/ 2147483647 h 270"/>
                  <a:gd name="T68" fmla="*/ 2147483647 w 570"/>
                  <a:gd name="T69" fmla="*/ 2147483647 h 270"/>
                  <a:gd name="T70" fmla="*/ 2147483647 w 570"/>
                  <a:gd name="T71" fmla="*/ 2147483647 h 270"/>
                  <a:gd name="T72" fmla="*/ 2147483647 w 570"/>
                  <a:gd name="T73" fmla="*/ 2147483647 h 270"/>
                  <a:gd name="T74" fmla="*/ 2147483647 w 570"/>
                  <a:gd name="T75" fmla="*/ 2147483647 h 270"/>
                  <a:gd name="T76" fmla="*/ 2147483647 w 570"/>
                  <a:gd name="T77" fmla="*/ 2147483647 h 270"/>
                  <a:gd name="T78" fmla="*/ 2147483647 w 570"/>
                  <a:gd name="T79" fmla="*/ 2147483647 h 270"/>
                  <a:gd name="T80" fmla="*/ 2147483647 w 570"/>
                  <a:gd name="T81" fmla="*/ 2147483647 h 270"/>
                  <a:gd name="T82" fmla="*/ 2147483647 w 570"/>
                  <a:gd name="T83" fmla="*/ 2147483647 h 27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0"/>
                  <a:gd name="T127" fmla="*/ 0 h 270"/>
                  <a:gd name="T128" fmla="*/ 570 w 570"/>
                  <a:gd name="T129" fmla="*/ 270 h 27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0" h="270">
                    <a:moveTo>
                      <a:pt x="118" y="238"/>
                    </a:moveTo>
                    <a:lnTo>
                      <a:pt x="110" y="240"/>
                    </a:lnTo>
                    <a:lnTo>
                      <a:pt x="108" y="248"/>
                    </a:lnTo>
                    <a:lnTo>
                      <a:pt x="108" y="252"/>
                    </a:lnTo>
                    <a:lnTo>
                      <a:pt x="104" y="248"/>
                    </a:lnTo>
                    <a:lnTo>
                      <a:pt x="102" y="236"/>
                    </a:lnTo>
                    <a:lnTo>
                      <a:pt x="102" y="230"/>
                    </a:lnTo>
                    <a:lnTo>
                      <a:pt x="92" y="224"/>
                    </a:lnTo>
                    <a:lnTo>
                      <a:pt x="84" y="222"/>
                    </a:lnTo>
                    <a:lnTo>
                      <a:pt x="72" y="210"/>
                    </a:lnTo>
                    <a:lnTo>
                      <a:pt x="62" y="200"/>
                    </a:lnTo>
                    <a:lnTo>
                      <a:pt x="58" y="194"/>
                    </a:lnTo>
                    <a:lnTo>
                      <a:pt x="64" y="194"/>
                    </a:lnTo>
                    <a:lnTo>
                      <a:pt x="76" y="196"/>
                    </a:lnTo>
                    <a:lnTo>
                      <a:pt x="70" y="184"/>
                    </a:lnTo>
                    <a:lnTo>
                      <a:pt x="82" y="182"/>
                    </a:lnTo>
                    <a:lnTo>
                      <a:pt x="94" y="182"/>
                    </a:lnTo>
                    <a:lnTo>
                      <a:pt x="92" y="168"/>
                    </a:lnTo>
                    <a:lnTo>
                      <a:pt x="92" y="158"/>
                    </a:lnTo>
                    <a:lnTo>
                      <a:pt x="88" y="152"/>
                    </a:lnTo>
                    <a:lnTo>
                      <a:pt x="80" y="152"/>
                    </a:lnTo>
                    <a:lnTo>
                      <a:pt x="74" y="156"/>
                    </a:lnTo>
                    <a:lnTo>
                      <a:pt x="70" y="154"/>
                    </a:lnTo>
                    <a:lnTo>
                      <a:pt x="64" y="152"/>
                    </a:lnTo>
                    <a:lnTo>
                      <a:pt x="52" y="152"/>
                    </a:lnTo>
                    <a:lnTo>
                      <a:pt x="42" y="162"/>
                    </a:lnTo>
                    <a:lnTo>
                      <a:pt x="36" y="152"/>
                    </a:lnTo>
                    <a:lnTo>
                      <a:pt x="24" y="136"/>
                    </a:lnTo>
                    <a:lnTo>
                      <a:pt x="10" y="136"/>
                    </a:lnTo>
                    <a:lnTo>
                      <a:pt x="10" y="126"/>
                    </a:lnTo>
                    <a:lnTo>
                      <a:pt x="4" y="128"/>
                    </a:lnTo>
                    <a:lnTo>
                      <a:pt x="0" y="128"/>
                    </a:lnTo>
                    <a:lnTo>
                      <a:pt x="0" y="126"/>
                    </a:lnTo>
                    <a:lnTo>
                      <a:pt x="0" y="110"/>
                    </a:lnTo>
                    <a:lnTo>
                      <a:pt x="0" y="96"/>
                    </a:lnTo>
                    <a:lnTo>
                      <a:pt x="10" y="88"/>
                    </a:lnTo>
                    <a:lnTo>
                      <a:pt x="18" y="98"/>
                    </a:lnTo>
                    <a:lnTo>
                      <a:pt x="26" y="94"/>
                    </a:lnTo>
                    <a:lnTo>
                      <a:pt x="24" y="82"/>
                    </a:lnTo>
                    <a:lnTo>
                      <a:pt x="48" y="62"/>
                    </a:lnTo>
                    <a:lnTo>
                      <a:pt x="68" y="66"/>
                    </a:lnTo>
                    <a:lnTo>
                      <a:pt x="86" y="72"/>
                    </a:lnTo>
                    <a:lnTo>
                      <a:pt x="102" y="84"/>
                    </a:lnTo>
                    <a:lnTo>
                      <a:pt x="110" y="82"/>
                    </a:lnTo>
                    <a:lnTo>
                      <a:pt x="122" y="86"/>
                    </a:lnTo>
                    <a:lnTo>
                      <a:pt x="128" y="78"/>
                    </a:lnTo>
                    <a:lnTo>
                      <a:pt x="160" y="78"/>
                    </a:lnTo>
                    <a:lnTo>
                      <a:pt x="170" y="86"/>
                    </a:lnTo>
                    <a:lnTo>
                      <a:pt x="176" y="86"/>
                    </a:lnTo>
                    <a:lnTo>
                      <a:pt x="186" y="84"/>
                    </a:lnTo>
                    <a:lnTo>
                      <a:pt x="202" y="84"/>
                    </a:lnTo>
                    <a:lnTo>
                      <a:pt x="204" y="70"/>
                    </a:lnTo>
                    <a:lnTo>
                      <a:pt x="180" y="62"/>
                    </a:lnTo>
                    <a:lnTo>
                      <a:pt x="184" y="56"/>
                    </a:lnTo>
                    <a:lnTo>
                      <a:pt x="186" y="44"/>
                    </a:lnTo>
                    <a:lnTo>
                      <a:pt x="200" y="42"/>
                    </a:lnTo>
                    <a:lnTo>
                      <a:pt x="188" y="36"/>
                    </a:lnTo>
                    <a:lnTo>
                      <a:pt x="182" y="26"/>
                    </a:lnTo>
                    <a:lnTo>
                      <a:pt x="204" y="24"/>
                    </a:lnTo>
                    <a:lnTo>
                      <a:pt x="270" y="10"/>
                    </a:lnTo>
                    <a:lnTo>
                      <a:pt x="280" y="0"/>
                    </a:lnTo>
                    <a:lnTo>
                      <a:pt x="308" y="4"/>
                    </a:lnTo>
                    <a:lnTo>
                      <a:pt x="320" y="22"/>
                    </a:lnTo>
                    <a:lnTo>
                      <a:pt x="354" y="26"/>
                    </a:lnTo>
                    <a:lnTo>
                      <a:pt x="352" y="32"/>
                    </a:lnTo>
                    <a:lnTo>
                      <a:pt x="370" y="32"/>
                    </a:lnTo>
                    <a:lnTo>
                      <a:pt x="388" y="18"/>
                    </a:lnTo>
                    <a:lnTo>
                      <a:pt x="396" y="18"/>
                    </a:lnTo>
                    <a:lnTo>
                      <a:pt x="396" y="28"/>
                    </a:lnTo>
                    <a:lnTo>
                      <a:pt x="412" y="34"/>
                    </a:lnTo>
                    <a:lnTo>
                      <a:pt x="464" y="82"/>
                    </a:lnTo>
                    <a:lnTo>
                      <a:pt x="472" y="84"/>
                    </a:lnTo>
                    <a:lnTo>
                      <a:pt x="472" y="74"/>
                    </a:lnTo>
                    <a:lnTo>
                      <a:pt x="484" y="76"/>
                    </a:lnTo>
                    <a:lnTo>
                      <a:pt x="486" y="84"/>
                    </a:lnTo>
                    <a:lnTo>
                      <a:pt x="506" y="86"/>
                    </a:lnTo>
                    <a:lnTo>
                      <a:pt x="510" y="78"/>
                    </a:lnTo>
                    <a:lnTo>
                      <a:pt x="534" y="94"/>
                    </a:lnTo>
                    <a:lnTo>
                      <a:pt x="550" y="104"/>
                    </a:lnTo>
                    <a:lnTo>
                      <a:pt x="570" y="108"/>
                    </a:lnTo>
                    <a:lnTo>
                      <a:pt x="564" y="112"/>
                    </a:lnTo>
                    <a:lnTo>
                      <a:pt x="562" y="116"/>
                    </a:lnTo>
                    <a:lnTo>
                      <a:pt x="558" y="120"/>
                    </a:lnTo>
                    <a:lnTo>
                      <a:pt x="544" y="130"/>
                    </a:lnTo>
                    <a:lnTo>
                      <a:pt x="556" y="144"/>
                    </a:lnTo>
                    <a:lnTo>
                      <a:pt x="548" y="152"/>
                    </a:lnTo>
                    <a:lnTo>
                      <a:pt x="540" y="154"/>
                    </a:lnTo>
                    <a:lnTo>
                      <a:pt x="532" y="152"/>
                    </a:lnTo>
                    <a:lnTo>
                      <a:pt x="518" y="148"/>
                    </a:lnTo>
                    <a:lnTo>
                      <a:pt x="522" y="160"/>
                    </a:lnTo>
                    <a:lnTo>
                      <a:pt x="522" y="176"/>
                    </a:lnTo>
                    <a:lnTo>
                      <a:pt x="520" y="184"/>
                    </a:lnTo>
                    <a:lnTo>
                      <a:pt x="510" y="186"/>
                    </a:lnTo>
                    <a:lnTo>
                      <a:pt x="498" y="182"/>
                    </a:lnTo>
                    <a:lnTo>
                      <a:pt x="500" y="190"/>
                    </a:lnTo>
                    <a:lnTo>
                      <a:pt x="510" y="210"/>
                    </a:lnTo>
                    <a:lnTo>
                      <a:pt x="512" y="224"/>
                    </a:lnTo>
                    <a:lnTo>
                      <a:pt x="506" y="234"/>
                    </a:lnTo>
                    <a:lnTo>
                      <a:pt x="492" y="228"/>
                    </a:lnTo>
                    <a:lnTo>
                      <a:pt x="480" y="228"/>
                    </a:lnTo>
                    <a:lnTo>
                      <a:pt x="460" y="228"/>
                    </a:lnTo>
                    <a:lnTo>
                      <a:pt x="448" y="228"/>
                    </a:lnTo>
                    <a:lnTo>
                      <a:pt x="428" y="222"/>
                    </a:lnTo>
                    <a:lnTo>
                      <a:pt x="418" y="226"/>
                    </a:lnTo>
                    <a:lnTo>
                      <a:pt x="418" y="234"/>
                    </a:lnTo>
                    <a:lnTo>
                      <a:pt x="398" y="228"/>
                    </a:lnTo>
                    <a:lnTo>
                      <a:pt x="386" y="230"/>
                    </a:lnTo>
                    <a:lnTo>
                      <a:pt x="386" y="242"/>
                    </a:lnTo>
                    <a:lnTo>
                      <a:pt x="380" y="242"/>
                    </a:lnTo>
                    <a:lnTo>
                      <a:pt x="360" y="260"/>
                    </a:lnTo>
                    <a:lnTo>
                      <a:pt x="358" y="264"/>
                    </a:lnTo>
                    <a:lnTo>
                      <a:pt x="354" y="270"/>
                    </a:lnTo>
                    <a:lnTo>
                      <a:pt x="348" y="268"/>
                    </a:lnTo>
                    <a:lnTo>
                      <a:pt x="346" y="260"/>
                    </a:lnTo>
                    <a:lnTo>
                      <a:pt x="326" y="260"/>
                    </a:lnTo>
                    <a:lnTo>
                      <a:pt x="322" y="246"/>
                    </a:lnTo>
                    <a:lnTo>
                      <a:pt x="314" y="244"/>
                    </a:lnTo>
                    <a:lnTo>
                      <a:pt x="310" y="234"/>
                    </a:lnTo>
                    <a:lnTo>
                      <a:pt x="288" y="214"/>
                    </a:lnTo>
                    <a:lnTo>
                      <a:pt x="244" y="218"/>
                    </a:lnTo>
                    <a:lnTo>
                      <a:pt x="226" y="196"/>
                    </a:lnTo>
                    <a:lnTo>
                      <a:pt x="186" y="178"/>
                    </a:lnTo>
                    <a:lnTo>
                      <a:pt x="152" y="188"/>
                    </a:lnTo>
                    <a:lnTo>
                      <a:pt x="162" y="254"/>
                    </a:lnTo>
                    <a:lnTo>
                      <a:pt x="154" y="254"/>
                    </a:lnTo>
                    <a:lnTo>
                      <a:pt x="140" y="242"/>
                    </a:lnTo>
                    <a:lnTo>
                      <a:pt x="130" y="238"/>
                    </a:lnTo>
                    <a:lnTo>
                      <a:pt x="118" y="2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49" name="ïṧ1íde"/>
              <p:cNvSpPr/>
              <p:nvPr/>
            </p:nvSpPr>
            <p:spPr bwMode="auto">
              <a:xfrm>
                <a:off x="5500592" y="2652955"/>
                <a:ext cx="41317" cy="22417"/>
              </a:xfrm>
              <a:custGeom>
                <a:avLst/>
                <a:gdLst>
                  <a:gd name="T0" fmla="*/ 0 w 24"/>
                  <a:gd name="T1" fmla="*/ 2147483647 h 14"/>
                  <a:gd name="T2" fmla="*/ 2147483647 w 24"/>
                  <a:gd name="T3" fmla="*/ 0 h 14"/>
                  <a:gd name="T4" fmla="*/ 2147483647 w 24"/>
                  <a:gd name="T5" fmla="*/ 2147483647 h 14"/>
                  <a:gd name="T6" fmla="*/ 2147483647 w 24"/>
                  <a:gd name="T7" fmla="*/ 2147483647 h 14"/>
                  <a:gd name="T8" fmla="*/ 2147483647 w 24"/>
                  <a:gd name="T9" fmla="*/ 2147483647 h 14"/>
                  <a:gd name="T10" fmla="*/ 2147483647 w 24"/>
                  <a:gd name="T11" fmla="*/ 2147483647 h 14"/>
                  <a:gd name="T12" fmla="*/ 2147483647 w 24"/>
                  <a:gd name="T13" fmla="*/ 2147483647 h 14"/>
                  <a:gd name="T14" fmla="*/ 0 w 24"/>
                  <a:gd name="T15" fmla="*/ 2147483647 h 1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14"/>
                  <a:gd name="T26" fmla="*/ 24 w 24"/>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14">
                    <a:moveTo>
                      <a:pt x="0" y="2"/>
                    </a:moveTo>
                    <a:lnTo>
                      <a:pt x="8" y="0"/>
                    </a:lnTo>
                    <a:lnTo>
                      <a:pt x="18" y="8"/>
                    </a:lnTo>
                    <a:lnTo>
                      <a:pt x="24" y="12"/>
                    </a:lnTo>
                    <a:lnTo>
                      <a:pt x="16" y="14"/>
                    </a:lnTo>
                    <a:lnTo>
                      <a:pt x="12" y="14"/>
                    </a:lnTo>
                    <a:lnTo>
                      <a:pt x="6" y="10"/>
                    </a:lnTo>
                    <a:lnTo>
                      <a:pt x="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0" name="ís1ïďê"/>
              <p:cNvSpPr/>
              <p:nvPr/>
            </p:nvSpPr>
            <p:spPr bwMode="auto">
              <a:xfrm>
                <a:off x="4920784" y="1590953"/>
                <a:ext cx="3437531" cy="1008761"/>
              </a:xfrm>
              <a:custGeom>
                <a:avLst/>
                <a:gdLst>
                  <a:gd name="T0" fmla="*/ 2147483647 w 1968"/>
                  <a:gd name="T1" fmla="*/ 2147483647 h 606"/>
                  <a:gd name="T2" fmla="*/ 2147483647 w 1968"/>
                  <a:gd name="T3" fmla="*/ 2147483647 h 606"/>
                  <a:gd name="T4" fmla="*/ 2147483647 w 1968"/>
                  <a:gd name="T5" fmla="*/ 2147483647 h 606"/>
                  <a:gd name="T6" fmla="*/ 2147483647 w 1968"/>
                  <a:gd name="T7" fmla="*/ 2147483647 h 606"/>
                  <a:gd name="T8" fmla="*/ 2147483647 w 1968"/>
                  <a:gd name="T9" fmla="*/ 2147483647 h 606"/>
                  <a:gd name="T10" fmla="*/ 2147483647 w 1968"/>
                  <a:gd name="T11" fmla="*/ 2147483647 h 606"/>
                  <a:gd name="T12" fmla="*/ 2147483647 w 1968"/>
                  <a:gd name="T13" fmla="*/ 2147483647 h 606"/>
                  <a:gd name="T14" fmla="*/ 2147483647 w 1968"/>
                  <a:gd name="T15" fmla="*/ 2147483647 h 606"/>
                  <a:gd name="T16" fmla="*/ 2147483647 w 1968"/>
                  <a:gd name="T17" fmla="*/ 2147483647 h 606"/>
                  <a:gd name="T18" fmla="*/ 2147483647 w 1968"/>
                  <a:gd name="T19" fmla="*/ 2147483647 h 606"/>
                  <a:gd name="T20" fmla="*/ 2147483647 w 1968"/>
                  <a:gd name="T21" fmla="*/ 2147483647 h 606"/>
                  <a:gd name="T22" fmla="*/ 2147483647 w 1968"/>
                  <a:gd name="T23" fmla="*/ 2147483647 h 606"/>
                  <a:gd name="T24" fmla="*/ 2147483647 w 1968"/>
                  <a:gd name="T25" fmla="*/ 2147483647 h 606"/>
                  <a:gd name="T26" fmla="*/ 2147483647 w 1968"/>
                  <a:gd name="T27" fmla="*/ 2147483647 h 606"/>
                  <a:gd name="T28" fmla="*/ 2147483647 w 1968"/>
                  <a:gd name="T29" fmla="*/ 2147483647 h 606"/>
                  <a:gd name="T30" fmla="*/ 2147483647 w 1968"/>
                  <a:gd name="T31" fmla="*/ 2147483647 h 606"/>
                  <a:gd name="T32" fmla="*/ 2147483647 w 1968"/>
                  <a:gd name="T33" fmla="*/ 2147483647 h 606"/>
                  <a:gd name="T34" fmla="*/ 2147483647 w 1968"/>
                  <a:gd name="T35" fmla="*/ 2147483647 h 606"/>
                  <a:gd name="T36" fmla="*/ 2147483647 w 1968"/>
                  <a:gd name="T37" fmla="*/ 2147483647 h 606"/>
                  <a:gd name="T38" fmla="*/ 2147483647 w 1968"/>
                  <a:gd name="T39" fmla="*/ 2147483647 h 606"/>
                  <a:gd name="T40" fmla="*/ 2147483647 w 1968"/>
                  <a:gd name="T41" fmla="*/ 2147483647 h 606"/>
                  <a:gd name="T42" fmla="*/ 2147483647 w 1968"/>
                  <a:gd name="T43" fmla="*/ 2147483647 h 606"/>
                  <a:gd name="T44" fmla="*/ 2147483647 w 1968"/>
                  <a:gd name="T45" fmla="*/ 2147483647 h 606"/>
                  <a:gd name="T46" fmla="*/ 2147483647 w 1968"/>
                  <a:gd name="T47" fmla="*/ 2147483647 h 606"/>
                  <a:gd name="T48" fmla="*/ 2147483647 w 1968"/>
                  <a:gd name="T49" fmla="*/ 2147483647 h 606"/>
                  <a:gd name="T50" fmla="*/ 2147483647 w 1968"/>
                  <a:gd name="T51" fmla="*/ 2147483647 h 606"/>
                  <a:gd name="T52" fmla="*/ 2147483647 w 1968"/>
                  <a:gd name="T53" fmla="*/ 2147483647 h 606"/>
                  <a:gd name="T54" fmla="*/ 2147483647 w 1968"/>
                  <a:gd name="T55" fmla="*/ 2147483647 h 606"/>
                  <a:gd name="T56" fmla="*/ 2147483647 w 1968"/>
                  <a:gd name="T57" fmla="*/ 2147483647 h 606"/>
                  <a:gd name="T58" fmla="*/ 2147483647 w 1968"/>
                  <a:gd name="T59" fmla="*/ 2147483647 h 606"/>
                  <a:gd name="T60" fmla="*/ 2147483647 w 1968"/>
                  <a:gd name="T61" fmla="*/ 0 h 606"/>
                  <a:gd name="T62" fmla="*/ 2147483647 w 1968"/>
                  <a:gd name="T63" fmla="*/ 2147483647 h 606"/>
                  <a:gd name="T64" fmla="*/ 2147483647 w 1968"/>
                  <a:gd name="T65" fmla="*/ 2147483647 h 606"/>
                  <a:gd name="T66" fmla="*/ 2147483647 w 1968"/>
                  <a:gd name="T67" fmla="*/ 2147483647 h 606"/>
                  <a:gd name="T68" fmla="*/ 2147483647 w 1968"/>
                  <a:gd name="T69" fmla="*/ 2147483647 h 606"/>
                  <a:gd name="T70" fmla="*/ 2147483647 w 1968"/>
                  <a:gd name="T71" fmla="*/ 2147483647 h 606"/>
                  <a:gd name="T72" fmla="*/ 2147483647 w 1968"/>
                  <a:gd name="T73" fmla="*/ 2147483647 h 606"/>
                  <a:gd name="T74" fmla="*/ 2147483647 w 1968"/>
                  <a:gd name="T75" fmla="*/ 2147483647 h 606"/>
                  <a:gd name="T76" fmla="*/ 2147483647 w 1968"/>
                  <a:gd name="T77" fmla="*/ 2147483647 h 606"/>
                  <a:gd name="T78" fmla="*/ 2147483647 w 1968"/>
                  <a:gd name="T79" fmla="*/ 2147483647 h 606"/>
                  <a:gd name="T80" fmla="*/ 2147483647 w 1968"/>
                  <a:gd name="T81" fmla="*/ 2147483647 h 606"/>
                  <a:gd name="T82" fmla="*/ 2147483647 w 1968"/>
                  <a:gd name="T83" fmla="*/ 2147483647 h 606"/>
                  <a:gd name="T84" fmla="*/ 2147483647 w 1968"/>
                  <a:gd name="T85" fmla="*/ 2147483647 h 606"/>
                  <a:gd name="T86" fmla="*/ 2147483647 w 1968"/>
                  <a:gd name="T87" fmla="*/ 2147483647 h 606"/>
                  <a:gd name="T88" fmla="*/ 2147483647 w 1968"/>
                  <a:gd name="T89" fmla="*/ 2147483647 h 606"/>
                  <a:gd name="T90" fmla="*/ 2147483647 w 1968"/>
                  <a:gd name="T91" fmla="*/ 2147483647 h 606"/>
                  <a:gd name="T92" fmla="*/ 2147483647 w 1968"/>
                  <a:gd name="T93" fmla="*/ 2147483647 h 606"/>
                  <a:gd name="T94" fmla="*/ 2147483647 w 1968"/>
                  <a:gd name="T95" fmla="*/ 2147483647 h 606"/>
                  <a:gd name="T96" fmla="*/ 2147483647 w 1968"/>
                  <a:gd name="T97" fmla="*/ 2147483647 h 606"/>
                  <a:gd name="T98" fmla="*/ 2147483647 w 1968"/>
                  <a:gd name="T99" fmla="*/ 2147483647 h 606"/>
                  <a:gd name="T100" fmla="*/ 2147483647 w 1968"/>
                  <a:gd name="T101" fmla="*/ 2147483647 h 606"/>
                  <a:gd name="T102" fmla="*/ 2147483647 w 1968"/>
                  <a:gd name="T103" fmla="*/ 2147483647 h 606"/>
                  <a:gd name="T104" fmla="*/ 2147483647 w 1968"/>
                  <a:gd name="T105" fmla="*/ 2147483647 h 606"/>
                  <a:gd name="T106" fmla="*/ 2147483647 w 1968"/>
                  <a:gd name="T107" fmla="*/ 2147483647 h 606"/>
                  <a:gd name="T108" fmla="*/ 2147483647 w 1968"/>
                  <a:gd name="T109" fmla="*/ 2147483647 h 606"/>
                  <a:gd name="T110" fmla="*/ 2147483647 w 1968"/>
                  <a:gd name="T111" fmla="*/ 2147483647 h 606"/>
                  <a:gd name="T112" fmla="*/ 2147483647 w 1968"/>
                  <a:gd name="T113" fmla="*/ 2147483647 h 606"/>
                  <a:gd name="T114" fmla="*/ 2147483647 w 1968"/>
                  <a:gd name="T115" fmla="*/ 2147483647 h 606"/>
                  <a:gd name="T116" fmla="*/ 2147483647 w 1968"/>
                  <a:gd name="T117" fmla="*/ 2147483647 h 606"/>
                  <a:gd name="T118" fmla="*/ 2147483647 w 1968"/>
                  <a:gd name="T119" fmla="*/ 2147483647 h 6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968"/>
                  <a:gd name="T181" fmla="*/ 0 h 606"/>
                  <a:gd name="T182" fmla="*/ 1968 w 1968"/>
                  <a:gd name="T183" fmla="*/ 606 h 6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968" h="606">
                    <a:moveTo>
                      <a:pt x="902" y="458"/>
                    </a:moveTo>
                    <a:lnTo>
                      <a:pt x="912" y="448"/>
                    </a:lnTo>
                    <a:lnTo>
                      <a:pt x="924" y="440"/>
                    </a:lnTo>
                    <a:lnTo>
                      <a:pt x="936" y="436"/>
                    </a:lnTo>
                    <a:lnTo>
                      <a:pt x="950" y="434"/>
                    </a:lnTo>
                    <a:lnTo>
                      <a:pt x="958" y="436"/>
                    </a:lnTo>
                    <a:lnTo>
                      <a:pt x="964" y="436"/>
                    </a:lnTo>
                    <a:lnTo>
                      <a:pt x="982" y="442"/>
                    </a:lnTo>
                    <a:lnTo>
                      <a:pt x="1000" y="448"/>
                    </a:lnTo>
                    <a:lnTo>
                      <a:pt x="1010" y="450"/>
                    </a:lnTo>
                    <a:lnTo>
                      <a:pt x="1020" y="450"/>
                    </a:lnTo>
                    <a:lnTo>
                      <a:pt x="1026" y="450"/>
                    </a:lnTo>
                    <a:lnTo>
                      <a:pt x="1030" y="448"/>
                    </a:lnTo>
                    <a:lnTo>
                      <a:pt x="1034" y="446"/>
                    </a:lnTo>
                    <a:lnTo>
                      <a:pt x="1036" y="442"/>
                    </a:lnTo>
                    <a:lnTo>
                      <a:pt x="1036" y="438"/>
                    </a:lnTo>
                    <a:lnTo>
                      <a:pt x="1034" y="436"/>
                    </a:lnTo>
                    <a:lnTo>
                      <a:pt x="1028" y="430"/>
                    </a:lnTo>
                    <a:lnTo>
                      <a:pt x="1024" y="424"/>
                    </a:lnTo>
                    <a:lnTo>
                      <a:pt x="1022" y="420"/>
                    </a:lnTo>
                    <a:lnTo>
                      <a:pt x="1020" y="416"/>
                    </a:lnTo>
                    <a:lnTo>
                      <a:pt x="1022" y="414"/>
                    </a:lnTo>
                    <a:lnTo>
                      <a:pt x="1024" y="414"/>
                    </a:lnTo>
                    <a:lnTo>
                      <a:pt x="1030" y="412"/>
                    </a:lnTo>
                    <a:lnTo>
                      <a:pt x="1048" y="412"/>
                    </a:lnTo>
                    <a:lnTo>
                      <a:pt x="1066" y="416"/>
                    </a:lnTo>
                    <a:lnTo>
                      <a:pt x="1076" y="420"/>
                    </a:lnTo>
                    <a:lnTo>
                      <a:pt x="1082" y="426"/>
                    </a:lnTo>
                    <a:lnTo>
                      <a:pt x="1088" y="434"/>
                    </a:lnTo>
                    <a:lnTo>
                      <a:pt x="1092" y="436"/>
                    </a:lnTo>
                    <a:lnTo>
                      <a:pt x="1094" y="438"/>
                    </a:lnTo>
                    <a:lnTo>
                      <a:pt x="1100" y="440"/>
                    </a:lnTo>
                    <a:lnTo>
                      <a:pt x="1108" y="438"/>
                    </a:lnTo>
                    <a:lnTo>
                      <a:pt x="1122" y="436"/>
                    </a:lnTo>
                    <a:lnTo>
                      <a:pt x="1136" y="438"/>
                    </a:lnTo>
                    <a:lnTo>
                      <a:pt x="1148" y="440"/>
                    </a:lnTo>
                    <a:lnTo>
                      <a:pt x="1160" y="446"/>
                    </a:lnTo>
                    <a:lnTo>
                      <a:pt x="1186" y="458"/>
                    </a:lnTo>
                    <a:lnTo>
                      <a:pt x="1200" y="460"/>
                    </a:lnTo>
                    <a:lnTo>
                      <a:pt x="1214" y="462"/>
                    </a:lnTo>
                    <a:lnTo>
                      <a:pt x="1222" y="462"/>
                    </a:lnTo>
                    <a:lnTo>
                      <a:pt x="1230" y="460"/>
                    </a:lnTo>
                    <a:lnTo>
                      <a:pt x="1240" y="452"/>
                    </a:lnTo>
                    <a:lnTo>
                      <a:pt x="1252" y="444"/>
                    </a:lnTo>
                    <a:lnTo>
                      <a:pt x="1258" y="442"/>
                    </a:lnTo>
                    <a:lnTo>
                      <a:pt x="1264" y="442"/>
                    </a:lnTo>
                    <a:lnTo>
                      <a:pt x="1272" y="442"/>
                    </a:lnTo>
                    <a:lnTo>
                      <a:pt x="1284" y="446"/>
                    </a:lnTo>
                    <a:lnTo>
                      <a:pt x="1306" y="454"/>
                    </a:lnTo>
                    <a:lnTo>
                      <a:pt x="1314" y="454"/>
                    </a:lnTo>
                    <a:lnTo>
                      <a:pt x="1324" y="452"/>
                    </a:lnTo>
                    <a:lnTo>
                      <a:pt x="1326" y="450"/>
                    </a:lnTo>
                    <a:lnTo>
                      <a:pt x="1328" y="446"/>
                    </a:lnTo>
                    <a:lnTo>
                      <a:pt x="1328" y="442"/>
                    </a:lnTo>
                    <a:lnTo>
                      <a:pt x="1328" y="436"/>
                    </a:lnTo>
                    <a:lnTo>
                      <a:pt x="1326" y="426"/>
                    </a:lnTo>
                    <a:lnTo>
                      <a:pt x="1324" y="416"/>
                    </a:lnTo>
                    <a:lnTo>
                      <a:pt x="1318" y="410"/>
                    </a:lnTo>
                    <a:lnTo>
                      <a:pt x="1314" y="406"/>
                    </a:lnTo>
                    <a:lnTo>
                      <a:pt x="1312" y="404"/>
                    </a:lnTo>
                    <a:lnTo>
                      <a:pt x="1312" y="398"/>
                    </a:lnTo>
                    <a:lnTo>
                      <a:pt x="1314" y="394"/>
                    </a:lnTo>
                    <a:lnTo>
                      <a:pt x="1318" y="390"/>
                    </a:lnTo>
                    <a:lnTo>
                      <a:pt x="1324" y="388"/>
                    </a:lnTo>
                    <a:lnTo>
                      <a:pt x="1334" y="386"/>
                    </a:lnTo>
                    <a:lnTo>
                      <a:pt x="1346" y="386"/>
                    </a:lnTo>
                    <a:lnTo>
                      <a:pt x="1368" y="388"/>
                    </a:lnTo>
                    <a:lnTo>
                      <a:pt x="1384" y="394"/>
                    </a:lnTo>
                    <a:lnTo>
                      <a:pt x="1396" y="402"/>
                    </a:lnTo>
                    <a:lnTo>
                      <a:pt x="1408" y="410"/>
                    </a:lnTo>
                    <a:lnTo>
                      <a:pt x="1430" y="432"/>
                    </a:lnTo>
                    <a:lnTo>
                      <a:pt x="1442" y="440"/>
                    </a:lnTo>
                    <a:lnTo>
                      <a:pt x="1452" y="448"/>
                    </a:lnTo>
                    <a:lnTo>
                      <a:pt x="1466" y="454"/>
                    </a:lnTo>
                    <a:lnTo>
                      <a:pt x="1480" y="458"/>
                    </a:lnTo>
                    <a:lnTo>
                      <a:pt x="1494" y="462"/>
                    </a:lnTo>
                    <a:lnTo>
                      <a:pt x="1506" y="466"/>
                    </a:lnTo>
                    <a:lnTo>
                      <a:pt x="1512" y="474"/>
                    </a:lnTo>
                    <a:lnTo>
                      <a:pt x="1518" y="482"/>
                    </a:lnTo>
                    <a:lnTo>
                      <a:pt x="1526" y="488"/>
                    </a:lnTo>
                    <a:lnTo>
                      <a:pt x="1532" y="490"/>
                    </a:lnTo>
                    <a:lnTo>
                      <a:pt x="1536" y="490"/>
                    </a:lnTo>
                    <a:lnTo>
                      <a:pt x="1548" y="488"/>
                    </a:lnTo>
                    <a:lnTo>
                      <a:pt x="1554" y="484"/>
                    </a:lnTo>
                    <a:lnTo>
                      <a:pt x="1560" y="478"/>
                    </a:lnTo>
                    <a:lnTo>
                      <a:pt x="1568" y="472"/>
                    </a:lnTo>
                    <a:lnTo>
                      <a:pt x="1576" y="486"/>
                    </a:lnTo>
                    <a:lnTo>
                      <a:pt x="1580" y="496"/>
                    </a:lnTo>
                    <a:lnTo>
                      <a:pt x="1582" y="510"/>
                    </a:lnTo>
                    <a:lnTo>
                      <a:pt x="1582" y="522"/>
                    </a:lnTo>
                    <a:lnTo>
                      <a:pt x="1582" y="528"/>
                    </a:lnTo>
                    <a:lnTo>
                      <a:pt x="1582" y="538"/>
                    </a:lnTo>
                    <a:lnTo>
                      <a:pt x="1574" y="532"/>
                    </a:lnTo>
                    <a:lnTo>
                      <a:pt x="1562" y="528"/>
                    </a:lnTo>
                    <a:lnTo>
                      <a:pt x="1562" y="544"/>
                    </a:lnTo>
                    <a:lnTo>
                      <a:pt x="1570" y="550"/>
                    </a:lnTo>
                    <a:lnTo>
                      <a:pt x="1576" y="558"/>
                    </a:lnTo>
                    <a:lnTo>
                      <a:pt x="1584" y="580"/>
                    </a:lnTo>
                    <a:lnTo>
                      <a:pt x="1590" y="576"/>
                    </a:lnTo>
                    <a:lnTo>
                      <a:pt x="1600" y="574"/>
                    </a:lnTo>
                    <a:lnTo>
                      <a:pt x="1612" y="576"/>
                    </a:lnTo>
                    <a:lnTo>
                      <a:pt x="1618" y="576"/>
                    </a:lnTo>
                    <a:lnTo>
                      <a:pt x="1624" y="574"/>
                    </a:lnTo>
                    <a:lnTo>
                      <a:pt x="1630" y="574"/>
                    </a:lnTo>
                    <a:lnTo>
                      <a:pt x="1634" y="570"/>
                    </a:lnTo>
                    <a:lnTo>
                      <a:pt x="1640" y="558"/>
                    </a:lnTo>
                    <a:lnTo>
                      <a:pt x="1640" y="546"/>
                    </a:lnTo>
                    <a:lnTo>
                      <a:pt x="1642" y="532"/>
                    </a:lnTo>
                    <a:lnTo>
                      <a:pt x="1642" y="518"/>
                    </a:lnTo>
                    <a:lnTo>
                      <a:pt x="1642" y="494"/>
                    </a:lnTo>
                    <a:lnTo>
                      <a:pt x="1640" y="476"/>
                    </a:lnTo>
                    <a:lnTo>
                      <a:pt x="1636" y="458"/>
                    </a:lnTo>
                    <a:lnTo>
                      <a:pt x="1628" y="436"/>
                    </a:lnTo>
                    <a:lnTo>
                      <a:pt x="1616" y="418"/>
                    </a:lnTo>
                    <a:lnTo>
                      <a:pt x="1604" y="402"/>
                    </a:lnTo>
                    <a:lnTo>
                      <a:pt x="1588" y="386"/>
                    </a:lnTo>
                    <a:lnTo>
                      <a:pt x="1580" y="382"/>
                    </a:lnTo>
                    <a:lnTo>
                      <a:pt x="1572" y="380"/>
                    </a:lnTo>
                    <a:lnTo>
                      <a:pt x="1562" y="376"/>
                    </a:lnTo>
                    <a:lnTo>
                      <a:pt x="1554" y="376"/>
                    </a:lnTo>
                    <a:lnTo>
                      <a:pt x="1550" y="376"/>
                    </a:lnTo>
                    <a:lnTo>
                      <a:pt x="1548" y="376"/>
                    </a:lnTo>
                    <a:lnTo>
                      <a:pt x="1544" y="382"/>
                    </a:lnTo>
                    <a:lnTo>
                      <a:pt x="1534" y="378"/>
                    </a:lnTo>
                    <a:lnTo>
                      <a:pt x="1530" y="370"/>
                    </a:lnTo>
                    <a:lnTo>
                      <a:pt x="1524" y="362"/>
                    </a:lnTo>
                    <a:lnTo>
                      <a:pt x="1516" y="354"/>
                    </a:lnTo>
                    <a:lnTo>
                      <a:pt x="1510" y="358"/>
                    </a:lnTo>
                    <a:lnTo>
                      <a:pt x="1502" y="362"/>
                    </a:lnTo>
                    <a:lnTo>
                      <a:pt x="1492" y="366"/>
                    </a:lnTo>
                    <a:lnTo>
                      <a:pt x="1492" y="354"/>
                    </a:lnTo>
                    <a:lnTo>
                      <a:pt x="1494" y="354"/>
                    </a:lnTo>
                    <a:lnTo>
                      <a:pt x="1496" y="350"/>
                    </a:lnTo>
                    <a:lnTo>
                      <a:pt x="1502" y="344"/>
                    </a:lnTo>
                    <a:lnTo>
                      <a:pt x="1504" y="340"/>
                    </a:lnTo>
                    <a:lnTo>
                      <a:pt x="1504" y="334"/>
                    </a:lnTo>
                    <a:lnTo>
                      <a:pt x="1504" y="324"/>
                    </a:lnTo>
                    <a:lnTo>
                      <a:pt x="1506" y="312"/>
                    </a:lnTo>
                    <a:lnTo>
                      <a:pt x="1506" y="308"/>
                    </a:lnTo>
                    <a:lnTo>
                      <a:pt x="1508" y="302"/>
                    </a:lnTo>
                    <a:lnTo>
                      <a:pt x="1516" y="296"/>
                    </a:lnTo>
                    <a:lnTo>
                      <a:pt x="1524" y="290"/>
                    </a:lnTo>
                    <a:lnTo>
                      <a:pt x="1534" y="286"/>
                    </a:lnTo>
                    <a:lnTo>
                      <a:pt x="1546" y="284"/>
                    </a:lnTo>
                    <a:lnTo>
                      <a:pt x="1570" y="286"/>
                    </a:lnTo>
                    <a:lnTo>
                      <a:pt x="1592" y="286"/>
                    </a:lnTo>
                    <a:lnTo>
                      <a:pt x="1610" y="288"/>
                    </a:lnTo>
                    <a:lnTo>
                      <a:pt x="1624" y="292"/>
                    </a:lnTo>
                    <a:lnTo>
                      <a:pt x="1636" y="296"/>
                    </a:lnTo>
                    <a:lnTo>
                      <a:pt x="1648" y="298"/>
                    </a:lnTo>
                    <a:lnTo>
                      <a:pt x="1656" y="296"/>
                    </a:lnTo>
                    <a:lnTo>
                      <a:pt x="1662" y="294"/>
                    </a:lnTo>
                    <a:lnTo>
                      <a:pt x="1668" y="290"/>
                    </a:lnTo>
                    <a:lnTo>
                      <a:pt x="1670" y="286"/>
                    </a:lnTo>
                    <a:lnTo>
                      <a:pt x="1666" y="284"/>
                    </a:lnTo>
                    <a:lnTo>
                      <a:pt x="1660" y="278"/>
                    </a:lnTo>
                    <a:lnTo>
                      <a:pt x="1656" y="272"/>
                    </a:lnTo>
                    <a:lnTo>
                      <a:pt x="1654" y="262"/>
                    </a:lnTo>
                    <a:lnTo>
                      <a:pt x="1654" y="254"/>
                    </a:lnTo>
                    <a:lnTo>
                      <a:pt x="1656" y="252"/>
                    </a:lnTo>
                    <a:lnTo>
                      <a:pt x="1658" y="248"/>
                    </a:lnTo>
                    <a:lnTo>
                      <a:pt x="1662" y="246"/>
                    </a:lnTo>
                    <a:lnTo>
                      <a:pt x="1668" y="246"/>
                    </a:lnTo>
                    <a:lnTo>
                      <a:pt x="1682" y="246"/>
                    </a:lnTo>
                    <a:lnTo>
                      <a:pt x="1694" y="250"/>
                    </a:lnTo>
                    <a:lnTo>
                      <a:pt x="1704" y="256"/>
                    </a:lnTo>
                    <a:lnTo>
                      <a:pt x="1714" y="262"/>
                    </a:lnTo>
                    <a:lnTo>
                      <a:pt x="1722" y="264"/>
                    </a:lnTo>
                    <a:lnTo>
                      <a:pt x="1722" y="256"/>
                    </a:lnTo>
                    <a:lnTo>
                      <a:pt x="1722" y="250"/>
                    </a:lnTo>
                    <a:lnTo>
                      <a:pt x="1724" y="244"/>
                    </a:lnTo>
                    <a:lnTo>
                      <a:pt x="1722" y="230"/>
                    </a:lnTo>
                    <a:lnTo>
                      <a:pt x="1738" y="230"/>
                    </a:lnTo>
                    <a:lnTo>
                      <a:pt x="1740" y="240"/>
                    </a:lnTo>
                    <a:lnTo>
                      <a:pt x="1744" y="246"/>
                    </a:lnTo>
                    <a:lnTo>
                      <a:pt x="1750" y="254"/>
                    </a:lnTo>
                    <a:lnTo>
                      <a:pt x="1754" y="260"/>
                    </a:lnTo>
                    <a:lnTo>
                      <a:pt x="1748" y="270"/>
                    </a:lnTo>
                    <a:lnTo>
                      <a:pt x="1740" y="284"/>
                    </a:lnTo>
                    <a:lnTo>
                      <a:pt x="1734" y="300"/>
                    </a:lnTo>
                    <a:lnTo>
                      <a:pt x="1732" y="314"/>
                    </a:lnTo>
                    <a:lnTo>
                      <a:pt x="1732" y="322"/>
                    </a:lnTo>
                    <a:lnTo>
                      <a:pt x="1736" y="330"/>
                    </a:lnTo>
                    <a:lnTo>
                      <a:pt x="1740" y="338"/>
                    </a:lnTo>
                    <a:lnTo>
                      <a:pt x="1746" y="346"/>
                    </a:lnTo>
                    <a:lnTo>
                      <a:pt x="1760" y="362"/>
                    </a:lnTo>
                    <a:lnTo>
                      <a:pt x="1776" y="378"/>
                    </a:lnTo>
                    <a:lnTo>
                      <a:pt x="1814" y="406"/>
                    </a:lnTo>
                    <a:lnTo>
                      <a:pt x="1830" y="420"/>
                    </a:lnTo>
                    <a:lnTo>
                      <a:pt x="1840" y="434"/>
                    </a:lnTo>
                    <a:lnTo>
                      <a:pt x="1846" y="424"/>
                    </a:lnTo>
                    <a:lnTo>
                      <a:pt x="1848" y="416"/>
                    </a:lnTo>
                    <a:lnTo>
                      <a:pt x="1846" y="410"/>
                    </a:lnTo>
                    <a:lnTo>
                      <a:pt x="1840" y="404"/>
                    </a:lnTo>
                    <a:lnTo>
                      <a:pt x="1838" y="400"/>
                    </a:lnTo>
                    <a:lnTo>
                      <a:pt x="1840" y="398"/>
                    </a:lnTo>
                    <a:lnTo>
                      <a:pt x="1844" y="394"/>
                    </a:lnTo>
                    <a:lnTo>
                      <a:pt x="1850" y="390"/>
                    </a:lnTo>
                    <a:lnTo>
                      <a:pt x="1842" y="384"/>
                    </a:lnTo>
                    <a:lnTo>
                      <a:pt x="1838" y="382"/>
                    </a:lnTo>
                    <a:lnTo>
                      <a:pt x="1838" y="376"/>
                    </a:lnTo>
                    <a:lnTo>
                      <a:pt x="1838" y="372"/>
                    </a:lnTo>
                    <a:lnTo>
                      <a:pt x="1840" y="368"/>
                    </a:lnTo>
                    <a:lnTo>
                      <a:pt x="1850" y="366"/>
                    </a:lnTo>
                    <a:lnTo>
                      <a:pt x="1850" y="364"/>
                    </a:lnTo>
                    <a:lnTo>
                      <a:pt x="1852" y="362"/>
                    </a:lnTo>
                    <a:lnTo>
                      <a:pt x="1852" y="358"/>
                    </a:lnTo>
                    <a:lnTo>
                      <a:pt x="1850" y="356"/>
                    </a:lnTo>
                    <a:lnTo>
                      <a:pt x="1846" y="354"/>
                    </a:lnTo>
                    <a:lnTo>
                      <a:pt x="1838" y="354"/>
                    </a:lnTo>
                    <a:lnTo>
                      <a:pt x="1828" y="354"/>
                    </a:lnTo>
                    <a:lnTo>
                      <a:pt x="1840" y="338"/>
                    </a:lnTo>
                    <a:lnTo>
                      <a:pt x="1828" y="328"/>
                    </a:lnTo>
                    <a:lnTo>
                      <a:pt x="1806" y="316"/>
                    </a:lnTo>
                    <a:lnTo>
                      <a:pt x="1798" y="308"/>
                    </a:lnTo>
                    <a:lnTo>
                      <a:pt x="1790" y="302"/>
                    </a:lnTo>
                    <a:lnTo>
                      <a:pt x="1784" y="296"/>
                    </a:lnTo>
                    <a:lnTo>
                      <a:pt x="1782" y="290"/>
                    </a:lnTo>
                    <a:lnTo>
                      <a:pt x="1784" y="282"/>
                    </a:lnTo>
                    <a:lnTo>
                      <a:pt x="1786" y="274"/>
                    </a:lnTo>
                    <a:lnTo>
                      <a:pt x="1792" y="270"/>
                    </a:lnTo>
                    <a:lnTo>
                      <a:pt x="1796" y="268"/>
                    </a:lnTo>
                    <a:lnTo>
                      <a:pt x="1828" y="268"/>
                    </a:lnTo>
                    <a:lnTo>
                      <a:pt x="1838" y="266"/>
                    </a:lnTo>
                    <a:lnTo>
                      <a:pt x="1850" y="262"/>
                    </a:lnTo>
                    <a:lnTo>
                      <a:pt x="1858" y="258"/>
                    </a:lnTo>
                    <a:lnTo>
                      <a:pt x="1868" y="252"/>
                    </a:lnTo>
                    <a:lnTo>
                      <a:pt x="1888" y="240"/>
                    </a:lnTo>
                    <a:lnTo>
                      <a:pt x="1898" y="234"/>
                    </a:lnTo>
                    <a:lnTo>
                      <a:pt x="1912" y="228"/>
                    </a:lnTo>
                    <a:lnTo>
                      <a:pt x="1906" y="218"/>
                    </a:lnTo>
                    <a:lnTo>
                      <a:pt x="1900" y="214"/>
                    </a:lnTo>
                    <a:lnTo>
                      <a:pt x="1892" y="210"/>
                    </a:lnTo>
                    <a:lnTo>
                      <a:pt x="1884" y="208"/>
                    </a:lnTo>
                    <a:lnTo>
                      <a:pt x="1864" y="206"/>
                    </a:lnTo>
                    <a:lnTo>
                      <a:pt x="1856" y="204"/>
                    </a:lnTo>
                    <a:lnTo>
                      <a:pt x="1846" y="198"/>
                    </a:lnTo>
                    <a:lnTo>
                      <a:pt x="1858" y="194"/>
                    </a:lnTo>
                    <a:lnTo>
                      <a:pt x="1868" y="190"/>
                    </a:lnTo>
                    <a:lnTo>
                      <a:pt x="1862" y="184"/>
                    </a:lnTo>
                    <a:lnTo>
                      <a:pt x="1858" y="178"/>
                    </a:lnTo>
                    <a:lnTo>
                      <a:pt x="1868" y="176"/>
                    </a:lnTo>
                    <a:lnTo>
                      <a:pt x="1882" y="180"/>
                    </a:lnTo>
                    <a:lnTo>
                      <a:pt x="1912" y="188"/>
                    </a:lnTo>
                    <a:lnTo>
                      <a:pt x="1940" y="194"/>
                    </a:lnTo>
                    <a:lnTo>
                      <a:pt x="1950" y="198"/>
                    </a:lnTo>
                    <a:lnTo>
                      <a:pt x="1962" y="198"/>
                    </a:lnTo>
                    <a:lnTo>
                      <a:pt x="1966" y="198"/>
                    </a:lnTo>
                    <a:lnTo>
                      <a:pt x="1968" y="196"/>
                    </a:lnTo>
                    <a:lnTo>
                      <a:pt x="1968" y="194"/>
                    </a:lnTo>
                    <a:lnTo>
                      <a:pt x="1968" y="190"/>
                    </a:lnTo>
                    <a:lnTo>
                      <a:pt x="1968" y="188"/>
                    </a:lnTo>
                    <a:lnTo>
                      <a:pt x="1962" y="182"/>
                    </a:lnTo>
                    <a:lnTo>
                      <a:pt x="1960" y="178"/>
                    </a:lnTo>
                    <a:lnTo>
                      <a:pt x="1956" y="174"/>
                    </a:lnTo>
                    <a:lnTo>
                      <a:pt x="1940" y="166"/>
                    </a:lnTo>
                    <a:lnTo>
                      <a:pt x="1924" y="164"/>
                    </a:lnTo>
                    <a:lnTo>
                      <a:pt x="1906" y="162"/>
                    </a:lnTo>
                    <a:lnTo>
                      <a:pt x="1896" y="162"/>
                    </a:lnTo>
                    <a:lnTo>
                      <a:pt x="1892" y="162"/>
                    </a:lnTo>
                    <a:lnTo>
                      <a:pt x="1888" y="164"/>
                    </a:lnTo>
                    <a:lnTo>
                      <a:pt x="1868" y="152"/>
                    </a:lnTo>
                    <a:lnTo>
                      <a:pt x="1844" y="142"/>
                    </a:lnTo>
                    <a:lnTo>
                      <a:pt x="1818" y="134"/>
                    </a:lnTo>
                    <a:lnTo>
                      <a:pt x="1788" y="126"/>
                    </a:lnTo>
                    <a:lnTo>
                      <a:pt x="1760" y="122"/>
                    </a:lnTo>
                    <a:lnTo>
                      <a:pt x="1730" y="118"/>
                    </a:lnTo>
                    <a:lnTo>
                      <a:pt x="1700" y="114"/>
                    </a:lnTo>
                    <a:lnTo>
                      <a:pt x="1674" y="114"/>
                    </a:lnTo>
                    <a:lnTo>
                      <a:pt x="1668" y="112"/>
                    </a:lnTo>
                    <a:lnTo>
                      <a:pt x="1656" y="110"/>
                    </a:lnTo>
                    <a:lnTo>
                      <a:pt x="1652" y="110"/>
                    </a:lnTo>
                    <a:lnTo>
                      <a:pt x="1650" y="114"/>
                    </a:lnTo>
                    <a:lnTo>
                      <a:pt x="1652" y="120"/>
                    </a:lnTo>
                    <a:lnTo>
                      <a:pt x="1660" y="130"/>
                    </a:lnTo>
                    <a:lnTo>
                      <a:pt x="1644" y="130"/>
                    </a:lnTo>
                    <a:lnTo>
                      <a:pt x="1636" y="124"/>
                    </a:lnTo>
                    <a:lnTo>
                      <a:pt x="1622" y="120"/>
                    </a:lnTo>
                    <a:lnTo>
                      <a:pt x="1610" y="118"/>
                    </a:lnTo>
                    <a:lnTo>
                      <a:pt x="1594" y="118"/>
                    </a:lnTo>
                    <a:lnTo>
                      <a:pt x="1562" y="120"/>
                    </a:lnTo>
                    <a:lnTo>
                      <a:pt x="1548" y="120"/>
                    </a:lnTo>
                    <a:lnTo>
                      <a:pt x="1534" y="118"/>
                    </a:lnTo>
                    <a:lnTo>
                      <a:pt x="1526" y="116"/>
                    </a:lnTo>
                    <a:lnTo>
                      <a:pt x="1520" y="112"/>
                    </a:lnTo>
                    <a:lnTo>
                      <a:pt x="1514" y="108"/>
                    </a:lnTo>
                    <a:lnTo>
                      <a:pt x="1508" y="102"/>
                    </a:lnTo>
                    <a:lnTo>
                      <a:pt x="1500" y="98"/>
                    </a:lnTo>
                    <a:lnTo>
                      <a:pt x="1480" y="96"/>
                    </a:lnTo>
                    <a:lnTo>
                      <a:pt x="1454" y="96"/>
                    </a:lnTo>
                    <a:lnTo>
                      <a:pt x="1418" y="100"/>
                    </a:lnTo>
                    <a:lnTo>
                      <a:pt x="1406" y="100"/>
                    </a:lnTo>
                    <a:lnTo>
                      <a:pt x="1394" y="96"/>
                    </a:lnTo>
                    <a:lnTo>
                      <a:pt x="1388" y="90"/>
                    </a:lnTo>
                    <a:lnTo>
                      <a:pt x="1378" y="84"/>
                    </a:lnTo>
                    <a:lnTo>
                      <a:pt x="1364" y="72"/>
                    </a:lnTo>
                    <a:lnTo>
                      <a:pt x="1354" y="68"/>
                    </a:lnTo>
                    <a:lnTo>
                      <a:pt x="1344" y="66"/>
                    </a:lnTo>
                    <a:lnTo>
                      <a:pt x="1340" y="68"/>
                    </a:lnTo>
                    <a:lnTo>
                      <a:pt x="1336" y="70"/>
                    </a:lnTo>
                    <a:lnTo>
                      <a:pt x="1334" y="78"/>
                    </a:lnTo>
                    <a:lnTo>
                      <a:pt x="1328" y="78"/>
                    </a:lnTo>
                    <a:lnTo>
                      <a:pt x="1312" y="80"/>
                    </a:lnTo>
                    <a:lnTo>
                      <a:pt x="1304" y="78"/>
                    </a:lnTo>
                    <a:lnTo>
                      <a:pt x="1292" y="76"/>
                    </a:lnTo>
                    <a:lnTo>
                      <a:pt x="1280" y="72"/>
                    </a:lnTo>
                    <a:lnTo>
                      <a:pt x="1266" y="66"/>
                    </a:lnTo>
                    <a:lnTo>
                      <a:pt x="1260" y="64"/>
                    </a:lnTo>
                    <a:lnTo>
                      <a:pt x="1256" y="64"/>
                    </a:lnTo>
                    <a:lnTo>
                      <a:pt x="1250" y="68"/>
                    </a:lnTo>
                    <a:lnTo>
                      <a:pt x="1246" y="74"/>
                    </a:lnTo>
                    <a:lnTo>
                      <a:pt x="1240" y="82"/>
                    </a:lnTo>
                    <a:lnTo>
                      <a:pt x="1236" y="88"/>
                    </a:lnTo>
                    <a:lnTo>
                      <a:pt x="1232" y="90"/>
                    </a:lnTo>
                    <a:lnTo>
                      <a:pt x="1224" y="94"/>
                    </a:lnTo>
                    <a:lnTo>
                      <a:pt x="1212" y="96"/>
                    </a:lnTo>
                    <a:lnTo>
                      <a:pt x="1190" y="98"/>
                    </a:lnTo>
                    <a:lnTo>
                      <a:pt x="1148" y="96"/>
                    </a:lnTo>
                    <a:lnTo>
                      <a:pt x="1136" y="94"/>
                    </a:lnTo>
                    <a:lnTo>
                      <a:pt x="1124" y="90"/>
                    </a:lnTo>
                    <a:lnTo>
                      <a:pt x="1114" y="84"/>
                    </a:lnTo>
                    <a:lnTo>
                      <a:pt x="1104" y="80"/>
                    </a:lnTo>
                    <a:lnTo>
                      <a:pt x="1094" y="72"/>
                    </a:lnTo>
                    <a:lnTo>
                      <a:pt x="1082" y="66"/>
                    </a:lnTo>
                    <a:lnTo>
                      <a:pt x="1066" y="62"/>
                    </a:lnTo>
                    <a:lnTo>
                      <a:pt x="1048" y="60"/>
                    </a:lnTo>
                    <a:lnTo>
                      <a:pt x="1038" y="58"/>
                    </a:lnTo>
                    <a:lnTo>
                      <a:pt x="1018" y="56"/>
                    </a:lnTo>
                    <a:lnTo>
                      <a:pt x="980" y="54"/>
                    </a:lnTo>
                    <a:lnTo>
                      <a:pt x="924" y="56"/>
                    </a:lnTo>
                    <a:lnTo>
                      <a:pt x="898" y="54"/>
                    </a:lnTo>
                    <a:lnTo>
                      <a:pt x="868" y="54"/>
                    </a:lnTo>
                    <a:lnTo>
                      <a:pt x="880" y="46"/>
                    </a:lnTo>
                    <a:lnTo>
                      <a:pt x="886" y="40"/>
                    </a:lnTo>
                    <a:lnTo>
                      <a:pt x="890" y="34"/>
                    </a:lnTo>
                    <a:lnTo>
                      <a:pt x="876" y="26"/>
                    </a:lnTo>
                    <a:lnTo>
                      <a:pt x="852" y="20"/>
                    </a:lnTo>
                    <a:lnTo>
                      <a:pt x="828" y="12"/>
                    </a:lnTo>
                    <a:lnTo>
                      <a:pt x="800" y="4"/>
                    </a:lnTo>
                    <a:lnTo>
                      <a:pt x="774" y="2"/>
                    </a:lnTo>
                    <a:lnTo>
                      <a:pt x="764" y="0"/>
                    </a:lnTo>
                    <a:lnTo>
                      <a:pt x="752" y="2"/>
                    </a:lnTo>
                    <a:lnTo>
                      <a:pt x="742" y="4"/>
                    </a:lnTo>
                    <a:lnTo>
                      <a:pt x="736" y="8"/>
                    </a:lnTo>
                    <a:lnTo>
                      <a:pt x="732" y="14"/>
                    </a:lnTo>
                    <a:lnTo>
                      <a:pt x="728" y="22"/>
                    </a:lnTo>
                    <a:lnTo>
                      <a:pt x="712" y="20"/>
                    </a:lnTo>
                    <a:lnTo>
                      <a:pt x="692" y="18"/>
                    </a:lnTo>
                    <a:lnTo>
                      <a:pt x="668" y="20"/>
                    </a:lnTo>
                    <a:lnTo>
                      <a:pt x="642" y="26"/>
                    </a:lnTo>
                    <a:lnTo>
                      <a:pt x="630" y="28"/>
                    </a:lnTo>
                    <a:lnTo>
                      <a:pt x="618" y="32"/>
                    </a:lnTo>
                    <a:lnTo>
                      <a:pt x="608" y="38"/>
                    </a:lnTo>
                    <a:lnTo>
                      <a:pt x="602" y="46"/>
                    </a:lnTo>
                    <a:lnTo>
                      <a:pt x="608" y="46"/>
                    </a:lnTo>
                    <a:lnTo>
                      <a:pt x="618" y="52"/>
                    </a:lnTo>
                    <a:lnTo>
                      <a:pt x="606" y="54"/>
                    </a:lnTo>
                    <a:lnTo>
                      <a:pt x="596" y="54"/>
                    </a:lnTo>
                    <a:lnTo>
                      <a:pt x="578" y="54"/>
                    </a:lnTo>
                    <a:lnTo>
                      <a:pt x="564" y="56"/>
                    </a:lnTo>
                    <a:lnTo>
                      <a:pt x="574" y="74"/>
                    </a:lnTo>
                    <a:lnTo>
                      <a:pt x="562" y="74"/>
                    </a:lnTo>
                    <a:lnTo>
                      <a:pt x="552" y="76"/>
                    </a:lnTo>
                    <a:lnTo>
                      <a:pt x="548" y="80"/>
                    </a:lnTo>
                    <a:lnTo>
                      <a:pt x="548" y="82"/>
                    </a:lnTo>
                    <a:lnTo>
                      <a:pt x="546" y="86"/>
                    </a:lnTo>
                    <a:lnTo>
                      <a:pt x="548" y="90"/>
                    </a:lnTo>
                    <a:lnTo>
                      <a:pt x="548" y="96"/>
                    </a:lnTo>
                    <a:lnTo>
                      <a:pt x="542" y="94"/>
                    </a:lnTo>
                    <a:lnTo>
                      <a:pt x="536" y="90"/>
                    </a:lnTo>
                    <a:lnTo>
                      <a:pt x="524" y="82"/>
                    </a:lnTo>
                    <a:lnTo>
                      <a:pt x="516" y="74"/>
                    </a:lnTo>
                    <a:lnTo>
                      <a:pt x="510" y="72"/>
                    </a:lnTo>
                    <a:lnTo>
                      <a:pt x="502" y="68"/>
                    </a:lnTo>
                    <a:lnTo>
                      <a:pt x="502" y="72"/>
                    </a:lnTo>
                    <a:lnTo>
                      <a:pt x="500" y="80"/>
                    </a:lnTo>
                    <a:lnTo>
                      <a:pt x="502" y="84"/>
                    </a:lnTo>
                    <a:lnTo>
                      <a:pt x="506" y="90"/>
                    </a:lnTo>
                    <a:lnTo>
                      <a:pt x="514" y="96"/>
                    </a:lnTo>
                    <a:lnTo>
                      <a:pt x="522" y="102"/>
                    </a:lnTo>
                    <a:lnTo>
                      <a:pt x="522" y="124"/>
                    </a:lnTo>
                    <a:lnTo>
                      <a:pt x="512" y="116"/>
                    </a:lnTo>
                    <a:lnTo>
                      <a:pt x="504" y="108"/>
                    </a:lnTo>
                    <a:lnTo>
                      <a:pt x="492" y="88"/>
                    </a:lnTo>
                    <a:lnTo>
                      <a:pt x="486" y="82"/>
                    </a:lnTo>
                    <a:lnTo>
                      <a:pt x="478" y="74"/>
                    </a:lnTo>
                    <a:lnTo>
                      <a:pt x="466" y="68"/>
                    </a:lnTo>
                    <a:lnTo>
                      <a:pt x="450" y="66"/>
                    </a:lnTo>
                    <a:lnTo>
                      <a:pt x="442" y="68"/>
                    </a:lnTo>
                    <a:lnTo>
                      <a:pt x="438" y="72"/>
                    </a:lnTo>
                    <a:lnTo>
                      <a:pt x="434" y="80"/>
                    </a:lnTo>
                    <a:lnTo>
                      <a:pt x="434" y="88"/>
                    </a:lnTo>
                    <a:lnTo>
                      <a:pt x="434" y="94"/>
                    </a:lnTo>
                    <a:lnTo>
                      <a:pt x="438" y="102"/>
                    </a:lnTo>
                    <a:lnTo>
                      <a:pt x="440" y="108"/>
                    </a:lnTo>
                    <a:lnTo>
                      <a:pt x="446" y="114"/>
                    </a:lnTo>
                    <a:lnTo>
                      <a:pt x="454" y="120"/>
                    </a:lnTo>
                    <a:lnTo>
                      <a:pt x="462" y="126"/>
                    </a:lnTo>
                    <a:lnTo>
                      <a:pt x="468" y="128"/>
                    </a:lnTo>
                    <a:lnTo>
                      <a:pt x="478" y="130"/>
                    </a:lnTo>
                    <a:lnTo>
                      <a:pt x="468" y="136"/>
                    </a:lnTo>
                    <a:lnTo>
                      <a:pt x="460" y="136"/>
                    </a:lnTo>
                    <a:lnTo>
                      <a:pt x="450" y="134"/>
                    </a:lnTo>
                    <a:lnTo>
                      <a:pt x="440" y="132"/>
                    </a:lnTo>
                    <a:lnTo>
                      <a:pt x="420" y="122"/>
                    </a:lnTo>
                    <a:lnTo>
                      <a:pt x="410" y="118"/>
                    </a:lnTo>
                    <a:lnTo>
                      <a:pt x="400" y="116"/>
                    </a:lnTo>
                    <a:lnTo>
                      <a:pt x="366" y="116"/>
                    </a:lnTo>
                    <a:lnTo>
                      <a:pt x="368" y="120"/>
                    </a:lnTo>
                    <a:lnTo>
                      <a:pt x="370" y="130"/>
                    </a:lnTo>
                    <a:lnTo>
                      <a:pt x="370" y="134"/>
                    </a:lnTo>
                    <a:lnTo>
                      <a:pt x="368" y="134"/>
                    </a:lnTo>
                    <a:lnTo>
                      <a:pt x="362" y="132"/>
                    </a:lnTo>
                    <a:lnTo>
                      <a:pt x="356" y="124"/>
                    </a:lnTo>
                    <a:lnTo>
                      <a:pt x="350" y="122"/>
                    </a:lnTo>
                    <a:lnTo>
                      <a:pt x="346" y="122"/>
                    </a:lnTo>
                    <a:lnTo>
                      <a:pt x="340" y="124"/>
                    </a:lnTo>
                    <a:lnTo>
                      <a:pt x="334" y="128"/>
                    </a:lnTo>
                    <a:lnTo>
                      <a:pt x="322" y="136"/>
                    </a:lnTo>
                    <a:lnTo>
                      <a:pt x="314" y="136"/>
                    </a:lnTo>
                    <a:lnTo>
                      <a:pt x="306" y="138"/>
                    </a:lnTo>
                    <a:lnTo>
                      <a:pt x="302" y="136"/>
                    </a:lnTo>
                    <a:lnTo>
                      <a:pt x="302" y="134"/>
                    </a:lnTo>
                    <a:lnTo>
                      <a:pt x="298" y="132"/>
                    </a:lnTo>
                    <a:lnTo>
                      <a:pt x="290" y="130"/>
                    </a:lnTo>
                    <a:lnTo>
                      <a:pt x="280" y="132"/>
                    </a:lnTo>
                    <a:lnTo>
                      <a:pt x="270" y="134"/>
                    </a:lnTo>
                    <a:lnTo>
                      <a:pt x="260" y="136"/>
                    </a:lnTo>
                    <a:lnTo>
                      <a:pt x="250" y="142"/>
                    </a:lnTo>
                    <a:lnTo>
                      <a:pt x="236" y="152"/>
                    </a:lnTo>
                    <a:lnTo>
                      <a:pt x="222" y="164"/>
                    </a:lnTo>
                    <a:lnTo>
                      <a:pt x="218" y="158"/>
                    </a:lnTo>
                    <a:lnTo>
                      <a:pt x="216" y="152"/>
                    </a:lnTo>
                    <a:lnTo>
                      <a:pt x="214" y="144"/>
                    </a:lnTo>
                    <a:lnTo>
                      <a:pt x="214" y="136"/>
                    </a:lnTo>
                    <a:lnTo>
                      <a:pt x="192" y="136"/>
                    </a:lnTo>
                    <a:lnTo>
                      <a:pt x="192" y="144"/>
                    </a:lnTo>
                    <a:lnTo>
                      <a:pt x="194" y="150"/>
                    </a:lnTo>
                    <a:lnTo>
                      <a:pt x="196" y="158"/>
                    </a:lnTo>
                    <a:lnTo>
                      <a:pt x="198" y="166"/>
                    </a:lnTo>
                    <a:lnTo>
                      <a:pt x="190" y="166"/>
                    </a:lnTo>
                    <a:lnTo>
                      <a:pt x="180" y="168"/>
                    </a:lnTo>
                    <a:lnTo>
                      <a:pt x="172" y="172"/>
                    </a:lnTo>
                    <a:lnTo>
                      <a:pt x="166" y="176"/>
                    </a:lnTo>
                    <a:lnTo>
                      <a:pt x="158" y="186"/>
                    </a:lnTo>
                    <a:lnTo>
                      <a:pt x="148" y="196"/>
                    </a:lnTo>
                    <a:lnTo>
                      <a:pt x="132" y="190"/>
                    </a:lnTo>
                    <a:lnTo>
                      <a:pt x="118" y="190"/>
                    </a:lnTo>
                    <a:lnTo>
                      <a:pt x="126" y="198"/>
                    </a:lnTo>
                    <a:lnTo>
                      <a:pt x="130" y="206"/>
                    </a:lnTo>
                    <a:lnTo>
                      <a:pt x="132" y="210"/>
                    </a:lnTo>
                    <a:lnTo>
                      <a:pt x="118" y="210"/>
                    </a:lnTo>
                    <a:lnTo>
                      <a:pt x="110" y="208"/>
                    </a:lnTo>
                    <a:lnTo>
                      <a:pt x="102" y="202"/>
                    </a:lnTo>
                    <a:lnTo>
                      <a:pt x="94" y="196"/>
                    </a:lnTo>
                    <a:lnTo>
                      <a:pt x="84" y="180"/>
                    </a:lnTo>
                    <a:lnTo>
                      <a:pt x="76" y="166"/>
                    </a:lnTo>
                    <a:lnTo>
                      <a:pt x="84" y="166"/>
                    </a:lnTo>
                    <a:lnTo>
                      <a:pt x="96" y="170"/>
                    </a:lnTo>
                    <a:lnTo>
                      <a:pt x="110" y="172"/>
                    </a:lnTo>
                    <a:lnTo>
                      <a:pt x="124" y="174"/>
                    </a:lnTo>
                    <a:lnTo>
                      <a:pt x="134" y="172"/>
                    </a:lnTo>
                    <a:lnTo>
                      <a:pt x="142" y="170"/>
                    </a:lnTo>
                    <a:lnTo>
                      <a:pt x="158" y="164"/>
                    </a:lnTo>
                    <a:lnTo>
                      <a:pt x="156" y="158"/>
                    </a:lnTo>
                    <a:lnTo>
                      <a:pt x="150" y="152"/>
                    </a:lnTo>
                    <a:lnTo>
                      <a:pt x="144" y="146"/>
                    </a:lnTo>
                    <a:lnTo>
                      <a:pt x="138" y="142"/>
                    </a:lnTo>
                    <a:lnTo>
                      <a:pt x="120" y="136"/>
                    </a:lnTo>
                    <a:lnTo>
                      <a:pt x="100" y="132"/>
                    </a:lnTo>
                    <a:lnTo>
                      <a:pt x="56" y="124"/>
                    </a:lnTo>
                    <a:lnTo>
                      <a:pt x="36" y="118"/>
                    </a:lnTo>
                    <a:lnTo>
                      <a:pt x="28" y="114"/>
                    </a:lnTo>
                    <a:lnTo>
                      <a:pt x="24" y="110"/>
                    </a:lnTo>
                    <a:lnTo>
                      <a:pt x="24" y="122"/>
                    </a:lnTo>
                    <a:lnTo>
                      <a:pt x="8" y="126"/>
                    </a:lnTo>
                    <a:lnTo>
                      <a:pt x="2" y="130"/>
                    </a:lnTo>
                    <a:lnTo>
                      <a:pt x="0" y="134"/>
                    </a:lnTo>
                    <a:lnTo>
                      <a:pt x="0" y="136"/>
                    </a:lnTo>
                    <a:lnTo>
                      <a:pt x="0" y="140"/>
                    </a:lnTo>
                    <a:lnTo>
                      <a:pt x="2" y="142"/>
                    </a:lnTo>
                    <a:lnTo>
                      <a:pt x="10" y="144"/>
                    </a:lnTo>
                    <a:lnTo>
                      <a:pt x="18" y="146"/>
                    </a:lnTo>
                    <a:lnTo>
                      <a:pt x="20" y="148"/>
                    </a:lnTo>
                    <a:lnTo>
                      <a:pt x="20" y="150"/>
                    </a:lnTo>
                    <a:lnTo>
                      <a:pt x="20" y="154"/>
                    </a:lnTo>
                    <a:lnTo>
                      <a:pt x="18" y="158"/>
                    </a:lnTo>
                    <a:lnTo>
                      <a:pt x="14" y="160"/>
                    </a:lnTo>
                    <a:lnTo>
                      <a:pt x="14" y="164"/>
                    </a:lnTo>
                    <a:lnTo>
                      <a:pt x="16" y="166"/>
                    </a:lnTo>
                    <a:lnTo>
                      <a:pt x="18" y="164"/>
                    </a:lnTo>
                    <a:lnTo>
                      <a:pt x="24" y="164"/>
                    </a:lnTo>
                    <a:lnTo>
                      <a:pt x="24" y="174"/>
                    </a:lnTo>
                    <a:lnTo>
                      <a:pt x="28" y="186"/>
                    </a:lnTo>
                    <a:lnTo>
                      <a:pt x="30" y="192"/>
                    </a:lnTo>
                    <a:lnTo>
                      <a:pt x="32" y="196"/>
                    </a:lnTo>
                    <a:lnTo>
                      <a:pt x="36" y="198"/>
                    </a:lnTo>
                    <a:lnTo>
                      <a:pt x="36" y="202"/>
                    </a:lnTo>
                    <a:lnTo>
                      <a:pt x="38" y="208"/>
                    </a:lnTo>
                    <a:lnTo>
                      <a:pt x="40" y="212"/>
                    </a:lnTo>
                    <a:lnTo>
                      <a:pt x="40" y="218"/>
                    </a:lnTo>
                    <a:lnTo>
                      <a:pt x="50" y="222"/>
                    </a:lnTo>
                    <a:lnTo>
                      <a:pt x="56" y="228"/>
                    </a:lnTo>
                    <a:lnTo>
                      <a:pt x="56" y="240"/>
                    </a:lnTo>
                    <a:lnTo>
                      <a:pt x="46" y="242"/>
                    </a:lnTo>
                    <a:lnTo>
                      <a:pt x="38" y="246"/>
                    </a:lnTo>
                    <a:lnTo>
                      <a:pt x="28" y="260"/>
                    </a:lnTo>
                    <a:lnTo>
                      <a:pt x="32" y="266"/>
                    </a:lnTo>
                    <a:lnTo>
                      <a:pt x="36" y="268"/>
                    </a:lnTo>
                    <a:lnTo>
                      <a:pt x="40" y="270"/>
                    </a:lnTo>
                    <a:lnTo>
                      <a:pt x="34" y="276"/>
                    </a:lnTo>
                    <a:lnTo>
                      <a:pt x="26" y="282"/>
                    </a:lnTo>
                    <a:lnTo>
                      <a:pt x="20" y="284"/>
                    </a:lnTo>
                    <a:lnTo>
                      <a:pt x="20" y="294"/>
                    </a:lnTo>
                    <a:lnTo>
                      <a:pt x="18" y="296"/>
                    </a:lnTo>
                    <a:lnTo>
                      <a:pt x="14" y="296"/>
                    </a:lnTo>
                    <a:lnTo>
                      <a:pt x="16" y="300"/>
                    </a:lnTo>
                    <a:lnTo>
                      <a:pt x="24" y="314"/>
                    </a:lnTo>
                    <a:lnTo>
                      <a:pt x="26" y="320"/>
                    </a:lnTo>
                    <a:lnTo>
                      <a:pt x="28" y="330"/>
                    </a:lnTo>
                    <a:lnTo>
                      <a:pt x="30" y="338"/>
                    </a:lnTo>
                    <a:lnTo>
                      <a:pt x="30" y="340"/>
                    </a:lnTo>
                    <a:lnTo>
                      <a:pt x="32" y="340"/>
                    </a:lnTo>
                    <a:lnTo>
                      <a:pt x="34" y="340"/>
                    </a:lnTo>
                    <a:lnTo>
                      <a:pt x="42" y="338"/>
                    </a:lnTo>
                    <a:lnTo>
                      <a:pt x="50" y="334"/>
                    </a:lnTo>
                    <a:lnTo>
                      <a:pt x="58" y="338"/>
                    </a:lnTo>
                    <a:lnTo>
                      <a:pt x="68" y="338"/>
                    </a:lnTo>
                    <a:lnTo>
                      <a:pt x="80" y="338"/>
                    </a:lnTo>
                    <a:lnTo>
                      <a:pt x="88" y="350"/>
                    </a:lnTo>
                    <a:lnTo>
                      <a:pt x="88" y="358"/>
                    </a:lnTo>
                    <a:lnTo>
                      <a:pt x="94" y="362"/>
                    </a:lnTo>
                    <a:lnTo>
                      <a:pt x="100" y="372"/>
                    </a:lnTo>
                    <a:lnTo>
                      <a:pt x="104" y="376"/>
                    </a:lnTo>
                    <a:lnTo>
                      <a:pt x="108" y="376"/>
                    </a:lnTo>
                    <a:lnTo>
                      <a:pt x="112" y="378"/>
                    </a:lnTo>
                    <a:lnTo>
                      <a:pt x="112" y="376"/>
                    </a:lnTo>
                    <a:lnTo>
                      <a:pt x="114" y="384"/>
                    </a:lnTo>
                    <a:lnTo>
                      <a:pt x="110" y="386"/>
                    </a:lnTo>
                    <a:lnTo>
                      <a:pt x="96" y="390"/>
                    </a:lnTo>
                    <a:lnTo>
                      <a:pt x="104" y="406"/>
                    </a:lnTo>
                    <a:lnTo>
                      <a:pt x="112" y="406"/>
                    </a:lnTo>
                    <a:lnTo>
                      <a:pt x="132" y="400"/>
                    </a:lnTo>
                    <a:lnTo>
                      <a:pt x="142" y="408"/>
                    </a:lnTo>
                    <a:lnTo>
                      <a:pt x="142" y="414"/>
                    </a:lnTo>
                    <a:lnTo>
                      <a:pt x="144" y="422"/>
                    </a:lnTo>
                    <a:lnTo>
                      <a:pt x="160" y="424"/>
                    </a:lnTo>
                    <a:lnTo>
                      <a:pt x="164" y="436"/>
                    </a:lnTo>
                    <a:lnTo>
                      <a:pt x="174" y="436"/>
                    </a:lnTo>
                    <a:lnTo>
                      <a:pt x="178" y="440"/>
                    </a:lnTo>
                    <a:lnTo>
                      <a:pt x="192" y="436"/>
                    </a:lnTo>
                    <a:lnTo>
                      <a:pt x="198" y="444"/>
                    </a:lnTo>
                    <a:lnTo>
                      <a:pt x="210" y="448"/>
                    </a:lnTo>
                    <a:lnTo>
                      <a:pt x="214" y="448"/>
                    </a:lnTo>
                    <a:lnTo>
                      <a:pt x="222" y="450"/>
                    </a:lnTo>
                    <a:lnTo>
                      <a:pt x="228" y="452"/>
                    </a:lnTo>
                    <a:lnTo>
                      <a:pt x="234" y="454"/>
                    </a:lnTo>
                    <a:lnTo>
                      <a:pt x="236" y="456"/>
                    </a:lnTo>
                    <a:lnTo>
                      <a:pt x="236" y="458"/>
                    </a:lnTo>
                    <a:lnTo>
                      <a:pt x="234" y="460"/>
                    </a:lnTo>
                    <a:lnTo>
                      <a:pt x="230" y="464"/>
                    </a:lnTo>
                    <a:lnTo>
                      <a:pt x="234" y="472"/>
                    </a:lnTo>
                    <a:lnTo>
                      <a:pt x="236" y="480"/>
                    </a:lnTo>
                    <a:lnTo>
                      <a:pt x="236" y="484"/>
                    </a:lnTo>
                    <a:lnTo>
                      <a:pt x="220" y="484"/>
                    </a:lnTo>
                    <a:lnTo>
                      <a:pt x="212" y="492"/>
                    </a:lnTo>
                    <a:lnTo>
                      <a:pt x="212" y="500"/>
                    </a:lnTo>
                    <a:lnTo>
                      <a:pt x="216" y="500"/>
                    </a:lnTo>
                    <a:lnTo>
                      <a:pt x="224" y="500"/>
                    </a:lnTo>
                    <a:lnTo>
                      <a:pt x="206" y="510"/>
                    </a:lnTo>
                    <a:lnTo>
                      <a:pt x="214" y="518"/>
                    </a:lnTo>
                    <a:lnTo>
                      <a:pt x="206" y="520"/>
                    </a:lnTo>
                    <a:lnTo>
                      <a:pt x="206" y="532"/>
                    </a:lnTo>
                    <a:lnTo>
                      <a:pt x="192" y="534"/>
                    </a:lnTo>
                    <a:lnTo>
                      <a:pt x="198" y="536"/>
                    </a:lnTo>
                    <a:lnTo>
                      <a:pt x="202" y="540"/>
                    </a:lnTo>
                    <a:lnTo>
                      <a:pt x="208" y="544"/>
                    </a:lnTo>
                    <a:lnTo>
                      <a:pt x="216" y="548"/>
                    </a:lnTo>
                    <a:lnTo>
                      <a:pt x="242" y="562"/>
                    </a:lnTo>
                    <a:lnTo>
                      <a:pt x="250" y="564"/>
                    </a:lnTo>
                    <a:lnTo>
                      <a:pt x="260" y="564"/>
                    </a:lnTo>
                    <a:lnTo>
                      <a:pt x="272" y="568"/>
                    </a:lnTo>
                    <a:lnTo>
                      <a:pt x="284" y="570"/>
                    </a:lnTo>
                    <a:lnTo>
                      <a:pt x="294" y="572"/>
                    </a:lnTo>
                    <a:lnTo>
                      <a:pt x="304" y="578"/>
                    </a:lnTo>
                    <a:lnTo>
                      <a:pt x="318" y="578"/>
                    </a:lnTo>
                    <a:lnTo>
                      <a:pt x="334" y="584"/>
                    </a:lnTo>
                    <a:lnTo>
                      <a:pt x="340" y="592"/>
                    </a:lnTo>
                    <a:lnTo>
                      <a:pt x="350" y="594"/>
                    </a:lnTo>
                    <a:lnTo>
                      <a:pt x="354" y="598"/>
                    </a:lnTo>
                    <a:lnTo>
                      <a:pt x="356" y="600"/>
                    </a:lnTo>
                    <a:lnTo>
                      <a:pt x="358" y="602"/>
                    </a:lnTo>
                    <a:lnTo>
                      <a:pt x="362" y="604"/>
                    </a:lnTo>
                    <a:lnTo>
                      <a:pt x="364" y="606"/>
                    </a:lnTo>
                    <a:lnTo>
                      <a:pt x="370" y="606"/>
                    </a:lnTo>
                    <a:lnTo>
                      <a:pt x="376" y="600"/>
                    </a:lnTo>
                    <a:lnTo>
                      <a:pt x="380" y="596"/>
                    </a:lnTo>
                    <a:lnTo>
                      <a:pt x="372" y="582"/>
                    </a:lnTo>
                    <a:lnTo>
                      <a:pt x="362" y="568"/>
                    </a:lnTo>
                    <a:lnTo>
                      <a:pt x="352" y="558"/>
                    </a:lnTo>
                    <a:lnTo>
                      <a:pt x="350" y="556"/>
                    </a:lnTo>
                    <a:lnTo>
                      <a:pt x="342" y="544"/>
                    </a:lnTo>
                    <a:lnTo>
                      <a:pt x="344" y="542"/>
                    </a:lnTo>
                    <a:lnTo>
                      <a:pt x="348" y="530"/>
                    </a:lnTo>
                    <a:lnTo>
                      <a:pt x="350" y="526"/>
                    </a:lnTo>
                    <a:lnTo>
                      <a:pt x="354" y="526"/>
                    </a:lnTo>
                    <a:lnTo>
                      <a:pt x="358" y="524"/>
                    </a:lnTo>
                    <a:lnTo>
                      <a:pt x="366" y="518"/>
                    </a:lnTo>
                    <a:lnTo>
                      <a:pt x="374" y="512"/>
                    </a:lnTo>
                    <a:lnTo>
                      <a:pt x="370" y="506"/>
                    </a:lnTo>
                    <a:lnTo>
                      <a:pt x="366" y="498"/>
                    </a:lnTo>
                    <a:lnTo>
                      <a:pt x="358" y="486"/>
                    </a:lnTo>
                    <a:lnTo>
                      <a:pt x="342" y="486"/>
                    </a:lnTo>
                    <a:lnTo>
                      <a:pt x="342" y="476"/>
                    </a:lnTo>
                    <a:lnTo>
                      <a:pt x="336" y="478"/>
                    </a:lnTo>
                    <a:lnTo>
                      <a:pt x="332" y="478"/>
                    </a:lnTo>
                    <a:lnTo>
                      <a:pt x="332" y="476"/>
                    </a:lnTo>
                    <a:lnTo>
                      <a:pt x="332" y="474"/>
                    </a:lnTo>
                    <a:lnTo>
                      <a:pt x="332" y="464"/>
                    </a:lnTo>
                    <a:lnTo>
                      <a:pt x="332" y="462"/>
                    </a:lnTo>
                    <a:lnTo>
                      <a:pt x="332" y="446"/>
                    </a:lnTo>
                    <a:lnTo>
                      <a:pt x="342" y="436"/>
                    </a:lnTo>
                    <a:lnTo>
                      <a:pt x="350" y="448"/>
                    </a:lnTo>
                    <a:lnTo>
                      <a:pt x="358" y="444"/>
                    </a:lnTo>
                    <a:lnTo>
                      <a:pt x="356" y="432"/>
                    </a:lnTo>
                    <a:lnTo>
                      <a:pt x="380" y="412"/>
                    </a:lnTo>
                    <a:lnTo>
                      <a:pt x="402" y="416"/>
                    </a:lnTo>
                    <a:lnTo>
                      <a:pt x="418" y="422"/>
                    </a:lnTo>
                    <a:lnTo>
                      <a:pt x="434" y="434"/>
                    </a:lnTo>
                    <a:lnTo>
                      <a:pt x="442" y="432"/>
                    </a:lnTo>
                    <a:lnTo>
                      <a:pt x="454" y="436"/>
                    </a:lnTo>
                    <a:lnTo>
                      <a:pt x="460" y="428"/>
                    </a:lnTo>
                    <a:lnTo>
                      <a:pt x="492" y="428"/>
                    </a:lnTo>
                    <a:lnTo>
                      <a:pt x="502" y="436"/>
                    </a:lnTo>
                    <a:lnTo>
                      <a:pt x="534" y="434"/>
                    </a:lnTo>
                    <a:lnTo>
                      <a:pt x="536" y="420"/>
                    </a:lnTo>
                    <a:lnTo>
                      <a:pt x="512" y="412"/>
                    </a:lnTo>
                    <a:lnTo>
                      <a:pt x="516" y="406"/>
                    </a:lnTo>
                    <a:lnTo>
                      <a:pt x="518" y="394"/>
                    </a:lnTo>
                    <a:lnTo>
                      <a:pt x="532" y="392"/>
                    </a:lnTo>
                    <a:lnTo>
                      <a:pt x="520" y="386"/>
                    </a:lnTo>
                    <a:lnTo>
                      <a:pt x="514" y="376"/>
                    </a:lnTo>
                    <a:lnTo>
                      <a:pt x="534" y="376"/>
                    </a:lnTo>
                    <a:lnTo>
                      <a:pt x="602" y="360"/>
                    </a:lnTo>
                    <a:lnTo>
                      <a:pt x="612" y="350"/>
                    </a:lnTo>
                    <a:lnTo>
                      <a:pt x="640" y="354"/>
                    </a:lnTo>
                    <a:lnTo>
                      <a:pt x="652" y="372"/>
                    </a:lnTo>
                    <a:lnTo>
                      <a:pt x="684" y="376"/>
                    </a:lnTo>
                    <a:lnTo>
                      <a:pt x="684" y="382"/>
                    </a:lnTo>
                    <a:lnTo>
                      <a:pt x="702" y="382"/>
                    </a:lnTo>
                    <a:lnTo>
                      <a:pt x="720" y="368"/>
                    </a:lnTo>
                    <a:lnTo>
                      <a:pt x="728" y="368"/>
                    </a:lnTo>
                    <a:lnTo>
                      <a:pt x="728" y="378"/>
                    </a:lnTo>
                    <a:lnTo>
                      <a:pt x="744" y="384"/>
                    </a:lnTo>
                    <a:lnTo>
                      <a:pt x="796" y="432"/>
                    </a:lnTo>
                    <a:lnTo>
                      <a:pt x="804" y="434"/>
                    </a:lnTo>
                    <a:lnTo>
                      <a:pt x="804" y="424"/>
                    </a:lnTo>
                    <a:lnTo>
                      <a:pt x="816" y="426"/>
                    </a:lnTo>
                    <a:lnTo>
                      <a:pt x="818" y="434"/>
                    </a:lnTo>
                    <a:lnTo>
                      <a:pt x="836" y="436"/>
                    </a:lnTo>
                    <a:lnTo>
                      <a:pt x="842" y="428"/>
                    </a:lnTo>
                    <a:lnTo>
                      <a:pt x="866" y="446"/>
                    </a:lnTo>
                    <a:lnTo>
                      <a:pt x="884" y="454"/>
                    </a:lnTo>
                    <a:lnTo>
                      <a:pt x="902" y="4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1" name="iś1îḋê"/>
              <p:cNvSpPr/>
              <p:nvPr/>
            </p:nvSpPr>
            <p:spPr bwMode="auto">
              <a:xfrm>
                <a:off x="6105190" y="2613726"/>
                <a:ext cx="196942" cy="116288"/>
              </a:xfrm>
              <a:custGeom>
                <a:avLst/>
                <a:gdLst>
                  <a:gd name="T0" fmla="*/ 0 w 112"/>
                  <a:gd name="T1" fmla="*/ 2147483647 h 68"/>
                  <a:gd name="T2" fmla="*/ 2147483647 w 112"/>
                  <a:gd name="T3" fmla="*/ 2147483647 h 68"/>
                  <a:gd name="T4" fmla="*/ 2147483647 w 112"/>
                  <a:gd name="T5" fmla="*/ 2147483647 h 68"/>
                  <a:gd name="T6" fmla="*/ 2147483647 w 112"/>
                  <a:gd name="T7" fmla="*/ 2147483647 h 68"/>
                  <a:gd name="T8" fmla="*/ 2147483647 w 112"/>
                  <a:gd name="T9" fmla="*/ 2147483647 h 68"/>
                  <a:gd name="T10" fmla="*/ 2147483647 w 112"/>
                  <a:gd name="T11" fmla="*/ 2147483647 h 68"/>
                  <a:gd name="T12" fmla="*/ 2147483647 w 112"/>
                  <a:gd name="T13" fmla="*/ 0 h 68"/>
                  <a:gd name="T14" fmla="*/ 2147483647 w 112"/>
                  <a:gd name="T15" fmla="*/ 2147483647 h 68"/>
                  <a:gd name="T16" fmla="*/ 2147483647 w 112"/>
                  <a:gd name="T17" fmla="*/ 2147483647 h 68"/>
                  <a:gd name="T18" fmla="*/ 2147483647 w 112"/>
                  <a:gd name="T19" fmla="*/ 2147483647 h 68"/>
                  <a:gd name="T20" fmla="*/ 2147483647 w 112"/>
                  <a:gd name="T21" fmla="*/ 2147483647 h 68"/>
                  <a:gd name="T22" fmla="*/ 2147483647 w 112"/>
                  <a:gd name="T23" fmla="*/ 2147483647 h 68"/>
                  <a:gd name="T24" fmla="*/ 2147483647 w 112"/>
                  <a:gd name="T25" fmla="*/ 2147483647 h 68"/>
                  <a:gd name="T26" fmla="*/ 2147483647 w 112"/>
                  <a:gd name="T27" fmla="*/ 2147483647 h 68"/>
                  <a:gd name="T28" fmla="*/ 2147483647 w 112"/>
                  <a:gd name="T29" fmla="*/ 2147483647 h 68"/>
                  <a:gd name="T30" fmla="*/ 2147483647 w 112"/>
                  <a:gd name="T31" fmla="*/ 2147483647 h 68"/>
                  <a:gd name="T32" fmla="*/ 2147483647 w 112"/>
                  <a:gd name="T33" fmla="*/ 2147483647 h 68"/>
                  <a:gd name="T34" fmla="*/ 2147483647 w 112"/>
                  <a:gd name="T35" fmla="*/ 2147483647 h 68"/>
                  <a:gd name="T36" fmla="*/ 2147483647 w 112"/>
                  <a:gd name="T37" fmla="*/ 2147483647 h 68"/>
                  <a:gd name="T38" fmla="*/ 2147483647 w 112"/>
                  <a:gd name="T39" fmla="*/ 2147483647 h 68"/>
                  <a:gd name="T40" fmla="*/ 2147483647 w 112"/>
                  <a:gd name="T41" fmla="*/ 2147483647 h 68"/>
                  <a:gd name="T42" fmla="*/ 2147483647 w 112"/>
                  <a:gd name="T43" fmla="*/ 2147483647 h 68"/>
                  <a:gd name="T44" fmla="*/ 2147483647 w 112"/>
                  <a:gd name="T45" fmla="*/ 2147483647 h 68"/>
                  <a:gd name="T46" fmla="*/ 2147483647 w 112"/>
                  <a:gd name="T47" fmla="*/ 2147483647 h 68"/>
                  <a:gd name="T48" fmla="*/ 2147483647 w 112"/>
                  <a:gd name="T49" fmla="*/ 2147483647 h 68"/>
                  <a:gd name="T50" fmla="*/ 2147483647 w 112"/>
                  <a:gd name="T51" fmla="*/ 2147483647 h 68"/>
                  <a:gd name="T52" fmla="*/ 2147483647 w 112"/>
                  <a:gd name="T53" fmla="*/ 2147483647 h 68"/>
                  <a:gd name="T54" fmla="*/ 2147483647 w 112"/>
                  <a:gd name="T55" fmla="*/ 2147483647 h 68"/>
                  <a:gd name="T56" fmla="*/ 2147483647 w 112"/>
                  <a:gd name="T57" fmla="*/ 2147483647 h 68"/>
                  <a:gd name="T58" fmla="*/ 2147483647 w 112"/>
                  <a:gd name="T59" fmla="*/ 2147483647 h 68"/>
                  <a:gd name="T60" fmla="*/ 2147483647 w 112"/>
                  <a:gd name="T61" fmla="*/ 2147483647 h 68"/>
                  <a:gd name="T62" fmla="*/ 2147483647 w 112"/>
                  <a:gd name="T63" fmla="*/ 2147483647 h 68"/>
                  <a:gd name="T64" fmla="*/ 2147483647 w 112"/>
                  <a:gd name="T65" fmla="*/ 2147483647 h 68"/>
                  <a:gd name="T66" fmla="*/ 2147483647 w 112"/>
                  <a:gd name="T67" fmla="*/ 2147483647 h 68"/>
                  <a:gd name="T68" fmla="*/ 2147483647 w 112"/>
                  <a:gd name="T69" fmla="*/ 2147483647 h 68"/>
                  <a:gd name="T70" fmla="*/ 2147483647 w 112"/>
                  <a:gd name="T71" fmla="*/ 2147483647 h 68"/>
                  <a:gd name="T72" fmla="*/ 2147483647 w 112"/>
                  <a:gd name="T73" fmla="*/ 2147483647 h 68"/>
                  <a:gd name="T74" fmla="*/ 2147483647 w 112"/>
                  <a:gd name="T75" fmla="*/ 2147483647 h 68"/>
                  <a:gd name="T76" fmla="*/ 2147483647 w 112"/>
                  <a:gd name="T77" fmla="*/ 2147483647 h 68"/>
                  <a:gd name="T78" fmla="*/ 2147483647 w 112"/>
                  <a:gd name="T79" fmla="*/ 2147483647 h 68"/>
                  <a:gd name="T80" fmla="*/ 2147483647 w 112"/>
                  <a:gd name="T81" fmla="*/ 2147483647 h 68"/>
                  <a:gd name="T82" fmla="*/ 2147483647 w 112"/>
                  <a:gd name="T83" fmla="*/ 2147483647 h 68"/>
                  <a:gd name="T84" fmla="*/ 2147483647 w 112"/>
                  <a:gd name="T85" fmla="*/ 2147483647 h 68"/>
                  <a:gd name="T86" fmla="*/ 2147483647 w 112"/>
                  <a:gd name="T87" fmla="*/ 2147483647 h 68"/>
                  <a:gd name="T88" fmla="*/ 2147483647 w 112"/>
                  <a:gd name="T89" fmla="*/ 2147483647 h 68"/>
                  <a:gd name="T90" fmla="*/ 2147483647 w 112"/>
                  <a:gd name="T91" fmla="*/ 2147483647 h 68"/>
                  <a:gd name="T92" fmla="*/ 0 w 112"/>
                  <a:gd name="T93" fmla="*/ 2147483647 h 68"/>
                  <a:gd name="T94" fmla="*/ 0 w 112"/>
                  <a:gd name="T95" fmla="*/ 2147483647 h 6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12"/>
                  <a:gd name="T145" fmla="*/ 0 h 68"/>
                  <a:gd name="T146" fmla="*/ 112 w 112"/>
                  <a:gd name="T147" fmla="*/ 68 h 6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12" h="68">
                    <a:moveTo>
                      <a:pt x="0" y="26"/>
                    </a:moveTo>
                    <a:lnTo>
                      <a:pt x="14" y="26"/>
                    </a:lnTo>
                    <a:lnTo>
                      <a:pt x="16" y="16"/>
                    </a:lnTo>
                    <a:lnTo>
                      <a:pt x="22" y="14"/>
                    </a:lnTo>
                    <a:lnTo>
                      <a:pt x="22" y="4"/>
                    </a:lnTo>
                    <a:lnTo>
                      <a:pt x="32" y="6"/>
                    </a:lnTo>
                    <a:lnTo>
                      <a:pt x="36" y="0"/>
                    </a:lnTo>
                    <a:lnTo>
                      <a:pt x="44" y="6"/>
                    </a:lnTo>
                    <a:lnTo>
                      <a:pt x="44" y="10"/>
                    </a:lnTo>
                    <a:lnTo>
                      <a:pt x="36" y="14"/>
                    </a:lnTo>
                    <a:lnTo>
                      <a:pt x="32" y="16"/>
                    </a:lnTo>
                    <a:lnTo>
                      <a:pt x="40" y="16"/>
                    </a:lnTo>
                    <a:lnTo>
                      <a:pt x="46" y="18"/>
                    </a:lnTo>
                    <a:lnTo>
                      <a:pt x="44" y="28"/>
                    </a:lnTo>
                    <a:lnTo>
                      <a:pt x="58" y="28"/>
                    </a:lnTo>
                    <a:lnTo>
                      <a:pt x="64" y="30"/>
                    </a:lnTo>
                    <a:lnTo>
                      <a:pt x="78" y="30"/>
                    </a:lnTo>
                    <a:lnTo>
                      <a:pt x="84" y="26"/>
                    </a:lnTo>
                    <a:lnTo>
                      <a:pt x="84" y="30"/>
                    </a:lnTo>
                    <a:lnTo>
                      <a:pt x="88" y="32"/>
                    </a:lnTo>
                    <a:lnTo>
                      <a:pt x="98" y="38"/>
                    </a:lnTo>
                    <a:lnTo>
                      <a:pt x="102" y="44"/>
                    </a:lnTo>
                    <a:lnTo>
                      <a:pt x="108" y="48"/>
                    </a:lnTo>
                    <a:lnTo>
                      <a:pt x="112" y="58"/>
                    </a:lnTo>
                    <a:lnTo>
                      <a:pt x="106" y="60"/>
                    </a:lnTo>
                    <a:lnTo>
                      <a:pt x="98" y="62"/>
                    </a:lnTo>
                    <a:lnTo>
                      <a:pt x="90" y="64"/>
                    </a:lnTo>
                    <a:lnTo>
                      <a:pt x="82" y="66"/>
                    </a:lnTo>
                    <a:lnTo>
                      <a:pt x="76" y="68"/>
                    </a:lnTo>
                    <a:lnTo>
                      <a:pt x="74" y="68"/>
                    </a:lnTo>
                    <a:lnTo>
                      <a:pt x="70" y="68"/>
                    </a:lnTo>
                    <a:lnTo>
                      <a:pt x="66" y="64"/>
                    </a:lnTo>
                    <a:lnTo>
                      <a:pt x="60" y="58"/>
                    </a:lnTo>
                    <a:lnTo>
                      <a:pt x="58" y="50"/>
                    </a:lnTo>
                    <a:lnTo>
                      <a:pt x="54" y="40"/>
                    </a:lnTo>
                    <a:lnTo>
                      <a:pt x="48" y="40"/>
                    </a:lnTo>
                    <a:lnTo>
                      <a:pt x="44" y="46"/>
                    </a:lnTo>
                    <a:lnTo>
                      <a:pt x="40" y="50"/>
                    </a:lnTo>
                    <a:lnTo>
                      <a:pt x="34" y="56"/>
                    </a:lnTo>
                    <a:lnTo>
                      <a:pt x="30" y="60"/>
                    </a:lnTo>
                    <a:lnTo>
                      <a:pt x="20" y="66"/>
                    </a:lnTo>
                    <a:lnTo>
                      <a:pt x="12" y="66"/>
                    </a:lnTo>
                    <a:lnTo>
                      <a:pt x="16" y="56"/>
                    </a:lnTo>
                    <a:lnTo>
                      <a:pt x="16" y="46"/>
                    </a:lnTo>
                    <a:lnTo>
                      <a:pt x="12" y="42"/>
                    </a:lnTo>
                    <a:lnTo>
                      <a:pt x="6" y="38"/>
                    </a:lnTo>
                    <a:lnTo>
                      <a:pt x="0" y="32"/>
                    </a:ln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2" name="işḷïḋè"/>
              <p:cNvSpPr/>
              <p:nvPr/>
            </p:nvSpPr>
            <p:spPr bwMode="auto">
              <a:xfrm>
                <a:off x="5343590" y="2528262"/>
                <a:ext cx="192810" cy="77058"/>
              </a:xfrm>
              <a:custGeom>
                <a:avLst/>
                <a:gdLst>
                  <a:gd name="T0" fmla="*/ 2147483647 w 110"/>
                  <a:gd name="T1" fmla="*/ 2147483647 h 46"/>
                  <a:gd name="T2" fmla="*/ 2147483647 w 110"/>
                  <a:gd name="T3" fmla="*/ 2147483647 h 46"/>
                  <a:gd name="T4" fmla="*/ 2147483647 w 110"/>
                  <a:gd name="T5" fmla="*/ 2147483647 h 46"/>
                  <a:gd name="T6" fmla="*/ 2147483647 w 110"/>
                  <a:gd name="T7" fmla="*/ 2147483647 h 46"/>
                  <a:gd name="T8" fmla="*/ 2147483647 w 110"/>
                  <a:gd name="T9" fmla="*/ 2147483647 h 46"/>
                  <a:gd name="T10" fmla="*/ 2147483647 w 110"/>
                  <a:gd name="T11" fmla="*/ 2147483647 h 46"/>
                  <a:gd name="T12" fmla="*/ 2147483647 w 110"/>
                  <a:gd name="T13" fmla="*/ 2147483647 h 46"/>
                  <a:gd name="T14" fmla="*/ 2147483647 w 110"/>
                  <a:gd name="T15" fmla="*/ 2147483647 h 46"/>
                  <a:gd name="T16" fmla="*/ 2147483647 w 110"/>
                  <a:gd name="T17" fmla="*/ 2147483647 h 46"/>
                  <a:gd name="T18" fmla="*/ 2147483647 w 110"/>
                  <a:gd name="T19" fmla="*/ 2147483647 h 46"/>
                  <a:gd name="T20" fmla="*/ 2147483647 w 110"/>
                  <a:gd name="T21" fmla="*/ 2147483647 h 46"/>
                  <a:gd name="T22" fmla="*/ 2147483647 w 110"/>
                  <a:gd name="T23" fmla="*/ 2147483647 h 46"/>
                  <a:gd name="T24" fmla="*/ 2147483647 w 110"/>
                  <a:gd name="T25" fmla="*/ 2147483647 h 46"/>
                  <a:gd name="T26" fmla="*/ 2147483647 w 110"/>
                  <a:gd name="T27" fmla="*/ 2147483647 h 46"/>
                  <a:gd name="T28" fmla="*/ 2147483647 w 110"/>
                  <a:gd name="T29" fmla="*/ 2147483647 h 46"/>
                  <a:gd name="T30" fmla="*/ 2147483647 w 110"/>
                  <a:gd name="T31" fmla="*/ 2147483647 h 46"/>
                  <a:gd name="T32" fmla="*/ 2147483647 w 110"/>
                  <a:gd name="T33" fmla="*/ 2147483647 h 46"/>
                  <a:gd name="T34" fmla="*/ 2147483647 w 110"/>
                  <a:gd name="T35" fmla="*/ 2147483647 h 46"/>
                  <a:gd name="T36" fmla="*/ 2147483647 w 110"/>
                  <a:gd name="T37" fmla="*/ 2147483647 h 46"/>
                  <a:gd name="T38" fmla="*/ 2147483647 w 110"/>
                  <a:gd name="T39" fmla="*/ 2147483647 h 46"/>
                  <a:gd name="T40" fmla="*/ 2147483647 w 110"/>
                  <a:gd name="T41" fmla="*/ 2147483647 h 46"/>
                  <a:gd name="T42" fmla="*/ 2147483647 w 110"/>
                  <a:gd name="T43" fmla="*/ 2147483647 h 46"/>
                  <a:gd name="T44" fmla="*/ 2147483647 w 110"/>
                  <a:gd name="T45" fmla="*/ 2147483647 h 46"/>
                  <a:gd name="T46" fmla="*/ 2147483647 w 110"/>
                  <a:gd name="T47" fmla="*/ 2147483647 h 46"/>
                  <a:gd name="T48" fmla="*/ 0 w 110"/>
                  <a:gd name="T49" fmla="*/ 0 h 46"/>
                  <a:gd name="T50" fmla="*/ 2147483647 w 110"/>
                  <a:gd name="T51" fmla="*/ 2147483647 h 46"/>
                  <a:gd name="T52" fmla="*/ 2147483647 w 110"/>
                  <a:gd name="T53" fmla="*/ 2147483647 h 46"/>
                  <a:gd name="T54" fmla="*/ 2147483647 w 110"/>
                  <a:gd name="T55" fmla="*/ 2147483647 h 46"/>
                  <a:gd name="T56" fmla="*/ 2147483647 w 110"/>
                  <a:gd name="T57" fmla="*/ 2147483647 h 46"/>
                  <a:gd name="T58" fmla="*/ 2147483647 w 110"/>
                  <a:gd name="T59" fmla="*/ 2147483647 h 46"/>
                  <a:gd name="T60" fmla="*/ 2147483647 w 110"/>
                  <a:gd name="T61" fmla="*/ 2147483647 h 46"/>
                  <a:gd name="T62" fmla="*/ 2147483647 w 110"/>
                  <a:gd name="T63" fmla="*/ 2147483647 h 46"/>
                  <a:gd name="T64" fmla="*/ 2147483647 w 110"/>
                  <a:gd name="T65" fmla="*/ 2147483647 h 46"/>
                  <a:gd name="T66" fmla="*/ 2147483647 w 110"/>
                  <a:gd name="T67" fmla="*/ 2147483647 h 46"/>
                  <a:gd name="T68" fmla="*/ 2147483647 w 110"/>
                  <a:gd name="T69" fmla="*/ 2147483647 h 46"/>
                  <a:gd name="T70" fmla="*/ 2147483647 w 110"/>
                  <a:gd name="T71" fmla="*/ 2147483647 h 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0"/>
                  <a:gd name="T109" fmla="*/ 0 h 46"/>
                  <a:gd name="T110" fmla="*/ 110 w 110"/>
                  <a:gd name="T111" fmla="*/ 46 h 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0" h="46">
                    <a:moveTo>
                      <a:pt x="36" y="36"/>
                    </a:moveTo>
                    <a:lnTo>
                      <a:pt x="44" y="34"/>
                    </a:lnTo>
                    <a:lnTo>
                      <a:pt x="50" y="34"/>
                    </a:lnTo>
                    <a:lnTo>
                      <a:pt x="60" y="36"/>
                    </a:lnTo>
                    <a:lnTo>
                      <a:pt x="64" y="40"/>
                    </a:lnTo>
                    <a:lnTo>
                      <a:pt x="66" y="42"/>
                    </a:lnTo>
                    <a:lnTo>
                      <a:pt x="66" y="44"/>
                    </a:lnTo>
                    <a:lnTo>
                      <a:pt x="78" y="44"/>
                    </a:lnTo>
                    <a:lnTo>
                      <a:pt x="86" y="44"/>
                    </a:lnTo>
                    <a:lnTo>
                      <a:pt x="88" y="38"/>
                    </a:lnTo>
                    <a:lnTo>
                      <a:pt x="96" y="42"/>
                    </a:lnTo>
                    <a:lnTo>
                      <a:pt x="100" y="46"/>
                    </a:lnTo>
                    <a:lnTo>
                      <a:pt x="110" y="46"/>
                    </a:lnTo>
                    <a:lnTo>
                      <a:pt x="106" y="40"/>
                    </a:lnTo>
                    <a:lnTo>
                      <a:pt x="104" y="36"/>
                    </a:lnTo>
                    <a:lnTo>
                      <a:pt x="108" y="32"/>
                    </a:lnTo>
                    <a:lnTo>
                      <a:pt x="98" y="30"/>
                    </a:lnTo>
                    <a:lnTo>
                      <a:pt x="92" y="22"/>
                    </a:lnTo>
                    <a:lnTo>
                      <a:pt x="76" y="16"/>
                    </a:lnTo>
                    <a:lnTo>
                      <a:pt x="62" y="16"/>
                    </a:lnTo>
                    <a:lnTo>
                      <a:pt x="52" y="10"/>
                    </a:lnTo>
                    <a:lnTo>
                      <a:pt x="40" y="8"/>
                    </a:lnTo>
                    <a:lnTo>
                      <a:pt x="30" y="6"/>
                    </a:lnTo>
                    <a:lnTo>
                      <a:pt x="18" y="2"/>
                    </a:lnTo>
                    <a:lnTo>
                      <a:pt x="0" y="0"/>
                    </a:lnTo>
                    <a:lnTo>
                      <a:pt x="6" y="4"/>
                    </a:lnTo>
                    <a:lnTo>
                      <a:pt x="12" y="8"/>
                    </a:lnTo>
                    <a:lnTo>
                      <a:pt x="20" y="12"/>
                    </a:lnTo>
                    <a:lnTo>
                      <a:pt x="24" y="14"/>
                    </a:lnTo>
                    <a:lnTo>
                      <a:pt x="30" y="16"/>
                    </a:lnTo>
                    <a:lnTo>
                      <a:pt x="32" y="20"/>
                    </a:lnTo>
                    <a:lnTo>
                      <a:pt x="34" y="24"/>
                    </a:lnTo>
                    <a:lnTo>
                      <a:pt x="34" y="26"/>
                    </a:lnTo>
                    <a:lnTo>
                      <a:pt x="36" y="30"/>
                    </a:lnTo>
                    <a:lnTo>
                      <a:pt x="36" y="32"/>
                    </a:lnTo>
                    <a:lnTo>
                      <a:pt x="36" y="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3" name="i$lïḑè"/>
              <p:cNvSpPr/>
              <p:nvPr/>
            </p:nvSpPr>
            <p:spPr bwMode="auto">
              <a:xfrm>
                <a:off x="5459276" y="2599715"/>
                <a:ext cx="89519" cy="71454"/>
              </a:xfrm>
              <a:custGeom>
                <a:avLst/>
                <a:gdLst>
                  <a:gd name="T0" fmla="*/ 0 w 52"/>
                  <a:gd name="T1" fmla="*/ 0 h 42"/>
                  <a:gd name="T2" fmla="*/ 2147483647 w 52"/>
                  <a:gd name="T3" fmla="*/ 0 h 42"/>
                  <a:gd name="T4" fmla="*/ 2147483647 w 52"/>
                  <a:gd name="T5" fmla="*/ 2147483647 h 42"/>
                  <a:gd name="T6" fmla="*/ 2147483647 w 52"/>
                  <a:gd name="T7" fmla="*/ 2147483647 h 42"/>
                  <a:gd name="T8" fmla="*/ 2147483647 w 52"/>
                  <a:gd name="T9" fmla="*/ 2147483647 h 42"/>
                  <a:gd name="T10" fmla="*/ 2147483647 w 52"/>
                  <a:gd name="T11" fmla="*/ 2147483647 h 42"/>
                  <a:gd name="T12" fmla="*/ 2147483647 w 52"/>
                  <a:gd name="T13" fmla="*/ 2147483647 h 42"/>
                  <a:gd name="T14" fmla="*/ 2147483647 w 52"/>
                  <a:gd name="T15" fmla="*/ 2147483647 h 42"/>
                  <a:gd name="T16" fmla="*/ 2147483647 w 52"/>
                  <a:gd name="T17" fmla="*/ 2147483647 h 42"/>
                  <a:gd name="T18" fmla="*/ 2147483647 w 52"/>
                  <a:gd name="T19" fmla="*/ 2147483647 h 42"/>
                  <a:gd name="T20" fmla="*/ 2147483647 w 52"/>
                  <a:gd name="T21" fmla="*/ 2147483647 h 42"/>
                  <a:gd name="T22" fmla="*/ 2147483647 w 52"/>
                  <a:gd name="T23" fmla="*/ 2147483647 h 42"/>
                  <a:gd name="T24" fmla="*/ 2147483647 w 52"/>
                  <a:gd name="T25" fmla="*/ 2147483647 h 42"/>
                  <a:gd name="T26" fmla="*/ 2147483647 w 52"/>
                  <a:gd name="T27" fmla="*/ 2147483647 h 42"/>
                  <a:gd name="T28" fmla="*/ 2147483647 w 52"/>
                  <a:gd name="T29" fmla="*/ 2147483647 h 42"/>
                  <a:gd name="T30" fmla="*/ 2147483647 w 52"/>
                  <a:gd name="T31" fmla="*/ 2147483647 h 42"/>
                  <a:gd name="T32" fmla="*/ 2147483647 w 52"/>
                  <a:gd name="T33" fmla="*/ 2147483647 h 42"/>
                  <a:gd name="T34" fmla="*/ 2147483647 w 52"/>
                  <a:gd name="T35" fmla="*/ 2147483647 h 42"/>
                  <a:gd name="T36" fmla="*/ 2147483647 w 52"/>
                  <a:gd name="T37" fmla="*/ 2147483647 h 42"/>
                  <a:gd name="T38" fmla="*/ 2147483647 w 52"/>
                  <a:gd name="T39" fmla="*/ 2147483647 h 42"/>
                  <a:gd name="T40" fmla="*/ 0 w 52"/>
                  <a:gd name="T41" fmla="*/ 0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2"/>
                  <a:gd name="T64" fmla="*/ 0 h 42"/>
                  <a:gd name="T65" fmla="*/ 52 w 52"/>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2" h="42">
                    <a:moveTo>
                      <a:pt x="0" y="0"/>
                    </a:moveTo>
                    <a:lnTo>
                      <a:pt x="20" y="0"/>
                    </a:lnTo>
                    <a:lnTo>
                      <a:pt x="26" y="6"/>
                    </a:lnTo>
                    <a:lnTo>
                      <a:pt x="28" y="6"/>
                    </a:lnTo>
                    <a:lnTo>
                      <a:pt x="30" y="10"/>
                    </a:lnTo>
                    <a:lnTo>
                      <a:pt x="32" y="16"/>
                    </a:lnTo>
                    <a:lnTo>
                      <a:pt x="38" y="22"/>
                    </a:lnTo>
                    <a:lnTo>
                      <a:pt x="40" y="22"/>
                    </a:lnTo>
                    <a:lnTo>
                      <a:pt x="48" y="26"/>
                    </a:lnTo>
                    <a:lnTo>
                      <a:pt x="52" y="38"/>
                    </a:lnTo>
                    <a:lnTo>
                      <a:pt x="48" y="42"/>
                    </a:lnTo>
                    <a:lnTo>
                      <a:pt x="42" y="38"/>
                    </a:lnTo>
                    <a:lnTo>
                      <a:pt x="38" y="34"/>
                    </a:lnTo>
                    <a:lnTo>
                      <a:pt x="32" y="30"/>
                    </a:lnTo>
                    <a:lnTo>
                      <a:pt x="24" y="32"/>
                    </a:lnTo>
                    <a:lnTo>
                      <a:pt x="20" y="26"/>
                    </a:lnTo>
                    <a:lnTo>
                      <a:pt x="16" y="22"/>
                    </a:lnTo>
                    <a:lnTo>
                      <a:pt x="12" y="20"/>
                    </a:lnTo>
                    <a:lnTo>
                      <a:pt x="2" y="18"/>
                    </a:lnTo>
                    <a:lnTo>
                      <a:pt x="2" y="1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4" name="íŝ1ïḋé"/>
              <p:cNvSpPr/>
              <p:nvPr/>
            </p:nvSpPr>
            <p:spPr bwMode="auto">
              <a:xfrm>
                <a:off x="5495084" y="2582903"/>
                <a:ext cx="134967" cy="98074"/>
              </a:xfrm>
              <a:custGeom>
                <a:avLst/>
                <a:gdLst>
                  <a:gd name="T0" fmla="*/ 2147483647 w 78"/>
                  <a:gd name="T1" fmla="*/ 2147483647 h 60"/>
                  <a:gd name="T2" fmla="*/ 2147483647 w 78"/>
                  <a:gd name="T3" fmla="*/ 2147483647 h 60"/>
                  <a:gd name="T4" fmla="*/ 2147483647 w 78"/>
                  <a:gd name="T5" fmla="*/ 2147483647 h 60"/>
                  <a:gd name="T6" fmla="*/ 2147483647 w 78"/>
                  <a:gd name="T7" fmla="*/ 2147483647 h 60"/>
                  <a:gd name="T8" fmla="*/ 2147483647 w 78"/>
                  <a:gd name="T9" fmla="*/ 2147483647 h 60"/>
                  <a:gd name="T10" fmla="*/ 2147483647 w 78"/>
                  <a:gd name="T11" fmla="*/ 2147483647 h 60"/>
                  <a:gd name="T12" fmla="*/ 2147483647 w 78"/>
                  <a:gd name="T13" fmla="*/ 0 h 60"/>
                  <a:gd name="T14" fmla="*/ 2147483647 w 78"/>
                  <a:gd name="T15" fmla="*/ 2147483647 h 60"/>
                  <a:gd name="T16" fmla="*/ 2147483647 w 78"/>
                  <a:gd name="T17" fmla="*/ 2147483647 h 60"/>
                  <a:gd name="T18" fmla="*/ 2147483647 w 78"/>
                  <a:gd name="T19" fmla="*/ 2147483647 h 60"/>
                  <a:gd name="T20" fmla="*/ 2147483647 w 78"/>
                  <a:gd name="T21" fmla="*/ 2147483647 h 60"/>
                  <a:gd name="T22" fmla="*/ 2147483647 w 78"/>
                  <a:gd name="T23" fmla="*/ 2147483647 h 60"/>
                  <a:gd name="T24" fmla="*/ 2147483647 w 78"/>
                  <a:gd name="T25" fmla="*/ 2147483647 h 60"/>
                  <a:gd name="T26" fmla="*/ 2147483647 w 78"/>
                  <a:gd name="T27" fmla="*/ 2147483647 h 60"/>
                  <a:gd name="T28" fmla="*/ 0 w 78"/>
                  <a:gd name="T29" fmla="*/ 2147483647 h 60"/>
                  <a:gd name="T30" fmla="*/ 2147483647 w 78"/>
                  <a:gd name="T31" fmla="*/ 2147483647 h 60"/>
                  <a:gd name="T32" fmla="*/ 2147483647 w 78"/>
                  <a:gd name="T33" fmla="*/ 2147483647 h 60"/>
                  <a:gd name="T34" fmla="*/ 2147483647 w 78"/>
                  <a:gd name="T35" fmla="*/ 2147483647 h 60"/>
                  <a:gd name="T36" fmla="*/ 2147483647 w 78"/>
                  <a:gd name="T37" fmla="*/ 2147483647 h 60"/>
                  <a:gd name="T38" fmla="*/ 2147483647 w 78"/>
                  <a:gd name="T39" fmla="*/ 2147483647 h 60"/>
                  <a:gd name="T40" fmla="*/ 2147483647 w 78"/>
                  <a:gd name="T41" fmla="*/ 2147483647 h 60"/>
                  <a:gd name="T42" fmla="*/ 2147483647 w 78"/>
                  <a:gd name="T43" fmla="*/ 2147483647 h 60"/>
                  <a:gd name="T44" fmla="*/ 2147483647 w 78"/>
                  <a:gd name="T45" fmla="*/ 2147483647 h 60"/>
                  <a:gd name="T46" fmla="*/ 2147483647 w 78"/>
                  <a:gd name="T47" fmla="*/ 2147483647 h 60"/>
                  <a:gd name="T48" fmla="*/ 2147483647 w 78"/>
                  <a:gd name="T49" fmla="*/ 2147483647 h 60"/>
                  <a:gd name="T50" fmla="*/ 2147483647 w 78"/>
                  <a:gd name="T51" fmla="*/ 2147483647 h 60"/>
                  <a:gd name="T52" fmla="*/ 2147483647 w 78"/>
                  <a:gd name="T53" fmla="*/ 2147483647 h 60"/>
                  <a:gd name="T54" fmla="*/ 2147483647 w 78"/>
                  <a:gd name="T55" fmla="*/ 2147483647 h 60"/>
                  <a:gd name="T56" fmla="*/ 2147483647 w 78"/>
                  <a:gd name="T57" fmla="*/ 2147483647 h 60"/>
                  <a:gd name="T58" fmla="*/ 2147483647 w 78"/>
                  <a:gd name="T59" fmla="*/ 2147483647 h 60"/>
                  <a:gd name="T60" fmla="*/ 2147483647 w 78"/>
                  <a:gd name="T61" fmla="*/ 2147483647 h 60"/>
                  <a:gd name="T62" fmla="*/ 2147483647 w 78"/>
                  <a:gd name="T63" fmla="*/ 2147483647 h 60"/>
                  <a:gd name="T64" fmla="*/ 2147483647 w 78"/>
                  <a:gd name="T65" fmla="*/ 2147483647 h 60"/>
                  <a:gd name="T66" fmla="*/ 2147483647 w 78"/>
                  <a:gd name="T67" fmla="*/ 2147483647 h 60"/>
                  <a:gd name="T68" fmla="*/ 2147483647 w 78"/>
                  <a:gd name="T69" fmla="*/ 2147483647 h 60"/>
                  <a:gd name="T70" fmla="*/ 2147483647 w 78"/>
                  <a:gd name="T71" fmla="*/ 2147483647 h 60"/>
                  <a:gd name="T72" fmla="*/ 2147483647 w 78"/>
                  <a:gd name="T73" fmla="*/ 2147483647 h 60"/>
                  <a:gd name="T74" fmla="*/ 2147483647 w 78"/>
                  <a:gd name="T75" fmla="*/ 2147483647 h 60"/>
                  <a:gd name="T76" fmla="*/ 2147483647 w 78"/>
                  <a:gd name="T77" fmla="*/ 2147483647 h 60"/>
                  <a:gd name="T78" fmla="*/ 2147483647 w 78"/>
                  <a:gd name="T79" fmla="*/ 2147483647 h 60"/>
                  <a:gd name="T80" fmla="*/ 2147483647 w 78"/>
                  <a:gd name="T81" fmla="*/ 2147483647 h 6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78"/>
                  <a:gd name="T124" fmla="*/ 0 h 60"/>
                  <a:gd name="T125" fmla="*/ 78 w 78"/>
                  <a:gd name="T126" fmla="*/ 60 h 6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78" h="60">
                    <a:moveTo>
                      <a:pt x="52" y="2"/>
                    </a:moveTo>
                    <a:lnTo>
                      <a:pt x="48" y="6"/>
                    </a:lnTo>
                    <a:lnTo>
                      <a:pt x="42" y="12"/>
                    </a:lnTo>
                    <a:lnTo>
                      <a:pt x="36" y="12"/>
                    </a:lnTo>
                    <a:lnTo>
                      <a:pt x="32" y="8"/>
                    </a:lnTo>
                    <a:lnTo>
                      <a:pt x="28" y="6"/>
                    </a:lnTo>
                    <a:lnTo>
                      <a:pt x="22" y="0"/>
                    </a:lnTo>
                    <a:lnTo>
                      <a:pt x="18" y="4"/>
                    </a:lnTo>
                    <a:lnTo>
                      <a:pt x="20" y="8"/>
                    </a:lnTo>
                    <a:lnTo>
                      <a:pt x="24" y="14"/>
                    </a:lnTo>
                    <a:lnTo>
                      <a:pt x="20" y="14"/>
                    </a:lnTo>
                    <a:lnTo>
                      <a:pt x="14" y="14"/>
                    </a:lnTo>
                    <a:lnTo>
                      <a:pt x="10" y="10"/>
                    </a:lnTo>
                    <a:lnTo>
                      <a:pt x="2" y="6"/>
                    </a:lnTo>
                    <a:lnTo>
                      <a:pt x="0" y="12"/>
                    </a:lnTo>
                    <a:lnTo>
                      <a:pt x="6" y="18"/>
                    </a:lnTo>
                    <a:lnTo>
                      <a:pt x="8" y="18"/>
                    </a:lnTo>
                    <a:lnTo>
                      <a:pt x="10" y="24"/>
                    </a:lnTo>
                    <a:lnTo>
                      <a:pt x="12" y="28"/>
                    </a:lnTo>
                    <a:lnTo>
                      <a:pt x="14" y="30"/>
                    </a:lnTo>
                    <a:lnTo>
                      <a:pt x="20" y="34"/>
                    </a:lnTo>
                    <a:lnTo>
                      <a:pt x="28" y="38"/>
                    </a:lnTo>
                    <a:lnTo>
                      <a:pt x="32" y="50"/>
                    </a:lnTo>
                    <a:lnTo>
                      <a:pt x="36" y="46"/>
                    </a:lnTo>
                    <a:lnTo>
                      <a:pt x="42" y="42"/>
                    </a:lnTo>
                    <a:lnTo>
                      <a:pt x="46" y="38"/>
                    </a:lnTo>
                    <a:lnTo>
                      <a:pt x="54" y="38"/>
                    </a:lnTo>
                    <a:lnTo>
                      <a:pt x="54" y="44"/>
                    </a:lnTo>
                    <a:lnTo>
                      <a:pt x="56" y="46"/>
                    </a:lnTo>
                    <a:lnTo>
                      <a:pt x="56" y="52"/>
                    </a:lnTo>
                    <a:lnTo>
                      <a:pt x="58" y="54"/>
                    </a:lnTo>
                    <a:lnTo>
                      <a:pt x="60" y="56"/>
                    </a:lnTo>
                    <a:lnTo>
                      <a:pt x="64" y="56"/>
                    </a:lnTo>
                    <a:lnTo>
                      <a:pt x="68" y="60"/>
                    </a:lnTo>
                    <a:lnTo>
                      <a:pt x="72" y="28"/>
                    </a:lnTo>
                    <a:lnTo>
                      <a:pt x="78" y="28"/>
                    </a:lnTo>
                    <a:lnTo>
                      <a:pt x="64" y="18"/>
                    </a:lnTo>
                    <a:lnTo>
                      <a:pt x="62" y="14"/>
                    </a:lnTo>
                    <a:lnTo>
                      <a:pt x="56" y="8"/>
                    </a:lnTo>
                    <a:lnTo>
                      <a:pt x="56" y="6"/>
                    </a:lnTo>
                    <a:lnTo>
                      <a:pt x="5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5" name="íSḻîdê"/>
              <p:cNvSpPr/>
              <p:nvPr/>
            </p:nvSpPr>
            <p:spPr bwMode="auto">
              <a:xfrm>
                <a:off x="8283945" y="3934923"/>
                <a:ext cx="265802" cy="254992"/>
              </a:xfrm>
              <a:custGeom>
                <a:avLst/>
                <a:gdLst>
                  <a:gd name="T0" fmla="*/ 2147483647 w 152"/>
                  <a:gd name="T1" fmla="*/ 2147483647 h 154"/>
                  <a:gd name="T2" fmla="*/ 0 w 152"/>
                  <a:gd name="T3" fmla="*/ 2147483647 h 154"/>
                  <a:gd name="T4" fmla="*/ 2147483647 w 152"/>
                  <a:gd name="T5" fmla="*/ 2147483647 h 154"/>
                  <a:gd name="T6" fmla="*/ 2147483647 w 152"/>
                  <a:gd name="T7" fmla="*/ 2147483647 h 154"/>
                  <a:gd name="T8" fmla="*/ 2147483647 w 152"/>
                  <a:gd name="T9" fmla="*/ 2147483647 h 154"/>
                  <a:gd name="T10" fmla="*/ 2147483647 w 152"/>
                  <a:gd name="T11" fmla="*/ 2147483647 h 154"/>
                  <a:gd name="T12" fmla="*/ 2147483647 w 152"/>
                  <a:gd name="T13" fmla="*/ 2147483647 h 154"/>
                  <a:gd name="T14" fmla="*/ 2147483647 w 152"/>
                  <a:gd name="T15" fmla="*/ 2147483647 h 154"/>
                  <a:gd name="T16" fmla="*/ 2147483647 w 152"/>
                  <a:gd name="T17" fmla="*/ 2147483647 h 154"/>
                  <a:gd name="T18" fmla="*/ 2147483647 w 152"/>
                  <a:gd name="T19" fmla="*/ 2147483647 h 154"/>
                  <a:gd name="T20" fmla="*/ 2147483647 w 152"/>
                  <a:gd name="T21" fmla="*/ 2147483647 h 154"/>
                  <a:gd name="T22" fmla="*/ 2147483647 w 152"/>
                  <a:gd name="T23" fmla="*/ 2147483647 h 154"/>
                  <a:gd name="T24" fmla="*/ 2147483647 w 152"/>
                  <a:gd name="T25" fmla="*/ 2147483647 h 154"/>
                  <a:gd name="T26" fmla="*/ 2147483647 w 152"/>
                  <a:gd name="T27" fmla="*/ 2147483647 h 154"/>
                  <a:gd name="T28" fmla="*/ 2147483647 w 152"/>
                  <a:gd name="T29" fmla="*/ 2147483647 h 154"/>
                  <a:gd name="T30" fmla="*/ 2147483647 w 152"/>
                  <a:gd name="T31" fmla="*/ 2147483647 h 154"/>
                  <a:gd name="T32" fmla="*/ 2147483647 w 152"/>
                  <a:gd name="T33" fmla="*/ 2147483647 h 154"/>
                  <a:gd name="T34" fmla="*/ 2147483647 w 152"/>
                  <a:gd name="T35" fmla="*/ 2147483647 h 154"/>
                  <a:gd name="T36" fmla="*/ 2147483647 w 152"/>
                  <a:gd name="T37" fmla="*/ 2147483647 h 154"/>
                  <a:gd name="T38" fmla="*/ 2147483647 w 152"/>
                  <a:gd name="T39" fmla="*/ 2147483647 h 154"/>
                  <a:gd name="T40" fmla="*/ 2147483647 w 152"/>
                  <a:gd name="T41" fmla="*/ 2147483647 h 154"/>
                  <a:gd name="T42" fmla="*/ 2147483647 w 152"/>
                  <a:gd name="T43" fmla="*/ 2147483647 h 154"/>
                  <a:gd name="T44" fmla="*/ 2147483647 w 152"/>
                  <a:gd name="T45" fmla="*/ 2147483647 h 154"/>
                  <a:gd name="T46" fmla="*/ 2147483647 w 152"/>
                  <a:gd name="T47" fmla="*/ 2147483647 h 154"/>
                  <a:gd name="T48" fmla="*/ 2147483647 w 152"/>
                  <a:gd name="T49" fmla="*/ 2147483647 h 154"/>
                  <a:gd name="T50" fmla="*/ 2147483647 w 152"/>
                  <a:gd name="T51" fmla="*/ 2147483647 h 154"/>
                  <a:gd name="T52" fmla="*/ 2147483647 w 152"/>
                  <a:gd name="T53" fmla="*/ 2147483647 h 154"/>
                  <a:gd name="T54" fmla="*/ 2147483647 w 152"/>
                  <a:gd name="T55" fmla="*/ 2147483647 h 154"/>
                  <a:gd name="T56" fmla="*/ 2147483647 w 152"/>
                  <a:gd name="T57" fmla="*/ 2147483647 h 154"/>
                  <a:gd name="T58" fmla="*/ 2147483647 w 152"/>
                  <a:gd name="T59" fmla="*/ 2147483647 h 154"/>
                  <a:gd name="T60" fmla="*/ 2147483647 w 152"/>
                  <a:gd name="T61" fmla="*/ 2147483647 h 154"/>
                  <a:gd name="T62" fmla="*/ 2147483647 w 152"/>
                  <a:gd name="T63" fmla="*/ 2147483647 h 154"/>
                  <a:gd name="T64" fmla="*/ 2147483647 w 152"/>
                  <a:gd name="T65" fmla="*/ 2147483647 h 154"/>
                  <a:gd name="T66" fmla="*/ 2147483647 w 152"/>
                  <a:gd name="T67" fmla="*/ 2147483647 h 154"/>
                  <a:gd name="T68" fmla="*/ 2147483647 w 152"/>
                  <a:gd name="T69" fmla="*/ 2147483647 h 154"/>
                  <a:gd name="T70" fmla="*/ 2147483647 w 152"/>
                  <a:gd name="T71" fmla="*/ 2147483647 h 154"/>
                  <a:gd name="T72" fmla="*/ 2147483647 w 152"/>
                  <a:gd name="T73" fmla="*/ 2147483647 h 154"/>
                  <a:gd name="T74" fmla="*/ 2147483647 w 152"/>
                  <a:gd name="T75" fmla="*/ 0 h 1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52"/>
                  <a:gd name="T115" fmla="*/ 0 h 154"/>
                  <a:gd name="T116" fmla="*/ 152 w 152"/>
                  <a:gd name="T117" fmla="*/ 154 h 15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52" h="154">
                    <a:moveTo>
                      <a:pt x="4" y="0"/>
                    </a:moveTo>
                    <a:lnTo>
                      <a:pt x="4" y="76"/>
                    </a:lnTo>
                    <a:lnTo>
                      <a:pt x="0" y="80"/>
                    </a:lnTo>
                    <a:lnTo>
                      <a:pt x="0" y="84"/>
                    </a:lnTo>
                    <a:lnTo>
                      <a:pt x="4" y="88"/>
                    </a:lnTo>
                    <a:lnTo>
                      <a:pt x="4" y="126"/>
                    </a:lnTo>
                    <a:lnTo>
                      <a:pt x="14" y="130"/>
                    </a:lnTo>
                    <a:lnTo>
                      <a:pt x="24" y="130"/>
                    </a:lnTo>
                    <a:lnTo>
                      <a:pt x="28" y="130"/>
                    </a:lnTo>
                    <a:lnTo>
                      <a:pt x="32" y="126"/>
                    </a:lnTo>
                    <a:lnTo>
                      <a:pt x="36" y="122"/>
                    </a:lnTo>
                    <a:lnTo>
                      <a:pt x="38" y="118"/>
                    </a:lnTo>
                    <a:lnTo>
                      <a:pt x="32" y="118"/>
                    </a:lnTo>
                    <a:lnTo>
                      <a:pt x="42" y="118"/>
                    </a:lnTo>
                    <a:lnTo>
                      <a:pt x="42" y="110"/>
                    </a:lnTo>
                    <a:lnTo>
                      <a:pt x="42" y="104"/>
                    </a:lnTo>
                    <a:lnTo>
                      <a:pt x="46" y="98"/>
                    </a:lnTo>
                    <a:lnTo>
                      <a:pt x="52" y="98"/>
                    </a:lnTo>
                    <a:lnTo>
                      <a:pt x="68" y="98"/>
                    </a:lnTo>
                    <a:lnTo>
                      <a:pt x="82" y="106"/>
                    </a:lnTo>
                    <a:lnTo>
                      <a:pt x="86" y="110"/>
                    </a:lnTo>
                    <a:lnTo>
                      <a:pt x="88" y="114"/>
                    </a:lnTo>
                    <a:lnTo>
                      <a:pt x="90" y="120"/>
                    </a:lnTo>
                    <a:lnTo>
                      <a:pt x="92" y="126"/>
                    </a:lnTo>
                    <a:lnTo>
                      <a:pt x="90" y="124"/>
                    </a:lnTo>
                    <a:lnTo>
                      <a:pt x="92" y="130"/>
                    </a:lnTo>
                    <a:lnTo>
                      <a:pt x="96" y="134"/>
                    </a:lnTo>
                    <a:lnTo>
                      <a:pt x="98" y="138"/>
                    </a:lnTo>
                    <a:lnTo>
                      <a:pt x="104" y="142"/>
                    </a:lnTo>
                    <a:lnTo>
                      <a:pt x="120" y="146"/>
                    </a:lnTo>
                    <a:lnTo>
                      <a:pt x="132" y="150"/>
                    </a:lnTo>
                    <a:lnTo>
                      <a:pt x="136" y="152"/>
                    </a:lnTo>
                    <a:lnTo>
                      <a:pt x="138" y="154"/>
                    </a:lnTo>
                    <a:lnTo>
                      <a:pt x="142" y="154"/>
                    </a:lnTo>
                    <a:lnTo>
                      <a:pt x="148" y="154"/>
                    </a:lnTo>
                    <a:lnTo>
                      <a:pt x="150" y="152"/>
                    </a:lnTo>
                    <a:lnTo>
                      <a:pt x="152" y="150"/>
                    </a:lnTo>
                    <a:lnTo>
                      <a:pt x="150" y="146"/>
                    </a:lnTo>
                    <a:lnTo>
                      <a:pt x="148" y="142"/>
                    </a:lnTo>
                    <a:lnTo>
                      <a:pt x="144" y="138"/>
                    </a:lnTo>
                    <a:lnTo>
                      <a:pt x="142" y="134"/>
                    </a:lnTo>
                    <a:lnTo>
                      <a:pt x="136" y="132"/>
                    </a:lnTo>
                    <a:lnTo>
                      <a:pt x="132" y="130"/>
                    </a:lnTo>
                    <a:lnTo>
                      <a:pt x="130" y="122"/>
                    </a:lnTo>
                    <a:lnTo>
                      <a:pt x="128" y="120"/>
                    </a:lnTo>
                    <a:lnTo>
                      <a:pt x="124" y="118"/>
                    </a:lnTo>
                    <a:lnTo>
                      <a:pt x="122" y="118"/>
                    </a:lnTo>
                    <a:lnTo>
                      <a:pt x="118" y="116"/>
                    </a:lnTo>
                    <a:lnTo>
                      <a:pt x="114" y="108"/>
                    </a:lnTo>
                    <a:lnTo>
                      <a:pt x="112" y="104"/>
                    </a:lnTo>
                    <a:lnTo>
                      <a:pt x="112" y="98"/>
                    </a:lnTo>
                    <a:lnTo>
                      <a:pt x="108" y="98"/>
                    </a:lnTo>
                    <a:lnTo>
                      <a:pt x="102" y="94"/>
                    </a:lnTo>
                    <a:lnTo>
                      <a:pt x="96" y="84"/>
                    </a:lnTo>
                    <a:lnTo>
                      <a:pt x="102" y="84"/>
                    </a:lnTo>
                    <a:lnTo>
                      <a:pt x="112" y="84"/>
                    </a:lnTo>
                    <a:lnTo>
                      <a:pt x="118" y="84"/>
                    </a:lnTo>
                    <a:lnTo>
                      <a:pt x="122" y="82"/>
                    </a:lnTo>
                    <a:lnTo>
                      <a:pt x="124" y="80"/>
                    </a:lnTo>
                    <a:lnTo>
                      <a:pt x="126" y="76"/>
                    </a:lnTo>
                    <a:lnTo>
                      <a:pt x="122" y="74"/>
                    </a:lnTo>
                    <a:lnTo>
                      <a:pt x="116" y="72"/>
                    </a:lnTo>
                    <a:lnTo>
                      <a:pt x="104" y="66"/>
                    </a:lnTo>
                    <a:lnTo>
                      <a:pt x="96" y="62"/>
                    </a:lnTo>
                    <a:lnTo>
                      <a:pt x="94" y="60"/>
                    </a:lnTo>
                    <a:lnTo>
                      <a:pt x="90" y="58"/>
                    </a:lnTo>
                    <a:lnTo>
                      <a:pt x="86" y="58"/>
                    </a:lnTo>
                    <a:lnTo>
                      <a:pt x="82" y="58"/>
                    </a:lnTo>
                    <a:lnTo>
                      <a:pt x="82" y="56"/>
                    </a:lnTo>
                    <a:lnTo>
                      <a:pt x="80" y="52"/>
                    </a:lnTo>
                    <a:lnTo>
                      <a:pt x="80" y="46"/>
                    </a:lnTo>
                    <a:lnTo>
                      <a:pt x="80" y="44"/>
                    </a:lnTo>
                    <a:lnTo>
                      <a:pt x="78" y="38"/>
                    </a:lnTo>
                    <a:lnTo>
                      <a:pt x="56" y="22"/>
                    </a:lnTo>
                    <a:lnTo>
                      <a:pt x="32" y="12"/>
                    </a:lnTo>
                    <a:lnTo>
                      <a:pt x="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6" name="iSlïďé"/>
              <p:cNvSpPr/>
              <p:nvPr/>
            </p:nvSpPr>
            <p:spPr bwMode="auto">
              <a:xfrm>
                <a:off x="7007266" y="3685535"/>
                <a:ext cx="307120" cy="343260"/>
              </a:xfrm>
              <a:custGeom>
                <a:avLst/>
                <a:gdLst>
                  <a:gd name="T0" fmla="*/ 2147483647 w 176"/>
                  <a:gd name="T1" fmla="*/ 2147483647 h 206"/>
                  <a:gd name="T2" fmla="*/ 2147483647 w 176"/>
                  <a:gd name="T3" fmla="*/ 2147483647 h 206"/>
                  <a:gd name="T4" fmla="*/ 2147483647 w 176"/>
                  <a:gd name="T5" fmla="*/ 2147483647 h 206"/>
                  <a:gd name="T6" fmla="*/ 0 w 176"/>
                  <a:gd name="T7" fmla="*/ 2147483647 h 206"/>
                  <a:gd name="T8" fmla="*/ 2147483647 w 176"/>
                  <a:gd name="T9" fmla="*/ 0 h 206"/>
                  <a:gd name="T10" fmla="*/ 2147483647 w 176"/>
                  <a:gd name="T11" fmla="*/ 0 h 206"/>
                  <a:gd name="T12" fmla="*/ 2147483647 w 176"/>
                  <a:gd name="T13" fmla="*/ 2147483647 h 206"/>
                  <a:gd name="T14" fmla="*/ 2147483647 w 176"/>
                  <a:gd name="T15" fmla="*/ 2147483647 h 206"/>
                  <a:gd name="T16" fmla="*/ 2147483647 w 176"/>
                  <a:gd name="T17" fmla="*/ 2147483647 h 206"/>
                  <a:gd name="T18" fmla="*/ 2147483647 w 176"/>
                  <a:gd name="T19" fmla="*/ 2147483647 h 206"/>
                  <a:gd name="T20" fmla="*/ 2147483647 w 176"/>
                  <a:gd name="T21" fmla="*/ 2147483647 h 206"/>
                  <a:gd name="T22" fmla="*/ 2147483647 w 176"/>
                  <a:gd name="T23" fmla="*/ 2147483647 h 206"/>
                  <a:gd name="T24" fmla="*/ 2147483647 w 176"/>
                  <a:gd name="T25" fmla="*/ 2147483647 h 206"/>
                  <a:gd name="T26" fmla="*/ 2147483647 w 176"/>
                  <a:gd name="T27" fmla="*/ 2147483647 h 206"/>
                  <a:gd name="T28" fmla="*/ 2147483647 w 176"/>
                  <a:gd name="T29" fmla="*/ 2147483647 h 206"/>
                  <a:gd name="T30" fmla="*/ 2147483647 w 176"/>
                  <a:gd name="T31" fmla="*/ 2147483647 h 206"/>
                  <a:gd name="T32" fmla="*/ 2147483647 w 176"/>
                  <a:gd name="T33" fmla="*/ 2147483647 h 206"/>
                  <a:gd name="T34" fmla="*/ 2147483647 w 176"/>
                  <a:gd name="T35" fmla="*/ 2147483647 h 206"/>
                  <a:gd name="T36" fmla="*/ 2147483647 w 176"/>
                  <a:gd name="T37" fmla="*/ 2147483647 h 206"/>
                  <a:gd name="T38" fmla="*/ 2147483647 w 176"/>
                  <a:gd name="T39" fmla="*/ 2147483647 h 206"/>
                  <a:gd name="T40" fmla="*/ 2147483647 w 176"/>
                  <a:gd name="T41" fmla="*/ 2147483647 h 206"/>
                  <a:gd name="T42" fmla="*/ 2147483647 w 176"/>
                  <a:gd name="T43" fmla="*/ 2147483647 h 206"/>
                  <a:gd name="T44" fmla="*/ 2147483647 w 176"/>
                  <a:gd name="T45" fmla="*/ 2147483647 h 206"/>
                  <a:gd name="T46" fmla="*/ 2147483647 w 176"/>
                  <a:gd name="T47" fmla="*/ 2147483647 h 206"/>
                  <a:gd name="T48" fmla="*/ 2147483647 w 176"/>
                  <a:gd name="T49" fmla="*/ 2147483647 h 206"/>
                  <a:gd name="T50" fmla="*/ 2147483647 w 176"/>
                  <a:gd name="T51" fmla="*/ 2147483647 h 206"/>
                  <a:gd name="T52" fmla="*/ 2147483647 w 176"/>
                  <a:gd name="T53" fmla="*/ 2147483647 h 206"/>
                  <a:gd name="T54" fmla="*/ 2147483647 w 176"/>
                  <a:gd name="T55" fmla="*/ 2147483647 h 206"/>
                  <a:gd name="T56" fmla="*/ 2147483647 w 176"/>
                  <a:gd name="T57" fmla="*/ 2147483647 h 206"/>
                  <a:gd name="T58" fmla="*/ 2147483647 w 176"/>
                  <a:gd name="T59" fmla="*/ 2147483647 h 206"/>
                  <a:gd name="T60" fmla="*/ 2147483647 w 176"/>
                  <a:gd name="T61" fmla="*/ 2147483647 h 206"/>
                  <a:gd name="T62" fmla="*/ 2147483647 w 176"/>
                  <a:gd name="T63" fmla="*/ 2147483647 h 206"/>
                  <a:gd name="T64" fmla="*/ 2147483647 w 176"/>
                  <a:gd name="T65" fmla="*/ 2147483647 h 206"/>
                  <a:gd name="T66" fmla="*/ 2147483647 w 176"/>
                  <a:gd name="T67" fmla="*/ 2147483647 h 206"/>
                  <a:gd name="T68" fmla="*/ 2147483647 w 176"/>
                  <a:gd name="T69" fmla="*/ 2147483647 h 206"/>
                  <a:gd name="T70" fmla="*/ 2147483647 w 176"/>
                  <a:gd name="T71" fmla="*/ 2147483647 h 206"/>
                  <a:gd name="T72" fmla="*/ 2147483647 w 176"/>
                  <a:gd name="T73" fmla="*/ 2147483647 h 206"/>
                  <a:gd name="T74" fmla="*/ 2147483647 w 176"/>
                  <a:gd name="T75" fmla="*/ 2147483647 h 206"/>
                  <a:gd name="T76" fmla="*/ 2147483647 w 176"/>
                  <a:gd name="T77" fmla="*/ 2147483647 h 206"/>
                  <a:gd name="T78" fmla="*/ 2147483647 w 176"/>
                  <a:gd name="T79" fmla="*/ 2147483647 h 206"/>
                  <a:gd name="T80" fmla="*/ 2147483647 w 176"/>
                  <a:gd name="T81" fmla="*/ 2147483647 h 206"/>
                  <a:gd name="T82" fmla="*/ 2147483647 w 176"/>
                  <a:gd name="T83" fmla="*/ 2147483647 h 206"/>
                  <a:gd name="T84" fmla="*/ 2147483647 w 176"/>
                  <a:gd name="T85" fmla="*/ 2147483647 h 206"/>
                  <a:gd name="T86" fmla="*/ 2147483647 w 176"/>
                  <a:gd name="T87" fmla="*/ 2147483647 h 2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6"/>
                  <a:gd name="T133" fmla="*/ 0 h 206"/>
                  <a:gd name="T134" fmla="*/ 176 w 176"/>
                  <a:gd name="T135" fmla="*/ 206 h 2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6" h="206">
                    <a:moveTo>
                      <a:pt x="42" y="54"/>
                    </a:moveTo>
                    <a:lnTo>
                      <a:pt x="36" y="46"/>
                    </a:lnTo>
                    <a:lnTo>
                      <a:pt x="32" y="38"/>
                    </a:lnTo>
                    <a:lnTo>
                      <a:pt x="22" y="28"/>
                    </a:lnTo>
                    <a:lnTo>
                      <a:pt x="16" y="24"/>
                    </a:lnTo>
                    <a:lnTo>
                      <a:pt x="6" y="14"/>
                    </a:lnTo>
                    <a:lnTo>
                      <a:pt x="2" y="10"/>
                    </a:lnTo>
                    <a:lnTo>
                      <a:pt x="0" y="4"/>
                    </a:lnTo>
                    <a:lnTo>
                      <a:pt x="0" y="2"/>
                    </a:lnTo>
                    <a:lnTo>
                      <a:pt x="4" y="0"/>
                    </a:lnTo>
                    <a:lnTo>
                      <a:pt x="8" y="0"/>
                    </a:lnTo>
                    <a:lnTo>
                      <a:pt x="10" y="0"/>
                    </a:lnTo>
                    <a:lnTo>
                      <a:pt x="10" y="4"/>
                    </a:lnTo>
                    <a:lnTo>
                      <a:pt x="18" y="6"/>
                    </a:lnTo>
                    <a:lnTo>
                      <a:pt x="34" y="6"/>
                    </a:lnTo>
                    <a:lnTo>
                      <a:pt x="36" y="6"/>
                    </a:lnTo>
                    <a:lnTo>
                      <a:pt x="40" y="8"/>
                    </a:lnTo>
                    <a:lnTo>
                      <a:pt x="44" y="14"/>
                    </a:lnTo>
                    <a:lnTo>
                      <a:pt x="48" y="20"/>
                    </a:lnTo>
                    <a:lnTo>
                      <a:pt x="52" y="28"/>
                    </a:lnTo>
                    <a:lnTo>
                      <a:pt x="60" y="32"/>
                    </a:lnTo>
                    <a:lnTo>
                      <a:pt x="62" y="34"/>
                    </a:lnTo>
                    <a:lnTo>
                      <a:pt x="64" y="36"/>
                    </a:lnTo>
                    <a:lnTo>
                      <a:pt x="70" y="38"/>
                    </a:lnTo>
                    <a:lnTo>
                      <a:pt x="74" y="42"/>
                    </a:lnTo>
                    <a:lnTo>
                      <a:pt x="82" y="52"/>
                    </a:lnTo>
                    <a:lnTo>
                      <a:pt x="88" y="58"/>
                    </a:lnTo>
                    <a:lnTo>
                      <a:pt x="90" y="62"/>
                    </a:lnTo>
                    <a:lnTo>
                      <a:pt x="92" y="64"/>
                    </a:lnTo>
                    <a:lnTo>
                      <a:pt x="98" y="62"/>
                    </a:lnTo>
                    <a:lnTo>
                      <a:pt x="100" y="66"/>
                    </a:lnTo>
                    <a:lnTo>
                      <a:pt x="108" y="72"/>
                    </a:lnTo>
                    <a:lnTo>
                      <a:pt x="118" y="80"/>
                    </a:lnTo>
                    <a:lnTo>
                      <a:pt x="120" y="82"/>
                    </a:lnTo>
                    <a:lnTo>
                      <a:pt x="122" y="86"/>
                    </a:lnTo>
                    <a:lnTo>
                      <a:pt x="124" y="84"/>
                    </a:lnTo>
                    <a:lnTo>
                      <a:pt x="128" y="82"/>
                    </a:lnTo>
                    <a:lnTo>
                      <a:pt x="128" y="86"/>
                    </a:lnTo>
                    <a:lnTo>
                      <a:pt x="126" y="90"/>
                    </a:lnTo>
                    <a:lnTo>
                      <a:pt x="124" y="94"/>
                    </a:lnTo>
                    <a:lnTo>
                      <a:pt x="140" y="94"/>
                    </a:lnTo>
                    <a:lnTo>
                      <a:pt x="140" y="102"/>
                    </a:lnTo>
                    <a:lnTo>
                      <a:pt x="136" y="114"/>
                    </a:lnTo>
                    <a:lnTo>
                      <a:pt x="138" y="118"/>
                    </a:lnTo>
                    <a:lnTo>
                      <a:pt x="142" y="120"/>
                    </a:lnTo>
                    <a:lnTo>
                      <a:pt x="146" y="122"/>
                    </a:lnTo>
                    <a:lnTo>
                      <a:pt x="152" y="122"/>
                    </a:lnTo>
                    <a:lnTo>
                      <a:pt x="152" y="134"/>
                    </a:lnTo>
                    <a:lnTo>
                      <a:pt x="152" y="136"/>
                    </a:lnTo>
                    <a:lnTo>
                      <a:pt x="152" y="138"/>
                    </a:lnTo>
                    <a:lnTo>
                      <a:pt x="156" y="138"/>
                    </a:lnTo>
                    <a:lnTo>
                      <a:pt x="158" y="138"/>
                    </a:lnTo>
                    <a:lnTo>
                      <a:pt x="160" y="140"/>
                    </a:lnTo>
                    <a:lnTo>
                      <a:pt x="162" y="144"/>
                    </a:lnTo>
                    <a:lnTo>
                      <a:pt x="172" y="150"/>
                    </a:lnTo>
                    <a:lnTo>
                      <a:pt x="174" y="152"/>
                    </a:lnTo>
                    <a:lnTo>
                      <a:pt x="176" y="158"/>
                    </a:lnTo>
                    <a:lnTo>
                      <a:pt x="174" y="192"/>
                    </a:lnTo>
                    <a:lnTo>
                      <a:pt x="174" y="204"/>
                    </a:lnTo>
                    <a:lnTo>
                      <a:pt x="170" y="206"/>
                    </a:lnTo>
                    <a:lnTo>
                      <a:pt x="164" y="206"/>
                    </a:lnTo>
                    <a:lnTo>
                      <a:pt x="160" y="204"/>
                    </a:lnTo>
                    <a:lnTo>
                      <a:pt x="154" y="206"/>
                    </a:lnTo>
                    <a:lnTo>
                      <a:pt x="152" y="206"/>
                    </a:lnTo>
                    <a:lnTo>
                      <a:pt x="148" y="206"/>
                    </a:lnTo>
                    <a:lnTo>
                      <a:pt x="146" y="204"/>
                    </a:lnTo>
                    <a:lnTo>
                      <a:pt x="144" y="198"/>
                    </a:lnTo>
                    <a:lnTo>
                      <a:pt x="140" y="192"/>
                    </a:lnTo>
                    <a:lnTo>
                      <a:pt x="132" y="186"/>
                    </a:lnTo>
                    <a:lnTo>
                      <a:pt x="124" y="180"/>
                    </a:lnTo>
                    <a:lnTo>
                      <a:pt x="118" y="176"/>
                    </a:lnTo>
                    <a:lnTo>
                      <a:pt x="112" y="168"/>
                    </a:lnTo>
                    <a:lnTo>
                      <a:pt x="104" y="160"/>
                    </a:lnTo>
                    <a:lnTo>
                      <a:pt x="98" y="150"/>
                    </a:lnTo>
                    <a:lnTo>
                      <a:pt x="96" y="144"/>
                    </a:lnTo>
                    <a:lnTo>
                      <a:pt x="94" y="138"/>
                    </a:lnTo>
                    <a:lnTo>
                      <a:pt x="88" y="126"/>
                    </a:lnTo>
                    <a:lnTo>
                      <a:pt x="82" y="114"/>
                    </a:lnTo>
                    <a:lnTo>
                      <a:pt x="76" y="104"/>
                    </a:lnTo>
                    <a:lnTo>
                      <a:pt x="66" y="94"/>
                    </a:lnTo>
                    <a:lnTo>
                      <a:pt x="64" y="88"/>
                    </a:lnTo>
                    <a:lnTo>
                      <a:pt x="64" y="82"/>
                    </a:lnTo>
                    <a:lnTo>
                      <a:pt x="62" y="76"/>
                    </a:lnTo>
                    <a:lnTo>
                      <a:pt x="60" y="70"/>
                    </a:lnTo>
                    <a:lnTo>
                      <a:pt x="54" y="66"/>
                    </a:lnTo>
                    <a:lnTo>
                      <a:pt x="48" y="62"/>
                    </a:lnTo>
                    <a:lnTo>
                      <a:pt x="42" y="58"/>
                    </a:lnTo>
                    <a:lnTo>
                      <a:pt x="40" y="54"/>
                    </a:lnTo>
                    <a:lnTo>
                      <a:pt x="42" y="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7" name="ïṧļíḋê"/>
              <p:cNvSpPr/>
              <p:nvPr/>
            </p:nvSpPr>
            <p:spPr bwMode="auto">
              <a:xfrm>
                <a:off x="7401151" y="3735973"/>
                <a:ext cx="279576" cy="243783"/>
              </a:xfrm>
              <a:custGeom>
                <a:avLst/>
                <a:gdLst>
                  <a:gd name="T0" fmla="*/ 2147483647 w 160"/>
                  <a:gd name="T1" fmla="*/ 2147483647 h 146"/>
                  <a:gd name="T2" fmla="*/ 2147483647 w 160"/>
                  <a:gd name="T3" fmla="*/ 0 h 146"/>
                  <a:gd name="T4" fmla="*/ 2147483647 w 160"/>
                  <a:gd name="T5" fmla="*/ 2147483647 h 146"/>
                  <a:gd name="T6" fmla="*/ 2147483647 w 160"/>
                  <a:gd name="T7" fmla="*/ 2147483647 h 146"/>
                  <a:gd name="T8" fmla="*/ 2147483647 w 160"/>
                  <a:gd name="T9" fmla="*/ 2147483647 h 146"/>
                  <a:gd name="T10" fmla="*/ 2147483647 w 160"/>
                  <a:gd name="T11" fmla="*/ 2147483647 h 146"/>
                  <a:gd name="T12" fmla="*/ 2147483647 w 160"/>
                  <a:gd name="T13" fmla="*/ 2147483647 h 146"/>
                  <a:gd name="T14" fmla="*/ 2147483647 w 160"/>
                  <a:gd name="T15" fmla="*/ 2147483647 h 146"/>
                  <a:gd name="T16" fmla="*/ 2147483647 w 160"/>
                  <a:gd name="T17" fmla="*/ 2147483647 h 146"/>
                  <a:gd name="T18" fmla="*/ 2147483647 w 160"/>
                  <a:gd name="T19" fmla="*/ 2147483647 h 146"/>
                  <a:gd name="T20" fmla="*/ 2147483647 w 160"/>
                  <a:gd name="T21" fmla="*/ 2147483647 h 146"/>
                  <a:gd name="T22" fmla="*/ 2147483647 w 160"/>
                  <a:gd name="T23" fmla="*/ 2147483647 h 146"/>
                  <a:gd name="T24" fmla="*/ 2147483647 w 160"/>
                  <a:gd name="T25" fmla="*/ 2147483647 h 146"/>
                  <a:gd name="T26" fmla="*/ 2147483647 w 160"/>
                  <a:gd name="T27" fmla="*/ 2147483647 h 146"/>
                  <a:gd name="T28" fmla="*/ 2147483647 w 160"/>
                  <a:gd name="T29" fmla="*/ 2147483647 h 146"/>
                  <a:gd name="T30" fmla="*/ 2147483647 w 160"/>
                  <a:gd name="T31" fmla="*/ 2147483647 h 146"/>
                  <a:gd name="T32" fmla="*/ 0 w 160"/>
                  <a:gd name="T33" fmla="*/ 2147483647 h 146"/>
                  <a:gd name="T34" fmla="*/ 2147483647 w 160"/>
                  <a:gd name="T35" fmla="*/ 2147483647 h 146"/>
                  <a:gd name="T36" fmla="*/ 2147483647 w 160"/>
                  <a:gd name="T37" fmla="*/ 2147483647 h 146"/>
                  <a:gd name="T38" fmla="*/ 2147483647 w 160"/>
                  <a:gd name="T39" fmla="*/ 2147483647 h 146"/>
                  <a:gd name="T40" fmla="*/ 2147483647 w 160"/>
                  <a:gd name="T41" fmla="*/ 2147483647 h 146"/>
                  <a:gd name="T42" fmla="*/ 2147483647 w 160"/>
                  <a:gd name="T43" fmla="*/ 2147483647 h 146"/>
                  <a:gd name="T44" fmla="*/ 2147483647 w 160"/>
                  <a:gd name="T45" fmla="*/ 2147483647 h 146"/>
                  <a:gd name="T46" fmla="*/ 2147483647 w 160"/>
                  <a:gd name="T47" fmla="*/ 2147483647 h 146"/>
                  <a:gd name="T48" fmla="*/ 2147483647 w 160"/>
                  <a:gd name="T49" fmla="*/ 2147483647 h 146"/>
                  <a:gd name="T50" fmla="*/ 2147483647 w 160"/>
                  <a:gd name="T51" fmla="*/ 2147483647 h 146"/>
                  <a:gd name="T52" fmla="*/ 2147483647 w 160"/>
                  <a:gd name="T53" fmla="*/ 2147483647 h 146"/>
                  <a:gd name="T54" fmla="*/ 2147483647 w 160"/>
                  <a:gd name="T55" fmla="*/ 2147483647 h 146"/>
                  <a:gd name="T56" fmla="*/ 2147483647 w 160"/>
                  <a:gd name="T57" fmla="*/ 2147483647 h 146"/>
                  <a:gd name="T58" fmla="*/ 2147483647 w 160"/>
                  <a:gd name="T59" fmla="*/ 2147483647 h 146"/>
                  <a:gd name="T60" fmla="*/ 2147483647 w 160"/>
                  <a:gd name="T61" fmla="*/ 2147483647 h 146"/>
                  <a:gd name="T62" fmla="*/ 2147483647 w 160"/>
                  <a:gd name="T63" fmla="*/ 2147483647 h 146"/>
                  <a:gd name="T64" fmla="*/ 2147483647 w 160"/>
                  <a:gd name="T65" fmla="*/ 2147483647 h 146"/>
                  <a:gd name="T66" fmla="*/ 2147483647 w 160"/>
                  <a:gd name="T67" fmla="*/ 2147483647 h 146"/>
                  <a:gd name="T68" fmla="*/ 2147483647 w 160"/>
                  <a:gd name="T69" fmla="*/ 2147483647 h 146"/>
                  <a:gd name="T70" fmla="*/ 2147483647 w 160"/>
                  <a:gd name="T71" fmla="*/ 2147483647 h 146"/>
                  <a:gd name="T72" fmla="*/ 2147483647 w 160"/>
                  <a:gd name="T73" fmla="*/ 2147483647 h 146"/>
                  <a:gd name="T74" fmla="*/ 2147483647 w 160"/>
                  <a:gd name="T75" fmla="*/ 2147483647 h 146"/>
                  <a:gd name="T76" fmla="*/ 2147483647 w 160"/>
                  <a:gd name="T77" fmla="*/ 2147483647 h 146"/>
                  <a:gd name="T78" fmla="*/ 2147483647 w 160"/>
                  <a:gd name="T79" fmla="*/ 2147483647 h 146"/>
                  <a:gd name="T80" fmla="*/ 2147483647 w 160"/>
                  <a:gd name="T81" fmla="*/ 2147483647 h 146"/>
                  <a:gd name="T82" fmla="*/ 2147483647 w 160"/>
                  <a:gd name="T83" fmla="*/ 2147483647 h 146"/>
                  <a:gd name="T84" fmla="*/ 2147483647 w 160"/>
                  <a:gd name="T85" fmla="*/ 2147483647 h 146"/>
                  <a:gd name="T86" fmla="*/ 2147483647 w 160"/>
                  <a:gd name="T87" fmla="*/ 2147483647 h 146"/>
                  <a:gd name="T88" fmla="*/ 2147483647 w 160"/>
                  <a:gd name="T89" fmla="*/ 2147483647 h 146"/>
                  <a:gd name="T90" fmla="*/ 2147483647 w 160"/>
                  <a:gd name="T91" fmla="*/ 2147483647 h 146"/>
                  <a:gd name="T92" fmla="*/ 2147483647 w 160"/>
                  <a:gd name="T93" fmla="*/ 2147483647 h 146"/>
                  <a:gd name="T94" fmla="*/ 2147483647 w 160"/>
                  <a:gd name="T95" fmla="*/ 2147483647 h 146"/>
                  <a:gd name="T96" fmla="*/ 2147483647 w 160"/>
                  <a:gd name="T97" fmla="*/ 2147483647 h 146"/>
                  <a:gd name="T98" fmla="*/ 2147483647 w 160"/>
                  <a:gd name="T99" fmla="*/ 2147483647 h 146"/>
                  <a:gd name="T100" fmla="*/ 2147483647 w 160"/>
                  <a:gd name="T101" fmla="*/ 2147483647 h 146"/>
                  <a:gd name="T102" fmla="*/ 2147483647 w 160"/>
                  <a:gd name="T103" fmla="*/ 2147483647 h 14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60"/>
                  <a:gd name="T157" fmla="*/ 0 h 146"/>
                  <a:gd name="T158" fmla="*/ 160 w 160"/>
                  <a:gd name="T159" fmla="*/ 146 h 14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60" h="146">
                    <a:moveTo>
                      <a:pt x="136" y="4"/>
                    </a:moveTo>
                    <a:lnTo>
                      <a:pt x="126" y="2"/>
                    </a:lnTo>
                    <a:lnTo>
                      <a:pt x="120" y="0"/>
                    </a:lnTo>
                    <a:lnTo>
                      <a:pt x="114" y="0"/>
                    </a:lnTo>
                    <a:lnTo>
                      <a:pt x="108" y="0"/>
                    </a:lnTo>
                    <a:lnTo>
                      <a:pt x="102" y="4"/>
                    </a:lnTo>
                    <a:lnTo>
                      <a:pt x="96" y="8"/>
                    </a:lnTo>
                    <a:lnTo>
                      <a:pt x="92" y="14"/>
                    </a:lnTo>
                    <a:lnTo>
                      <a:pt x="88" y="26"/>
                    </a:lnTo>
                    <a:lnTo>
                      <a:pt x="84" y="40"/>
                    </a:lnTo>
                    <a:lnTo>
                      <a:pt x="84" y="48"/>
                    </a:lnTo>
                    <a:lnTo>
                      <a:pt x="82" y="52"/>
                    </a:lnTo>
                    <a:lnTo>
                      <a:pt x="78" y="52"/>
                    </a:lnTo>
                    <a:lnTo>
                      <a:pt x="74" y="50"/>
                    </a:lnTo>
                    <a:lnTo>
                      <a:pt x="70" y="48"/>
                    </a:lnTo>
                    <a:lnTo>
                      <a:pt x="66" y="44"/>
                    </a:lnTo>
                    <a:lnTo>
                      <a:pt x="62" y="42"/>
                    </a:lnTo>
                    <a:lnTo>
                      <a:pt x="58" y="42"/>
                    </a:lnTo>
                    <a:lnTo>
                      <a:pt x="56" y="44"/>
                    </a:lnTo>
                    <a:lnTo>
                      <a:pt x="50" y="50"/>
                    </a:lnTo>
                    <a:lnTo>
                      <a:pt x="42" y="52"/>
                    </a:lnTo>
                    <a:lnTo>
                      <a:pt x="40" y="54"/>
                    </a:lnTo>
                    <a:lnTo>
                      <a:pt x="34" y="56"/>
                    </a:lnTo>
                    <a:lnTo>
                      <a:pt x="28" y="54"/>
                    </a:lnTo>
                    <a:lnTo>
                      <a:pt x="22" y="52"/>
                    </a:lnTo>
                    <a:lnTo>
                      <a:pt x="16" y="50"/>
                    </a:lnTo>
                    <a:lnTo>
                      <a:pt x="14" y="48"/>
                    </a:lnTo>
                    <a:lnTo>
                      <a:pt x="14" y="46"/>
                    </a:lnTo>
                    <a:lnTo>
                      <a:pt x="14" y="36"/>
                    </a:lnTo>
                    <a:lnTo>
                      <a:pt x="14" y="34"/>
                    </a:lnTo>
                    <a:lnTo>
                      <a:pt x="8" y="38"/>
                    </a:lnTo>
                    <a:lnTo>
                      <a:pt x="4" y="44"/>
                    </a:lnTo>
                    <a:lnTo>
                      <a:pt x="2" y="52"/>
                    </a:lnTo>
                    <a:lnTo>
                      <a:pt x="0" y="60"/>
                    </a:lnTo>
                    <a:lnTo>
                      <a:pt x="2" y="66"/>
                    </a:lnTo>
                    <a:lnTo>
                      <a:pt x="4" y="72"/>
                    </a:lnTo>
                    <a:lnTo>
                      <a:pt x="4" y="74"/>
                    </a:lnTo>
                    <a:lnTo>
                      <a:pt x="2" y="78"/>
                    </a:lnTo>
                    <a:lnTo>
                      <a:pt x="4" y="82"/>
                    </a:lnTo>
                    <a:lnTo>
                      <a:pt x="8" y="86"/>
                    </a:lnTo>
                    <a:lnTo>
                      <a:pt x="10" y="86"/>
                    </a:lnTo>
                    <a:lnTo>
                      <a:pt x="10" y="92"/>
                    </a:lnTo>
                    <a:lnTo>
                      <a:pt x="16" y="94"/>
                    </a:lnTo>
                    <a:lnTo>
                      <a:pt x="18" y="96"/>
                    </a:lnTo>
                    <a:lnTo>
                      <a:pt x="18" y="98"/>
                    </a:lnTo>
                    <a:lnTo>
                      <a:pt x="18" y="102"/>
                    </a:lnTo>
                    <a:lnTo>
                      <a:pt x="16" y="106"/>
                    </a:lnTo>
                    <a:lnTo>
                      <a:pt x="16" y="108"/>
                    </a:lnTo>
                    <a:lnTo>
                      <a:pt x="18" y="112"/>
                    </a:lnTo>
                    <a:lnTo>
                      <a:pt x="18" y="110"/>
                    </a:lnTo>
                    <a:lnTo>
                      <a:pt x="18" y="116"/>
                    </a:lnTo>
                    <a:lnTo>
                      <a:pt x="20" y="120"/>
                    </a:lnTo>
                    <a:lnTo>
                      <a:pt x="24" y="124"/>
                    </a:lnTo>
                    <a:lnTo>
                      <a:pt x="28" y="126"/>
                    </a:lnTo>
                    <a:lnTo>
                      <a:pt x="34" y="126"/>
                    </a:lnTo>
                    <a:lnTo>
                      <a:pt x="42" y="128"/>
                    </a:lnTo>
                    <a:lnTo>
                      <a:pt x="46" y="130"/>
                    </a:lnTo>
                    <a:lnTo>
                      <a:pt x="44" y="134"/>
                    </a:lnTo>
                    <a:lnTo>
                      <a:pt x="48" y="134"/>
                    </a:lnTo>
                    <a:lnTo>
                      <a:pt x="54" y="134"/>
                    </a:lnTo>
                    <a:lnTo>
                      <a:pt x="56" y="132"/>
                    </a:lnTo>
                    <a:lnTo>
                      <a:pt x="62" y="130"/>
                    </a:lnTo>
                    <a:lnTo>
                      <a:pt x="66" y="130"/>
                    </a:lnTo>
                    <a:lnTo>
                      <a:pt x="72" y="130"/>
                    </a:lnTo>
                    <a:lnTo>
                      <a:pt x="78" y="132"/>
                    </a:lnTo>
                    <a:lnTo>
                      <a:pt x="82" y="134"/>
                    </a:lnTo>
                    <a:lnTo>
                      <a:pt x="88" y="134"/>
                    </a:lnTo>
                    <a:lnTo>
                      <a:pt x="88" y="140"/>
                    </a:lnTo>
                    <a:lnTo>
                      <a:pt x="88" y="144"/>
                    </a:lnTo>
                    <a:lnTo>
                      <a:pt x="88" y="146"/>
                    </a:lnTo>
                    <a:lnTo>
                      <a:pt x="90" y="146"/>
                    </a:lnTo>
                    <a:lnTo>
                      <a:pt x="98" y="144"/>
                    </a:lnTo>
                    <a:lnTo>
                      <a:pt x="106" y="142"/>
                    </a:lnTo>
                    <a:lnTo>
                      <a:pt x="112" y="138"/>
                    </a:lnTo>
                    <a:lnTo>
                      <a:pt x="120" y="138"/>
                    </a:lnTo>
                    <a:lnTo>
                      <a:pt x="120" y="134"/>
                    </a:lnTo>
                    <a:lnTo>
                      <a:pt x="118" y="134"/>
                    </a:lnTo>
                    <a:lnTo>
                      <a:pt x="116" y="130"/>
                    </a:lnTo>
                    <a:lnTo>
                      <a:pt x="116" y="126"/>
                    </a:lnTo>
                    <a:lnTo>
                      <a:pt x="118" y="124"/>
                    </a:lnTo>
                    <a:lnTo>
                      <a:pt x="122" y="120"/>
                    </a:lnTo>
                    <a:lnTo>
                      <a:pt x="122" y="114"/>
                    </a:lnTo>
                    <a:lnTo>
                      <a:pt x="122" y="108"/>
                    </a:lnTo>
                    <a:lnTo>
                      <a:pt x="120" y="106"/>
                    </a:lnTo>
                    <a:lnTo>
                      <a:pt x="122" y="100"/>
                    </a:lnTo>
                    <a:lnTo>
                      <a:pt x="126" y="94"/>
                    </a:lnTo>
                    <a:lnTo>
                      <a:pt x="132" y="92"/>
                    </a:lnTo>
                    <a:lnTo>
                      <a:pt x="136" y="82"/>
                    </a:lnTo>
                    <a:lnTo>
                      <a:pt x="138" y="72"/>
                    </a:lnTo>
                    <a:lnTo>
                      <a:pt x="142" y="60"/>
                    </a:lnTo>
                    <a:lnTo>
                      <a:pt x="144" y="58"/>
                    </a:lnTo>
                    <a:lnTo>
                      <a:pt x="148" y="56"/>
                    </a:lnTo>
                    <a:lnTo>
                      <a:pt x="154" y="56"/>
                    </a:lnTo>
                    <a:lnTo>
                      <a:pt x="160" y="56"/>
                    </a:lnTo>
                    <a:lnTo>
                      <a:pt x="160" y="52"/>
                    </a:lnTo>
                    <a:lnTo>
                      <a:pt x="150" y="46"/>
                    </a:lnTo>
                    <a:lnTo>
                      <a:pt x="146" y="40"/>
                    </a:lnTo>
                    <a:lnTo>
                      <a:pt x="144" y="34"/>
                    </a:lnTo>
                    <a:lnTo>
                      <a:pt x="146" y="32"/>
                    </a:lnTo>
                    <a:lnTo>
                      <a:pt x="148" y="28"/>
                    </a:lnTo>
                    <a:lnTo>
                      <a:pt x="142" y="26"/>
                    </a:lnTo>
                    <a:lnTo>
                      <a:pt x="138" y="22"/>
                    </a:lnTo>
                    <a:lnTo>
                      <a:pt x="138" y="14"/>
                    </a:lnTo>
                    <a:lnTo>
                      <a:pt x="136" y="8"/>
                    </a:lnTo>
                    <a:lnTo>
                      <a:pt x="136"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8" name="ïSľïḋê"/>
              <p:cNvSpPr/>
              <p:nvPr/>
            </p:nvSpPr>
            <p:spPr bwMode="auto">
              <a:xfrm>
                <a:off x="7397018" y="4189916"/>
                <a:ext cx="1111414" cy="861650"/>
              </a:xfrm>
              <a:custGeom>
                <a:avLst/>
                <a:gdLst>
                  <a:gd name="T0" fmla="*/ 2147483647 w 636"/>
                  <a:gd name="T1" fmla="*/ 2147483647 h 516"/>
                  <a:gd name="T2" fmla="*/ 2147483647 w 636"/>
                  <a:gd name="T3" fmla="*/ 2147483647 h 516"/>
                  <a:gd name="T4" fmla="*/ 2147483647 w 636"/>
                  <a:gd name="T5" fmla="*/ 2147483647 h 516"/>
                  <a:gd name="T6" fmla="*/ 2147483647 w 636"/>
                  <a:gd name="T7" fmla="*/ 2147483647 h 516"/>
                  <a:gd name="T8" fmla="*/ 2147483647 w 636"/>
                  <a:gd name="T9" fmla="*/ 2147483647 h 516"/>
                  <a:gd name="T10" fmla="*/ 2147483647 w 636"/>
                  <a:gd name="T11" fmla="*/ 2147483647 h 516"/>
                  <a:gd name="T12" fmla="*/ 2147483647 w 636"/>
                  <a:gd name="T13" fmla="*/ 2147483647 h 516"/>
                  <a:gd name="T14" fmla="*/ 2147483647 w 636"/>
                  <a:gd name="T15" fmla="*/ 2147483647 h 516"/>
                  <a:gd name="T16" fmla="*/ 2147483647 w 636"/>
                  <a:gd name="T17" fmla="*/ 2147483647 h 516"/>
                  <a:gd name="T18" fmla="*/ 2147483647 w 636"/>
                  <a:gd name="T19" fmla="*/ 2147483647 h 516"/>
                  <a:gd name="T20" fmla="*/ 2147483647 w 636"/>
                  <a:gd name="T21" fmla="*/ 2147483647 h 516"/>
                  <a:gd name="T22" fmla="*/ 2147483647 w 636"/>
                  <a:gd name="T23" fmla="*/ 2147483647 h 516"/>
                  <a:gd name="T24" fmla="*/ 2147483647 w 636"/>
                  <a:gd name="T25" fmla="*/ 2147483647 h 516"/>
                  <a:gd name="T26" fmla="*/ 2147483647 w 636"/>
                  <a:gd name="T27" fmla="*/ 2147483647 h 516"/>
                  <a:gd name="T28" fmla="*/ 2147483647 w 636"/>
                  <a:gd name="T29" fmla="*/ 2147483647 h 516"/>
                  <a:gd name="T30" fmla="*/ 2147483647 w 636"/>
                  <a:gd name="T31" fmla="*/ 2147483647 h 516"/>
                  <a:gd name="T32" fmla="*/ 2147483647 w 636"/>
                  <a:gd name="T33" fmla="*/ 2147483647 h 516"/>
                  <a:gd name="T34" fmla="*/ 2147483647 w 636"/>
                  <a:gd name="T35" fmla="*/ 2147483647 h 516"/>
                  <a:gd name="T36" fmla="*/ 2147483647 w 636"/>
                  <a:gd name="T37" fmla="*/ 2147483647 h 516"/>
                  <a:gd name="T38" fmla="*/ 2147483647 w 636"/>
                  <a:gd name="T39" fmla="*/ 2147483647 h 516"/>
                  <a:gd name="T40" fmla="*/ 2147483647 w 636"/>
                  <a:gd name="T41" fmla="*/ 2147483647 h 516"/>
                  <a:gd name="T42" fmla="*/ 2147483647 w 636"/>
                  <a:gd name="T43" fmla="*/ 0 h 516"/>
                  <a:gd name="T44" fmla="*/ 2147483647 w 636"/>
                  <a:gd name="T45" fmla="*/ 2147483647 h 516"/>
                  <a:gd name="T46" fmla="*/ 2147483647 w 636"/>
                  <a:gd name="T47" fmla="*/ 2147483647 h 516"/>
                  <a:gd name="T48" fmla="*/ 2147483647 w 636"/>
                  <a:gd name="T49" fmla="*/ 2147483647 h 516"/>
                  <a:gd name="T50" fmla="*/ 2147483647 w 636"/>
                  <a:gd name="T51" fmla="*/ 2147483647 h 516"/>
                  <a:gd name="T52" fmla="*/ 2147483647 w 636"/>
                  <a:gd name="T53" fmla="*/ 2147483647 h 516"/>
                  <a:gd name="T54" fmla="*/ 2147483647 w 636"/>
                  <a:gd name="T55" fmla="*/ 2147483647 h 516"/>
                  <a:gd name="T56" fmla="*/ 2147483647 w 636"/>
                  <a:gd name="T57" fmla="*/ 2147483647 h 516"/>
                  <a:gd name="T58" fmla="*/ 2147483647 w 636"/>
                  <a:gd name="T59" fmla="*/ 2147483647 h 516"/>
                  <a:gd name="T60" fmla="*/ 2147483647 w 636"/>
                  <a:gd name="T61" fmla="*/ 2147483647 h 516"/>
                  <a:gd name="T62" fmla="*/ 2147483647 w 636"/>
                  <a:gd name="T63" fmla="*/ 2147483647 h 516"/>
                  <a:gd name="T64" fmla="*/ 2147483647 w 636"/>
                  <a:gd name="T65" fmla="*/ 2147483647 h 516"/>
                  <a:gd name="T66" fmla="*/ 2147483647 w 636"/>
                  <a:gd name="T67" fmla="*/ 2147483647 h 516"/>
                  <a:gd name="T68" fmla="*/ 2147483647 w 636"/>
                  <a:gd name="T69" fmla="*/ 2147483647 h 516"/>
                  <a:gd name="T70" fmla="*/ 2147483647 w 636"/>
                  <a:gd name="T71" fmla="*/ 2147483647 h 516"/>
                  <a:gd name="T72" fmla="*/ 2147483647 w 636"/>
                  <a:gd name="T73" fmla="*/ 2147483647 h 516"/>
                  <a:gd name="T74" fmla="*/ 2147483647 w 636"/>
                  <a:gd name="T75" fmla="*/ 2147483647 h 516"/>
                  <a:gd name="T76" fmla="*/ 2147483647 w 636"/>
                  <a:gd name="T77" fmla="*/ 2147483647 h 516"/>
                  <a:gd name="T78" fmla="*/ 2147483647 w 636"/>
                  <a:gd name="T79" fmla="*/ 2147483647 h 516"/>
                  <a:gd name="T80" fmla="*/ 2147483647 w 636"/>
                  <a:gd name="T81" fmla="*/ 2147483647 h 516"/>
                  <a:gd name="T82" fmla="*/ 2147483647 w 636"/>
                  <a:gd name="T83" fmla="*/ 2147483647 h 516"/>
                  <a:gd name="T84" fmla="*/ 2147483647 w 636"/>
                  <a:gd name="T85" fmla="*/ 2147483647 h 516"/>
                  <a:gd name="T86" fmla="*/ 2147483647 w 636"/>
                  <a:gd name="T87" fmla="*/ 2147483647 h 516"/>
                  <a:gd name="T88" fmla="*/ 2147483647 w 636"/>
                  <a:gd name="T89" fmla="*/ 2147483647 h 516"/>
                  <a:gd name="T90" fmla="*/ 2147483647 w 636"/>
                  <a:gd name="T91" fmla="*/ 2147483647 h 516"/>
                  <a:gd name="T92" fmla="*/ 2147483647 w 636"/>
                  <a:gd name="T93" fmla="*/ 2147483647 h 516"/>
                  <a:gd name="T94" fmla="*/ 2147483647 w 636"/>
                  <a:gd name="T95" fmla="*/ 2147483647 h 516"/>
                  <a:gd name="T96" fmla="*/ 2147483647 w 636"/>
                  <a:gd name="T97" fmla="*/ 2147483647 h 516"/>
                  <a:gd name="T98" fmla="*/ 2147483647 w 636"/>
                  <a:gd name="T99" fmla="*/ 2147483647 h 516"/>
                  <a:gd name="T100" fmla="*/ 0 w 636"/>
                  <a:gd name="T101" fmla="*/ 2147483647 h 516"/>
                  <a:gd name="T102" fmla="*/ 2147483647 w 636"/>
                  <a:gd name="T103" fmla="*/ 2147483647 h 516"/>
                  <a:gd name="T104" fmla="*/ 2147483647 w 636"/>
                  <a:gd name="T105" fmla="*/ 2147483647 h 516"/>
                  <a:gd name="T106" fmla="*/ 2147483647 w 636"/>
                  <a:gd name="T107" fmla="*/ 2147483647 h 516"/>
                  <a:gd name="T108" fmla="*/ 2147483647 w 636"/>
                  <a:gd name="T109" fmla="*/ 2147483647 h 516"/>
                  <a:gd name="T110" fmla="*/ 2147483647 w 636"/>
                  <a:gd name="T111" fmla="*/ 2147483647 h 516"/>
                  <a:gd name="T112" fmla="*/ 2147483647 w 636"/>
                  <a:gd name="T113" fmla="*/ 2147483647 h 516"/>
                  <a:gd name="T114" fmla="*/ 2147483647 w 636"/>
                  <a:gd name="T115" fmla="*/ 2147483647 h 516"/>
                  <a:gd name="T116" fmla="*/ 2147483647 w 636"/>
                  <a:gd name="T117" fmla="*/ 2147483647 h 516"/>
                  <a:gd name="T118" fmla="*/ 2147483647 w 636"/>
                  <a:gd name="T119" fmla="*/ 2147483647 h 5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36"/>
                  <a:gd name="T181" fmla="*/ 0 h 516"/>
                  <a:gd name="T182" fmla="*/ 636 w 636"/>
                  <a:gd name="T183" fmla="*/ 516 h 5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36" h="516">
                    <a:moveTo>
                      <a:pt x="180" y="138"/>
                    </a:moveTo>
                    <a:lnTo>
                      <a:pt x="186" y="132"/>
                    </a:lnTo>
                    <a:lnTo>
                      <a:pt x="188" y="130"/>
                    </a:lnTo>
                    <a:lnTo>
                      <a:pt x="188" y="124"/>
                    </a:lnTo>
                    <a:lnTo>
                      <a:pt x="190" y="118"/>
                    </a:lnTo>
                    <a:lnTo>
                      <a:pt x="194" y="112"/>
                    </a:lnTo>
                    <a:lnTo>
                      <a:pt x="198" y="108"/>
                    </a:lnTo>
                    <a:lnTo>
                      <a:pt x="202" y="106"/>
                    </a:lnTo>
                    <a:lnTo>
                      <a:pt x="204" y="112"/>
                    </a:lnTo>
                    <a:lnTo>
                      <a:pt x="206" y="114"/>
                    </a:lnTo>
                    <a:lnTo>
                      <a:pt x="210" y="116"/>
                    </a:lnTo>
                    <a:lnTo>
                      <a:pt x="212" y="114"/>
                    </a:lnTo>
                    <a:lnTo>
                      <a:pt x="212" y="112"/>
                    </a:lnTo>
                    <a:lnTo>
                      <a:pt x="214" y="110"/>
                    </a:lnTo>
                    <a:lnTo>
                      <a:pt x="212" y="106"/>
                    </a:lnTo>
                    <a:lnTo>
                      <a:pt x="212" y="100"/>
                    </a:lnTo>
                    <a:lnTo>
                      <a:pt x="220" y="100"/>
                    </a:lnTo>
                    <a:lnTo>
                      <a:pt x="226" y="100"/>
                    </a:lnTo>
                    <a:lnTo>
                      <a:pt x="226" y="92"/>
                    </a:lnTo>
                    <a:lnTo>
                      <a:pt x="230" y="86"/>
                    </a:lnTo>
                    <a:lnTo>
                      <a:pt x="232" y="82"/>
                    </a:lnTo>
                    <a:lnTo>
                      <a:pt x="236" y="80"/>
                    </a:lnTo>
                    <a:lnTo>
                      <a:pt x="240" y="78"/>
                    </a:lnTo>
                    <a:lnTo>
                      <a:pt x="242" y="72"/>
                    </a:lnTo>
                    <a:lnTo>
                      <a:pt x="244" y="68"/>
                    </a:lnTo>
                    <a:lnTo>
                      <a:pt x="248" y="64"/>
                    </a:lnTo>
                    <a:lnTo>
                      <a:pt x="262" y="58"/>
                    </a:lnTo>
                    <a:lnTo>
                      <a:pt x="270" y="56"/>
                    </a:lnTo>
                    <a:lnTo>
                      <a:pt x="276" y="54"/>
                    </a:lnTo>
                    <a:lnTo>
                      <a:pt x="284" y="62"/>
                    </a:lnTo>
                    <a:lnTo>
                      <a:pt x="288" y="66"/>
                    </a:lnTo>
                    <a:lnTo>
                      <a:pt x="288" y="72"/>
                    </a:lnTo>
                    <a:lnTo>
                      <a:pt x="288" y="74"/>
                    </a:lnTo>
                    <a:lnTo>
                      <a:pt x="286" y="76"/>
                    </a:lnTo>
                    <a:lnTo>
                      <a:pt x="290" y="74"/>
                    </a:lnTo>
                    <a:lnTo>
                      <a:pt x="294" y="72"/>
                    </a:lnTo>
                    <a:lnTo>
                      <a:pt x="298" y="74"/>
                    </a:lnTo>
                    <a:lnTo>
                      <a:pt x="302" y="74"/>
                    </a:lnTo>
                    <a:lnTo>
                      <a:pt x="306" y="72"/>
                    </a:lnTo>
                    <a:lnTo>
                      <a:pt x="310" y="70"/>
                    </a:lnTo>
                    <a:lnTo>
                      <a:pt x="308" y="62"/>
                    </a:lnTo>
                    <a:lnTo>
                      <a:pt x="310" y="56"/>
                    </a:lnTo>
                    <a:lnTo>
                      <a:pt x="314" y="54"/>
                    </a:lnTo>
                    <a:lnTo>
                      <a:pt x="320" y="50"/>
                    </a:lnTo>
                    <a:lnTo>
                      <a:pt x="326" y="48"/>
                    </a:lnTo>
                    <a:lnTo>
                      <a:pt x="324" y="44"/>
                    </a:lnTo>
                    <a:lnTo>
                      <a:pt x="322" y="42"/>
                    </a:lnTo>
                    <a:lnTo>
                      <a:pt x="324" y="38"/>
                    </a:lnTo>
                    <a:lnTo>
                      <a:pt x="326" y="34"/>
                    </a:lnTo>
                    <a:lnTo>
                      <a:pt x="334" y="28"/>
                    </a:lnTo>
                    <a:lnTo>
                      <a:pt x="344" y="26"/>
                    </a:lnTo>
                    <a:lnTo>
                      <a:pt x="354" y="26"/>
                    </a:lnTo>
                    <a:lnTo>
                      <a:pt x="358" y="24"/>
                    </a:lnTo>
                    <a:lnTo>
                      <a:pt x="360" y="24"/>
                    </a:lnTo>
                    <a:lnTo>
                      <a:pt x="362" y="20"/>
                    </a:lnTo>
                    <a:lnTo>
                      <a:pt x="364" y="16"/>
                    </a:lnTo>
                    <a:lnTo>
                      <a:pt x="364" y="12"/>
                    </a:lnTo>
                    <a:lnTo>
                      <a:pt x="358" y="10"/>
                    </a:lnTo>
                    <a:lnTo>
                      <a:pt x="358" y="8"/>
                    </a:lnTo>
                    <a:lnTo>
                      <a:pt x="358" y="2"/>
                    </a:lnTo>
                    <a:lnTo>
                      <a:pt x="362" y="2"/>
                    </a:lnTo>
                    <a:lnTo>
                      <a:pt x="364" y="4"/>
                    </a:lnTo>
                    <a:lnTo>
                      <a:pt x="368" y="6"/>
                    </a:lnTo>
                    <a:lnTo>
                      <a:pt x="366" y="10"/>
                    </a:lnTo>
                    <a:lnTo>
                      <a:pt x="368" y="10"/>
                    </a:lnTo>
                    <a:lnTo>
                      <a:pt x="372" y="12"/>
                    </a:lnTo>
                    <a:lnTo>
                      <a:pt x="374" y="12"/>
                    </a:lnTo>
                    <a:lnTo>
                      <a:pt x="384" y="14"/>
                    </a:lnTo>
                    <a:lnTo>
                      <a:pt x="390" y="18"/>
                    </a:lnTo>
                    <a:lnTo>
                      <a:pt x="398" y="22"/>
                    </a:lnTo>
                    <a:lnTo>
                      <a:pt x="408" y="22"/>
                    </a:lnTo>
                    <a:lnTo>
                      <a:pt x="414" y="22"/>
                    </a:lnTo>
                    <a:lnTo>
                      <a:pt x="416" y="18"/>
                    </a:lnTo>
                    <a:lnTo>
                      <a:pt x="418" y="24"/>
                    </a:lnTo>
                    <a:lnTo>
                      <a:pt x="422" y="26"/>
                    </a:lnTo>
                    <a:lnTo>
                      <a:pt x="424" y="22"/>
                    </a:lnTo>
                    <a:lnTo>
                      <a:pt x="424" y="20"/>
                    </a:lnTo>
                    <a:lnTo>
                      <a:pt x="428" y="20"/>
                    </a:lnTo>
                    <a:lnTo>
                      <a:pt x="432" y="22"/>
                    </a:lnTo>
                    <a:lnTo>
                      <a:pt x="434" y="26"/>
                    </a:lnTo>
                    <a:lnTo>
                      <a:pt x="432" y="30"/>
                    </a:lnTo>
                    <a:lnTo>
                      <a:pt x="428" y="36"/>
                    </a:lnTo>
                    <a:lnTo>
                      <a:pt x="422" y="40"/>
                    </a:lnTo>
                    <a:lnTo>
                      <a:pt x="416" y="42"/>
                    </a:lnTo>
                    <a:lnTo>
                      <a:pt x="416" y="48"/>
                    </a:lnTo>
                    <a:lnTo>
                      <a:pt x="416" y="50"/>
                    </a:lnTo>
                    <a:lnTo>
                      <a:pt x="418" y="52"/>
                    </a:lnTo>
                    <a:lnTo>
                      <a:pt x="420" y="54"/>
                    </a:lnTo>
                    <a:lnTo>
                      <a:pt x="422" y="54"/>
                    </a:lnTo>
                    <a:lnTo>
                      <a:pt x="424" y="52"/>
                    </a:lnTo>
                    <a:lnTo>
                      <a:pt x="426" y="54"/>
                    </a:lnTo>
                    <a:lnTo>
                      <a:pt x="428" y="54"/>
                    </a:lnTo>
                    <a:lnTo>
                      <a:pt x="426" y="58"/>
                    </a:lnTo>
                    <a:lnTo>
                      <a:pt x="422" y="60"/>
                    </a:lnTo>
                    <a:lnTo>
                      <a:pt x="420" y="60"/>
                    </a:lnTo>
                    <a:lnTo>
                      <a:pt x="418" y="56"/>
                    </a:lnTo>
                    <a:lnTo>
                      <a:pt x="418" y="54"/>
                    </a:lnTo>
                    <a:lnTo>
                      <a:pt x="410" y="60"/>
                    </a:lnTo>
                    <a:lnTo>
                      <a:pt x="406" y="64"/>
                    </a:lnTo>
                    <a:lnTo>
                      <a:pt x="404" y="70"/>
                    </a:lnTo>
                    <a:lnTo>
                      <a:pt x="404" y="76"/>
                    </a:lnTo>
                    <a:lnTo>
                      <a:pt x="408" y="80"/>
                    </a:lnTo>
                    <a:lnTo>
                      <a:pt x="410" y="84"/>
                    </a:lnTo>
                    <a:lnTo>
                      <a:pt x="414" y="86"/>
                    </a:lnTo>
                    <a:lnTo>
                      <a:pt x="424" y="90"/>
                    </a:lnTo>
                    <a:lnTo>
                      <a:pt x="430" y="92"/>
                    </a:lnTo>
                    <a:lnTo>
                      <a:pt x="434" y="96"/>
                    </a:lnTo>
                    <a:lnTo>
                      <a:pt x="442" y="104"/>
                    </a:lnTo>
                    <a:lnTo>
                      <a:pt x="456" y="108"/>
                    </a:lnTo>
                    <a:lnTo>
                      <a:pt x="458" y="110"/>
                    </a:lnTo>
                    <a:lnTo>
                      <a:pt x="462" y="116"/>
                    </a:lnTo>
                    <a:lnTo>
                      <a:pt x="464" y="120"/>
                    </a:lnTo>
                    <a:lnTo>
                      <a:pt x="466" y="122"/>
                    </a:lnTo>
                    <a:lnTo>
                      <a:pt x="468" y="122"/>
                    </a:lnTo>
                    <a:lnTo>
                      <a:pt x="472" y="122"/>
                    </a:lnTo>
                    <a:lnTo>
                      <a:pt x="476" y="120"/>
                    </a:lnTo>
                    <a:lnTo>
                      <a:pt x="480" y="116"/>
                    </a:lnTo>
                    <a:lnTo>
                      <a:pt x="484" y="110"/>
                    </a:lnTo>
                    <a:lnTo>
                      <a:pt x="486" y="104"/>
                    </a:lnTo>
                    <a:lnTo>
                      <a:pt x="490" y="92"/>
                    </a:lnTo>
                    <a:lnTo>
                      <a:pt x="494" y="84"/>
                    </a:lnTo>
                    <a:lnTo>
                      <a:pt x="498" y="76"/>
                    </a:lnTo>
                    <a:lnTo>
                      <a:pt x="500" y="64"/>
                    </a:lnTo>
                    <a:lnTo>
                      <a:pt x="502" y="52"/>
                    </a:lnTo>
                    <a:lnTo>
                      <a:pt x="504" y="42"/>
                    </a:lnTo>
                    <a:lnTo>
                      <a:pt x="510" y="32"/>
                    </a:lnTo>
                    <a:lnTo>
                      <a:pt x="514" y="24"/>
                    </a:lnTo>
                    <a:lnTo>
                      <a:pt x="520" y="6"/>
                    </a:lnTo>
                    <a:lnTo>
                      <a:pt x="522" y="0"/>
                    </a:lnTo>
                    <a:lnTo>
                      <a:pt x="524" y="0"/>
                    </a:lnTo>
                    <a:lnTo>
                      <a:pt x="528" y="0"/>
                    </a:lnTo>
                    <a:lnTo>
                      <a:pt x="532" y="0"/>
                    </a:lnTo>
                    <a:lnTo>
                      <a:pt x="534" y="4"/>
                    </a:lnTo>
                    <a:lnTo>
                      <a:pt x="532" y="12"/>
                    </a:lnTo>
                    <a:lnTo>
                      <a:pt x="532" y="20"/>
                    </a:lnTo>
                    <a:lnTo>
                      <a:pt x="532" y="26"/>
                    </a:lnTo>
                    <a:lnTo>
                      <a:pt x="536" y="44"/>
                    </a:lnTo>
                    <a:lnTo>
                      <a:pt x="538" y="56"/>
                    </a:lnTo>
                    <a:lnTo>
                      <a:pt x="540" y="60"/>
                    </a:lnTo>
                    <a:lnTo>
                      <a:pt x="542" y="62"/>
                    </a:lnTo>
                    <a:lnTo>
                      <a:pt x="546" y="62"/>
                    </a:lnTo>
                    <a:lnTo>
                      <a:pt x="548" y="60"/>
                    </a:lnTo>
                    <a:lnTo>
                      <a:pt x="552" y="68"/>
                    </a:lnTo>
                    <a:lnTo>
                      <a:pt x="558" y="76"/>
                    </a:lnTo>
                    <a:lnTo>
                      <a:pt x="554" y="82"/>
                    </a:lnTo>
                    <a:lnTo>
                      <a:pt x="556" y="90"/>
                    </a:lnTo>
                    <a:lnTo>
                      <a:pt x="554" y="100"/>
                    </a:lnTo>
                    <a:lnTo>
                      <a:pt x="556" y="106"/>
                    </a:lnTo>
                    <a:lnTo>
                      <a:pt x="558" y="110"/>
                    </a:lnTo>
                    <a:lnTo>
                      <a:pt x="560" y="118"/>
                    </a:lnTo>
                    <a:lnTo>
                      <a:pt x="560" y="124"/>
                    </a:lnTo>
                    <a:lnTo>
                      <a:pt x="562" y="132"/>
                    </a:lnTo>
                    <a:lnTo>
                      <a:pt x="564" y="136"/>
                    </a:lnTo>
                    <a:lnTo>
                      <a:pt x="564" y="144"/>
                    </a:lnTo>
                    <a:lnTo>
                      <a:pt x="564" y="148"/>
                    </a:lnTo>
                    <a:lnTo>
                      <a:pt x="568" y="152"/>
                    </a:lnTo>
                    <a:lnTo>
                      <a:pt x="576" y="158"/>
                    </a:lnTo>
                    <a:lnTo>
                      <a:pt x="584" y="162"/>
                    </a:lnTo>
                    <a:lnTo>
                      <a:pt x="592" y="168"/>
                    </a:lnTo>
                    <a:lnTo>
                      <a:pt x="594" y="174"/>
                    </a:lnTo>
                    <a:lnTo>
                      <a:pt x="594" y="178"/>
                    </a:lnTo>
                    <a:lnTo>
                      <a:pt x="596" y="182"/>
                    </a:lnTo>
                    <a:lnTo>
                      <a:pt x="598" y="186"/>
                    </a:lnTo>
                    <a:lnTo>
                      <a:pt x="598" y="200"/>
                    </a:lnTo>
                    <a:lnTo>
                      <a:pt x="598" y="206"/>
                    </a:lnTo>
                    <a:lnTo>
                      <a:pt x="600" y="208"/>
                    </a:lnTo>
                    <a:lnTo>
                      <a:pt x="602" y="208"/>
                    </a:lnTo>
                    <a:lnTo>
                      <a:pt x="604" y="208"/>
                    </a:lnTo>
                    <a:lnTo>
                      <a:pt x="604" y="206"/>
                    </a:lnTo>
                    <a:lnTo>
                      <a:pt x="612" y="216"/>
                    </a:lnTo>
                    <a:lnTo>
                      <a:pt x="614" y="220"/>
                    </a:lnTo>
                    <a:lnTo>
                      <a:pt x="614" y="228"/>
                    </a:lnTo>
                    <a:lnTo>
                      <a:pt x="616" y="232"/>
                    </a:lnTo>
                    <a:lnTo>
                      <a:pt x="618" y="234"/>
                    </a:lnTo>
                    <a:lnTo>
                      <a:pt x="620" y="236"/>
                    </a:lnTo>
                    <a:lnTo>
                      <a:pt x="622" y="238"/>
                    </a:lnTo>
                    <a:lnTo>
                      <a:pt x="632" y="250"/>
                    </a:lnTo>
                    <a:lnTo>
                      <a:pt x="634" y="258"/>
                    </a:lnTo>
                    <a:lnTo>
                      <a:pt x="636" y="264"/>
                    </a:lnTo>
                    <a:lnTo>
                      <a:pt x="634" y="270"/>
                    </a:lnTo>
                    <a:lnTo>
                      <a:pt x="632" y="276"/>
                    </a:lnTo>
                    <a:lnTo>
                      <a:pt x="630" y="280"/>
                    </a:lnTo>
                    <a:lnTo>
                      <a:pt x="630" y="288"/>
                    </a:lnTo>
                    <a:lnTo>
                      <a:pt x="630" y="300"/>
                    </a:lnTo>
                    <a:lnTo>
                      <a:pt x="630" y="312"/>
                    </a:lnTo>
                    <a:lnTo>
                      <a:pt x="626" y="322"/>
                    </a:lnTo>
                    <a:lnTo>
                      <a:pt x="624" y="328"/>
                    </a:lnTo>
                    <a:lnTo>
                      <a:pt x="620" y="336"/>
                    </a:lnTo>
                    <a:lnTo>
                      <a:pt x="608" y="352"/>
                    </a:lnTo>
                    <a:lnTo>
                      <a:pt x="600" y="370"/>
                    </a:lnTo>
                    <a:lnTo>
                      <a:pt x="598" y="376"/>
                    </a:lnTo>
                    <a:lnTo>
                      <a:pt x="594" y="378"/>
                    </a:lnTo>
                    <a:lnTo>
                      <a:pt x="590" y="382"/>
                    </a:lnTo>
                    <a:lnTo>
                      <a:pt x="586" y="384"/>
                    </a:lnTo>
                    <a:lnTo>
                      <a:pt x="582" y="390"/>
                    </a:lnTo>
                    <a:lnTo>
                      <a:pt x="578" y="394"/>
                    </a:lnTo>
                    <a:lnTo>
                      <a:pt x="566" y="402"/>
                    </a:lnTo>
                    <a:lnTo>
                      <a:pt x="558" y="408"/>
                    </a:lnTo>
                    <a:lnTo>
                      <a:pt x="552" y="416"/>
                    </a:lnTo>
                    <a:lnTo>
                      <a:pt x="548" y="424"/>
                    </a:lnTo>
                    <a:lnTo>
                      <a:pt x="542" y="432"/>
                    </a:lnTo>
                    <a:lnTo>
                      <a:pt x="522" y="454"/>
                    </a:lnTo>
                    <a:lnTo>
                      <a:pt x="510" y="466"/>
                    </a:lnTo>
                    <a:lnTo>
                      <a:pt x="500" y="480"/>
                    </a:lnTo>
                    <a:lnTo>
                      <a:pt x="498" y="482"/>
                    </a:lnTo>
                    <a:lnTo>
                      <a:pt x="496" y="486"/>
                    </a:lnTo>
                    <a:lnTo>
                      <a:pt x="496" y="488"/>
                    </a:lnTo>
                    <a:lnTo>
                      <a:pt x="494" y="490"/>
                    </a:lnTo>
                    <a:lnTo>
                      <a:pt x="484" y="490"/>
                    </a:lnTo>
                    <a:lnTo>
                      <a:pt x="476" y="490"/>
                    </a:lnTo>
                    <a:lnTo>
                      <a:pt x="468" y="492"/>
                    </a:lnTo>
                    <a:lnTo>
                      <a:pt x="462" y="492"/>
                    </a:lnTo>
                    <a:lnTo>
                      <a:pt x="454" y="496"/>
                    </a:lnTo>
                    <a:lnTo>
                      <a:pt x="448" y="500"/>
                    </a:lnTo>
                    <a:lnTo>
                      <a:pt x="442" y="504"/>
                    </a:lnTo>
                    <a:lnTo>
                      <a:pt x="438" y="506"/>
                    </a:lnTo>
                    <a:lnTo>
                      <a:pt x="434" y="508"/>
                    </a:lnTo>
                    <a:lnTo>
                      <a:pt x="432" y="512"/>
                    </a:lnTo>
                    <a:lnTo>
                      <a:pt x="428" y="514"/>
                    </a:lnTo>
                    <a:lnTo>
                      <a:pt x="426" y="516"/>
                    </a:lnTo>
                    <a:lnTo>
                      <a:pt x="420" y="506"/>
                    </a:lnTo>
                    <a:lnTo>
                      <a:pt x="416" y="494"/>
                    </a:lnTo>
                    <a:lnTo>
                      <a:pt x="412" y="494"/>
                    </a:lnTo>
                    <a:lnTo>
                      <a:pt x="410" y="496"/>
                    </a:lnTo>
                    <a:lnTo>
                      <a:pt x="408" y="500"/>
                    </a:lnTo>
                    <a:lnTo>
                      <a:pt x="386" y="514"/>
                    </a:lnTo>
                    <a:lnTo>
                      <a:pt x="380" y="510"/>
                    </a:lnTo>
                    <a:lnTo>
                      <a:pt x="378" y="504"/>
                    </a:lnTo>
                    <a:lnTo>
                      <a:pt x="370" y="504"/>
                    </a:lnTo>
                    <a:lnTo>
                      <a:pt x="364" y="504"/>
                    </a:lnTo>
                    <a:lnTo>
                      <a:pt x="358" y="500"/>
                    </a:lnTo>
                    <a:lnTo>
                      <a:pt x="354" y="494"/>
                    </a:lnTo>
                    <a:lnTo>
                      <a:pt x="348" y="488"/>
                    </a:lnTo>
                    <a:lnTo>
                      <a:pt x="346" y="482"/>
                    </a:lnTo>
                    <a:lnTo>
                      <a:pt x="346" y="478"/>
                    </a:lnTo>
                    <a:lnTo>
                      <a:pt x="350" y="474"/>
                    </a:lnTo>
                    <a:lnTo>
                      <a:pt x="352" y="470"/>
                    </a:lnTo>
                    <a:lnTo>
                      <a:pt x="354" y="464"/>
                    </a:lnTo>
                    <a:lnTo>
                      <a:pt x="352" y="458"/>
                    </a:lnTo>
                    <a:lnTo>
                      <a:pt x="348" y="454"/>
                    </a:lnTo>
                    <a:lnTo>
                      <a:pt x="344" y="452"/>
                    </a:lnTo>
                    <a:lnTo>
                      <a:pt x="340" y="448"/>
                    </a:lnTo>
                    <a:lnTo>
                      <a:pt x="346" y="440"/>
                    </a:lnTo>
                    <a:lnTo>
                      <a:pt x="346" y="436"/>
                    </a:lnTo>
                    <a:lnTo>
                      <a:pt x="348" y="432"/>
                    </a:lnTo>
                    <a:lnTo>
                      <a:pt x="346" y="428"/>
                    </a:lnTo>
                    <a:lnTo>
                      <a:pt x="342" y="428"/>
                    </a:lnTo>
                    <a:lnTo>
                      <a:pt x="340" y="430"/>
                    </a:lnTo>
                    <a:lnTo>
                      <a:pt x="336" y="436"/>
                    </a:lnTo>
                    <a:lnTo>
                      <a:pt x="332" y="442"/>
                    </a:lnTo>
                    <a:lnTo>
                      <a:pt x="330" y="444"/>
                    </a:lnTo>
                    <a:lnTo>
                      <a:pt x="326" y="444"/>
                    </a:lnTo>
                    <a:lnTo>
                      <a:pt x="324" y="444"/>
                    </a:lnTo>
                    <a:lnTo>
                      <a:pt x="322" y="442"/>
                    </a:lnTo>
                    <a:lnTo>
                      <a:pt x="324" y="438"/>
                    </a:lnTo>
                    <a:lnTo>
                      <a:pt x="328" y="438"/>
                    </a:lnTo>
                    <a:lnTo>
                      <a:pt x="332" y="436"/>
                    </a:lnTo>
                    <a:lnTo>
                      <a:pt x="346" y="420"/>
                    </a:lnTo>
                    <a:lnTo>
                      <a:pt x="352" y="412"/>
                    </a:lnTo>
                    <a:lnTo>
                      <a:pt x="356" y="404"/>
                    </a:lnTo>
                    <a:lnTo>
                      <a:pt x="350" y="404"/>
                    </a:lnTo>
                    <a:lnTo>
                      <a:pt x="342" y="404"/>
                    </a:lnTo>
                    <a:lnTo>
                      <a:pt x="340" y="410"/>
                    </a:lnTo>
                    <a:lnTo>
                      <a:pt x="338" y="416"/>
                    </a:lnTo>
                    <a:lnTo>
                      <a:pt x="332" y="416"/>
                    </a:lnTo>
                    <a:lnTo>
                      <a:pt x="326" y="418"/>
                    </a:lnTo>
                    <a:lnTo>
                      <a:pt x="318" y="424"/>
                    </a:lnTo>
                    <a:lnTo>
                      <a:pt x="312" y="432"/>
                    </a:lnTo>
                    <a:lnTo>
                      <a:pt x="310" y="438"/>
                    </a:lnTo>
                    <a:lnTo>
                      <a:pt x="304" y="438"/>
                    </a:lnTo>
                    <a:lnTo>
                      <a:pt x="304" y="436"/>
                    </a:lnTo>
                    <a:lnTo>
                      <a:pt x="304" y="434"/>
                    </a:lnTo>
                    <a:lnTo>
                      <a:pt x="304" y="426"/>
                    </a:lnTo>
                    <a:lnTo>
                      <a:pt x="306" y="418"/>
                    </a:lnTo>
                    <a:lnTo>
                      <a:pt x="304" y="410"/>
                    </a:lnTo>
                    <a:lnTo>
                      <a:pt x="304" y="406"/>
                    </a:lnTo>
                    <a:lnTo>
                      <a:pt x="302" y="400"/>
                    </a:lnTo>
                    <a:lnTo>
                      <a:pt x="300" y="392"/>
                    </a:lnTo>
                    <a:lnTo>
                      <a:pt x="286" y="388"/>
                    </a:lnTo>
                    <a:lnTo>
                      <a:pt x="276" y="384"/>
                    </a:lnTo>
                    <a:lnTo>
                      <a:pt x="270" y="382"/>
                    </a:lnTo>
                    <a:lnTo>
                      <a:pt x="268" y="380"/>
                    </a:lnTo>
                    <a:lnTo>
                      <a:pt x="264" y="378"/>
                    </a:lnTo>
                    <a:lnTo>
                      <a:pt x="232" y="378"/>
                    </a:lnTo>
                    <a:lnTo>
                      <a:pt x="208" y="392"/>
                    </a:lnTo>
                    <a:lnTo>
                      <a:pt x="176" y="392"/>
                    </a:lnTo>
                    <a:lnTo>
                      <a:pt x="164" y="398"/>
                    </a:lnTo>
                    <a:lnTo>
                      <a:pt x="150" y="406"/>
                    </a:lnTo>
                    <a:lnTo>
                      <a:pt x="134" y="416"/>
                    </a:lnTo>
                    <a:lnTo>
                      <a:pt x="122" y="420"/>
                    </a:lnTo>
                    <a:lnTo>
                      <a:pt x="108" y="422"/>
                    </a:lnTo>
                    <a:lnTo>
                      <a:pt x="92" y="422"/>
                    </a:lnTo>
                    <a:lnTo>
                      <a:pt x="84" y="424"/>
                    </a:lnTo>
                    <a:lnTo>
                      <a:pt x="74" y="426"/>
                    </a:lnTo>
                    <a:lnTo>
                      <a:pt x="58" y="432"/>
                    </a:lnTo>
                    <a:lnTo>
                      <a:pt x="42" y="438"/>
                    </a:lnTo>
                    <a:lnTo>
                      <a:pt x="32" y="440"/>
                    </a:lnTo>
                    <a:lnTo>
                      <a:pt x="24" y="440"/>
                    </a:lnTo>
                    <a:lnTo>
                      <a:pt x="18" y="440"/>
                    </a:lnTo>
                    <a:lnTo>
                      <a:pt x="14" y="436"/>
                    </a:lnTo>
                    <a:lnTo>
                      <a:pt x="6" y="430"/>
                    </a:lnTo>
                    <a:lnTo>
                      <a:pt x="4" y="428"/>
                    </a:lnTo>
                    <a:lnTo>
                      <a:pt x="2" y="428"/>
                    </a:lnTo>
                    <a:lnTo>
                      <a:pt x="0" y="426"/>
                    </a:lnTo>
                    <a:lnTo>
                      <a:pt x="0" y="422"/>
                    </a:lnTo>
                    <a:lnTo>
                      <a:pt x="0" y="420"/>
                    </a:lnTo>
                    <a:lnTo>
                      <a:pt x="2" y="416"/>
                    </a:lnTo>
                    <a:lnTo>
                      <a:pt x="4" y="414"/>
                    </a:lnTo>
                    <a:lnTo>
                      <a:pt x="10" y="412"/>
                    </a:lnTo>
                    <a:lnTo>
                      <a:pt x="16" y="408"/>
                    </a:lnTo>
                    <a:lnTo>
                      <a:pt x="24" y="394"/>
                    </a:lnTo>
                    <a:lnTo>
                      <a:pt x="30" y="380"/>
                    </a:lnTo>
                    <a:lnTo>
                      <a:pt x="28" y="376"/>
                    </a:lnTo>
                    <a:lnTo>
                      <a:pt x="26" y="372"/>
                    </a:lnTo>
                    <a:lnTo>
                      <a:pt x="26" y="362"/>
                    </a:lnTo>
                    <a:lnTo>
                      <a:pt x="26" y="328"/>
                    </a:lnTo>
                    <a:lnTo>
                      <a:pt x="26" y="316"/>
                    </a:lnTo>
                    <a:lnTo>
                      <a:pt x="26" y="304"/>
                    </a:lnTo>
                    <a:lnTo>
                      <a:pt x="24" y="296"/>
                    </a:lnTo>
                    <a:lnTo>
                      <a:pt x="20" y="288"/>
                    </a:lnTo>
                    <a:lnTo>
                      <a:pt x="16" y="280"/>
                    </a:lnTo>
                    <a:lnTo>
                      <a:pt x="16" y="276"/>
                    </a:lnTo>
                    <a:lnTo>
                      <a:pt x="20" y="280"/>
                    </a:lnTo>
                    <a:lnTo>
                      <a:pt x="20" y="284"/>
                    </a:lnTo>
                    <a:lnTo>
                      <a:pt x="26" y="284"/>
                    </a:lnTo>
                    <a:lnTo>
                      <a:pt x="24" y="278"/>
                    </a:lnTo>
                    <a:lnTo>
                      <a:pt x="24" y="272"/>
                    </a:lnTo>
                    <a:lnTo>
                      <a:pt x="28" y="276"/>
                    </a:lnTo>
                    <a:lnTo>
                      <a:pt x="28" y="280"/>
                    </a:lnTo>
                    <a:lnTo>
                      <a:pt x="30" y="278"/>
                    </a:lnTo>
                    <a:lnTo>
                      <a:pt x="30" y="276"/>
                    </a:lnTo>
                    <a:lnTo>
                      <a:pt x="32" y="272"/>
                    </a:lnTo>
                    <a:lnTo>
                      <a:pt x="28" y="256"/>
                    </a:lnTo>
                    <a:lnTo>
                      <a:pt x="36" y="236"/>
                    </a:lnTo>
                    <a:lnTo>
                      <a:pt x="38" y="226"/>
                    </a:lnTo>
                    <a:lnTo>
                      <a:pt x="40" y="214"/>
                    </a:lnTo>
                    <a:lnTo>
                      <a:pt x="40" y="208"/>
                    </a:lnTo>
                    <a:lnTo>
                      <a:pt x="44" y="202"/>
                    </a:lnTo>
                    <a:lnTo>
                      <a:pt x="46" y="206"/>
                    </a:lnTo>
                    <a:lnTo>
                      <a:pt x="48" y="208"/>
                    </a:lnTo>
                    <a:lnTo>
                      <a:pt x="48" y="210"/>
                    </a:lnTo>
                    <a:lnTo>
                      <a:pt x="52" y="208"/>
                    </a:lnTo>
                    <a:lnTo>
                      <a:pt x="54" y="206"/>
                    </a:lnTo>
                    <a:lnTo>
                      <a:pt x="56" y="202"/>
                    </a:lnTo>
                    <a:lnTo>
                      <a:pt x="58" y="198"/>
                    </a:lnTo>
                    <a:lnTo>
                      <a:pt x="62" y="196"/>
                    </a:lnTo>
                    <a:lnTo>
                      <a:pt x="70" y="194"/>
                    </a:lnTo>
                    <a:lnTo>
                      <a:pt x="76" y="190"/>
                    </a:lnTo>
                    <a:lnTo>
                      <a:pt x="78" y="188"/>
                    </a:lnTo>
                    <a:lnTo>
                      <a:pt x="82" y="186"/>
                    </a:lnTo>
                    <a:lnTo>
                      <a:pt x="86" y="182"/>
                    </a:lnTo>
                    <a:lnTo>
                      <a:pt x="94" y="178"/>
                    </a:lnTo>
                    <a:lnTo>
                      <a:pt x="102" y="176"/>
                    </a:lnTo>
                    <a:lnTo>
                      <a:pt x="110" y="174"/>
                    </a:lnTo>
                    <a:lnTo>
                      <a:pt x="118" y="172"/>
                    </a:lnTo>
                    <a:lnTo>
                      <a:pt x="128" y="168"/>
                    </a:lnTo>
                    <a:lnTo>
                      <a:pt x="138" y="166"/>
                    </a:lnTo>
                    <a:lnTo>
                      <a:pt x="146" y="166"/>
                    </a:lnTo>
                    <a:lnTo>
                      <a:pt x="156" y="164"/>
                    </a:lnTo>
                    <a:lnTo>
                      <a:pt x="162" y="162"/>
                    </a:lnTo>
                    <a:lnTo>
                      <a:pt x="168" y="152"/>
                    </a:lnTo>
                    <a:lnTo>
                      <a:pt x="180" y="1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59" name="ïṥļïḍe"/>
              <p:cNvSpPr/>
              <p:nvPr/>
            </p:nvSpPr>
            <p:spPr bwMode="auto">
              <a:xfrm>
                <a:off x="7785393" y="4114259"/>
                <a:ext cx="112932" cy="61646"/>
              </a:xfrm>
              <a:custGeom>
                <a:avLst/>
                <a:gdLst>
                  <a:gd name="T0" fmla="*/ 2147483647 w 64"/>
                  <a:gd name="T1" fmla="*/ 0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2147483647 w 64"/>
                  <a:gd name="T13" fmla="*/ 2147483647 h 38"/>
                  <a:gd name="T14" fmla="*/ 2147483647 w 64"/>
                  <a:gd name="T15" fmla="*/ 2147483647 h 38"/>
                  <a:gd name="T16" fmla="*/ 2147483647 w 64"/>
                  <a:gd name="T17" fmla="*/ 2147483647 h 38"/>
                  <a:gd name="T18" fmla="*/ 0 w 64"/>
                  <a:gd name="T19" fmla="*/ 2147483647 h 38"/>
                  <a:gd name="T20" fmla="*/ 0 w 64"/>
                  <a:gd name="T21" fmla="*/ 2147483647 h 38"/>
                  <a:gd name="T22" fmla="*/ 0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2147483647 h 38"/>
                  <a:gd name="T38" fmla="*/ 2147483647 w 64"/>
                  <a:gd name="T39" fmla="*/ 2147483647 h 38"/>
                  <a:gd name="T40" fmla="*/ 2147483647 w 64"/>
                  <a:gd name="T41" fmla="*/ 0 h 38"/>
                  <a:gd name="T42" fmla="*/ 2147483647 w 64"/>
                  <a:gd name="T43" fmla="*/ 0 h 38"/>
                  <a:gd name="T44" fmla="*/ 2147483647 w 64"/>
                  <a:gd name="T45" fmla="*/ 2147483647 h 38"/>
                  <a:gd name="T46" fmla="*/ 2147483647 w 64"/>
                  <a:gd name="T47" fmla="*/ 0 h 3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64"/>
                  <a:gd name="T73" fmla="*/ 0 h 38"/>
                  <a:gd name="T74" fmla="*/ 64 w 64"/>
                  <a:gd name="T75" fmla="*/ 38 h 3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64" h="38">
                    <a:moveTo>
                      <a:pt x="64" y="0"/>
                    </a:moveTo>
                    <a:lnTo>
                      <a:pt x="52" y="10"/>
                    </a:lnTo>
                    <a:lnTo>
                      <a:pt x="36" y="16"/>
                    </a:lnTo>
                    <a:lnTo>
                      <a:pt x="32" y="18"/>
                    </a:lnTo>
                    <a:lnTo>
                      <a:pt x="28" y="20"/>
                    </a:lnTo>
                    <a:lnTo>
                      <a:pt x="22" y="28"/>
                    </a:lnTo>
                    <a:lnTo>
                      <a:pt x="14" y="36"/>
                    </a:lnTo>
                    <a:lnTo>
                      <a:pt x="8" y="38"/>
                    </a:lnTo>
                    <a:lnTo>
                      <a:pt x="2" y="38"/>
                    </a:lnTo>
                    <a:lnTo>
                      <a:pt x="0" y="38"/>
                    </a:lnTo>
                    <a:lnTo>
                      <a:pt x="0" y="34"/>
                    </a:lnTo>
                    <a:lnTo>
                      <a:pt x="0" y="30"/>
                    </a:lnTo>
                    <a:lnTo>
                      <a:pt x="2" y="26"/>
                    </a:lnTo>
                    <a:lnTo>
                      <a:pt x="10" y="20"/>
                    </a:lnTo>
                    <a:lnTo>
                      <a:pt x="26" y="14"/>
                    </a:lnTo>
                    <a:lnTo>
                      <a:pt x="28" y="12"/>
                    </a:lnTo>
                    <a:lnTo>
                      <a:pt x="30" y="8"/>
                    </a:lnTo>
                    <a:lnTo>
                      <a:pt x="32" y="6"/>
                    </a:lnTo>
                    <a:lnTo>
                      <a:pt x="36" y="4"/>
                    </a:lnTo>
                    <a:lnTo>
                      <a:pt x="46" y="2"/>
                    </a:lnTo>
                    <a:lnTo>
                      <a:pt x="54" y="0"/>
                    </a:lnTo>
                    <a:lnTo>
                      <a:pt x="64" y="0"/>
                    </a:lnTo>
                    <a:lnTo>
                      <a:pt x="64" y="2"/>
                    </a:lnTo>
                    <a:lnTo>
                      <a:pt x="6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0" name="ïṩ1îḋe"/>
              <p:cNvSpPr/>
              <p:nvPr/>
            </p:nvSpPr>
            <p:spPr bwMode="auto">
              <a:xfrm>
                <a:off x="7691743" y="4105852"/>
                <a:ext cx="86765" cy="16812"/>
              </a:xfrm>
              <a:custGeom>
                <a:avLst/>
                <a:gdLst>
                  <a:gd name="T0" fmla="*/ 2147483647 w 50"/>
                  <a:gd name="T1" fmla="*/ 2147483647 h 10"/>
                  <a:gd name="T2" fmla="*/ 2147483647 w 50"/>
                  <a:gd name="T3" fmla="*/ 2147483647 h 10"/>
                  <a:gd name="T4" fmla="*/ 2147483647 w 50"/>
                  <a:gd name="T5" fmla="*/ 2147483647 h 10"/>
                  <a:gd name="T6" fmla="*/ 2147483647 w 50"/>
                  <a:gd name="T7" fmla="*/ 2147483647 h 10"/>
                  <a:gd name="T8" fmla="*/ 2147483647 w 50"/>
                  <a:gd name="T9" fmla="*/ 2147483647 h 10"/>
                  <a:gd name="T10" fmla="*/ 2147483647 w 50"/>
                  <a:gd name="T11" fmla="*/ 2147483647 h 10"/>
                  <a:gd name="T12" fmla="*/ 2147483647 w 50"/>
                  <a:gd name="T13" fmla="*/ 2147483647 h 10"/>
                  <a:gd name="T14" fmla="*/ 0 w 50"/>
                  <a:gd name="T15" fmla="*/ 2147483647 h 10"/>
                  <a:gd name="T16" fmla="*/ 2147483647 w 50"/>
                  <a:gd name="T17" fmla="*/ 2147483647 h 10"/>
                  <a:gd name="T18" fmla="*/ 2147483647 w 50"/>
                  <a:gd name="T19" fmla="*/ 0 h 10"/>
                  <a:gd name="T20" fmla="*/ 2147483647 w 50"/>
                  <a:gd name="T21" fmla="*/ 2147483647 h 10"/>
                  <a:gd name="T22" fmla="*/ 2147483647 w 50"/>
                  <a:gd name="T23" fmla="*/ 2147483647 h 10"/>
                  <a:gd name="T24" fmla="*/ 2147483647 w 50"/>
                  <a:gd name="T25" fmla="*/ 2147483647 h 10"/>
                  <a:gd name="T26" fmla="*/ 2147483647 w 50"/>
                  <a:gd name="T27" fmla="*/ 2147483647 h 10"/>
                  <a:gd name="T28" fmla="*/ 2147483647 w 50"/>
                  <a:gd name="T29" fmla="*/ 2147483647 h 10"/>
                  <a:gd name="T30" fmla="*/ 2147483647 w 50"/>
                  <a:gd name="T31" fmla="*/ 2147483647 h 10"/>
                  <a:gd name="T32" fmla="*/ 2147483647 w 50"/>
                  <a:gd name="T33" fmla="*/ 2147483647 h 10"/>
                  <a:gd name="T34" fmla="*/ 2147483647 w 50"/>
                  <a:gd name="T35" fmla="*/ 2147483647 h 10"/>
                  <a:gd name="T36" fmla="*/ 2147483647 w 50"/>
                  <a:gd name="T37" fmla="*/ 2147483647 h 10"/>
                  <a:gd name="T38" fmla="*/ 2147483647 w 50"/>
                  <a:gd name="T39" fmla="*/ 2147483647 h 1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0"/>
                  <a:gd name="T61" fmla="*/ 0 h 10"/>
                  <a:gd name="T62" fmla="*/ 50 w 50"/>
                  <a:gd name="T63" fmla="*/ 10 h 1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0" h="10">
                    <a:moveTo>
                      <a:pt x="40" y="8"/>
                    </a:moveTo>
                    <a:lnTo>
                      <a:pt x="34" y="10"/>
                    </a:lnTo>
                    <a:lnTo>
                      <a:pt x="28" y="10"/>
                    </a:lnTo>
                    <a:lnTo>
                      <a:pt x="22" y="8"/>
                    </a:lnTo>
                    <a:lnTo>
                      <a:pt x="10" y="10"/>
                    </a:lnTo>
                    <a:lnTo>
                      <a:pt x="4" y="10"/>
                    </a:lnTo>
                    <a:lnTo>
                      <a:pt x="2" y="8"/>
                    </a:lnTo>
                    <a:lnTo>
                      <a:pt x="0" y="4"/>
                    </a:lnTo>
                    <a:lnTo>
                      <a:pt x="6" y="2"/>
                    </a:lnTo>
                    <a:lnTo>
                      <a:pt x="12" y="0"/>
                    </a:lnTo>
                    <a:lnTo>
                      <a:pt x="18" y="2"/>
                    </a:lnTo>
                    <a:lnTo>
                      <a:pt x="24" y="4"/>
                    </a:lnTo>
                    <a:lnTo>
                      <a:pt x="28" y="6"/>
                    </a:lnTo>
                    <a:lnTo>
                      <a:pt x="34" y="8"/>
                    </a:lnTo>
                    <a:lnTo>
                      <a:pt x="42" y="6"/>
                    </a:lnTo>
                    <a:lnTo>
                      <a:pt x="50" y="4"/>
                    </a:lnTo>
                    <a:lnTo>
                      <a:pt x="46" y="8"/>
                    </a:lnTo>
                    <a:lnTo>
                      <a:pt x="44" y="10"/>
                    </a:lnTo>
                    <a:lnTo>
                      <a:pt x="38" y="10"/>
                    </a:lnTo>
                    <a:lnTo>
                      <a:pt x="4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1" name="iṩḻïḑe"/>
              <p:cNvSpPr/>
              <p:nvPr/>
            </p:nvSpPr>
            <p:spPr bwMode="auto">
              <a:xfrm>
                <a:off x="7295104" y="4040003"/>
                <a:ext cx="280952" cy="82662"/>
              </a:xfrm>
              <a:custGeom>
                <a:avLst/>
                <a:gdLst>
                  <a:gd name="T0" fmla="*/ 2147483647 w 162"/>
                  <a:gd name="T1" fmla="*/ 2147483647 h 50"/>
                  <a:gd name="T2" fmla="*/ 0 w 162"/>
                  <a:gd name="T3" fmla="*/ 2147483647 h 50"/>
                  <a:gd name="T4" fmla="*/ 2147483647 w 162"/>
                  <a:gd name="T5" fmla="*/ 2147483647 h 50"/>
                  <a:gd name="T6" fmla="*/ 2147483647 w 162"/>
                  <a:gd name="T7" fmla="*/ 2147483647 h 50"/>
                  <a:gd name="T8" fmla="*/ 2147483647 w 162"/>
                  <a:gd name="T9" fmla="*/ 2147483647 h 50"/>
                  <a:gd name="T10" fmla="*/ 2147483647 w 162"/>
                  <a:gd name="T11" fmla="*/ 0 h 50"/>
                  <a:gd name="T12" fmla="*/ 2147483647 w 162"/>
                  <a:gd name="T13" fmla="*/ 2147483647 h 50"/>
                  <a:gd name="T14" fmla="*/ 2147483647 w 162"/>
                  <a:gd name="T15" fmla="*/ 2147483647 h 50"/>
                  <a:gd name="T16" fmla="*/ 2147483647 w 162"/>
                  <a:gd name="T17" fmla="*/ 2147483647 h 50"/>
                  <a:gd name="T18" fmla="*/ 2147483647 w 162"/>
                  <a:gd name="T19" fmla="*/ 2147483647 h 50"/>
                  <a:gd name="T20" fmla="*/ 2147483647 w 162"/>
                  <a:gd name="T21" fmla="*/ 2147483647 h 50"/>
                  <a:gd name="T22" fmla="*/ 2147483647 w 162"/>
                  <a:gd name="T23" fmla="*/ 2147483647 h 50"/>
                  <a:gd name="T24" fmla="*/ 2147483647 w 162"/>
                  <a:gd name="T25" fmla="*/ 2147483647 h 50"/>
                  <a:gd name="T26" fmla="*/ 2147483647 w 162"/>
                  <a:gd name="T27" fmla="*/ 2147483647 h 50"/>
                  <a:gd name="T28" fmla="*/ 2147483647 w 162"/>
                  <a:gd name="T29" fmla="*/ 2147483647 h 50"/>
                  <a:gd name="T30" fmla="*/ 2147483647 w 162"/>
                  <a:gd name="T31" fmla="*/ 2147483647 h 50"/>
                  <a:gd name="T32" fmla="*/ 2147483647 w 162"/>
                  <a:gd name="T33" fmla="*/ 2147483647 h 50"/>
                  <a:gd name="T34" fmla="*/ 2147483647 w 162"/>
                  <a:gd name="T35" fmla="*/ 2147483647 h 50"/>
                  <a:gd name="T36" fmla="*/ 2147483647 w 162"/>
                  <a:gd name="T37" fmla="*/ 2147483647 h 50"/>
                  <a:gd name="T38" fmla="*/ 2147483647 w 162"/>
                  <a:gd name="T39" fmla="*/ 2147483647 h 50"/>
                  <a:gd name="T40" fmla="*/ 2147483647 w 162"/>
                  <a:gd name="T41" fmla="*/ 2147483647 h 50"/>
                  <a:gd name="T42" fmla="*/ 2147483647 w 162"/>
                  <a:gd name="T43" fmla="*/ 2147483647 h 50"/>
                  <a:gd name="T44" fmla="*/ 2147483647 w 162"/>
                  <a:gd name="T45" fmla="*/ 2147483647 h 50"/>
                  <a:gd name="T46" fmla="*/ 2147483647 w 162"/>
                  <a:gd name="T47" fmla="*/ 2147483647 h 50"/>
                  <a:gd name="T48" fmla="*/ 2147483647 w 162"/>
                  <a:gd name="T49" fmla="*/ 2147483647 h 50"/>
                  <a:gd name="T50" fmla="*/ 2147483647 w 162"/>
                  <a:gd name="T51" fmla="*/ 2147483647 h 50"/>
                  <a:gd name="T52" fmla="*/ 2147483647 w 162"/>
                  <a:gd name="T53" fmla="*/ 2147483647 h 50"/>
                  <a:gd name="T54" fmla="*/ 2147483647 w 162"/>
                  <a:gd name="T55" fmla="*/ 2147483647 h 50"/>
                  <a:gd name="T56" fmla="*/ 2147483647 w 162"/>
                  <a:gd name="T57" fmla="*/ 2147483647 h 50"/>
                  <a:gd name="T58" fmla="*/ 2147483647 w 162"/>
                  <a:gd name="T59" fmla="*/ 2147483647 h 50"/>
                  <a:gd name="T60" fmla="*/ 2147483647 w 162"/>
                  <a:gd name="T61" fmla="*/ 2147483647 h 50"/>
                  <a:gd name="T62" fmla="*/ 2147483647 w 162"/>
                  <a:gd name="T63" fmla="*/ 2147483647 h 50"/>
                  <a:gd name="T64" fmla="*/ 2147483647 w 162"/>
                  <a:gd name="T65" fmla="*/ 2147483647 h 50"/>
                  <a:gd name="T66" fmla="*/ 2147483647 w 162"/>
                  <a:gd name="T67" fmla="*/ 2147483647 h 5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2"/>
                  <a:gd name="T103" fmla="*/ 0 h 50"/>
                  <a:gd name="T104" fmla="*/ 162 w 162"/>
                  <a:gd name="T105" fmla="*/ 50 h 50"/>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2" h="50">
                    <a:moveTo>
                      <a:pt x="16" y="16"/>
                    </a:moveTo>
                    <a:lnTo>
                      <a:pt x="8" y="16"/>
                    </a:lnTo>
                    <a:lnTo>
                      <a:pt x="4" y="14"/>
                    </a:lnTo>
                    <a:lnTo>
                      <a:pt x="0" y="12"/>
                    </a:lnTo>
                    <a:lnTo>
                      <a:pt x="4" y="10"/>
                    </a:lnTo>
                    <a:lnTo>
                      <a:pt x="8" y="10"/>
                    </a:lnTo>
                    <a:lnTo>
                      <a:pt x="10" y="8"/>
                    </a:lnTo>
                    <a:lnTo>
                      <a:pt x="10" y="6"/>
                    </a:lnTo>
                    <a:lnTo>
                      <a:pt x="10" y="4"/>
                    </a:lnTo>
                    <a:lnTo>
                      <a:pt x="10" y="2"/>
                    </a:lnTo>
                    <a:lnTo>
                      <a:pt x="12" y="0"/>
                    </a:lnTo>
                    <a:lnTo>
                      <a:pt x="16" y="0"/>
                    </a:lnTo>
                    <a:lnTo>
                      <a:pt x="22" y="2"/>
                    </a:lnTo>
                    <a:lnTo>
                      <a:pt x="36" y="2"/>
                    </a:lnTo>
                    <a:lnTo>
                      <a:pt x="48" y="4"/>
                    </a:lnTo>
                    <a:lnTo>
                      <a:pt x="50" y="6"/>
                    </a:lnTo>
                    <a:lnTo>
                      <a:pt x="52" y="8"/>
                    </a:lnTo>
                    <a:lnTo>
                      <a:pt x="54" y="12"/>
                    </a:lnTo>
                    <a:lnTo>
                      <a:pt x="56" y="14"/>
                    </a:lnTo>
                    <a:lnTo>
                      <a:pt x="62" y="16"/>
                    </a:lnTo>
                    <a:lnTo>
                      <a:pt x="70" y="16"/>
                    </a:lnTo>
                    <a:lnTo>
                      <a:pt x="78" y="14"/>
                    </a:lnTo>
                    <a:lnTo>
                      <a:pt x="84" y="12"/>
                    </a:lnTo>
                    <a:lnTo>
                      <a:pt x="88" y="10"/>
                    </a:lnTo>
                    <a:lnTo>
                      <a:pt x="90" y="8"/>
                    </a:lnTo>
                    <a:lnTo>
                      <a:pt x="92" y="10"/>
                    </a:lnTo>
                    <a:lnTo>
                      <a:pt x="94" y="10"/>
                    </a:lnTo>
                    <a:lnTo>
                      <a:pt x="100" y="12"/>
                    </a:lnTo>
                    <a:lnTo>
                      <a:pt x="102" y="16"/>
                    </a:lnTo>
                    <a:lnTo>
                      <a:pt x="106" y="16"/>
                    </a:lnTo>
                    <a:lnTo>
                      <a:pt x="114" y="18"/>
                    </a:lnTo>
                    <a:lnTo>
                      <a:pt x="118" y="20"/>
                    </a:lnTo>
                    <a:lnTo>
                      <a:pt x="118" y="22"/>
                    </a:lnTo>
                    <a:lnTo>
                      <a:pt x="118" y="30"/>
                    </a:lnTo>
                    <a:lnTo>
                      <a:pt x="124" y="32"/>
                    </a:lnTo>
                    <a:lnTo>
                      <a:pt x="132" y="32"/>
                    </a:lnTo>
                    <a:lnTo>
                      <a:pt x="146" y="34"/>
                    </a:lnTo>
                    <a:lnTo>
                      <a:pt x="150" y="36"/>
                    </a:lnTo>
                    <a:lnTo>
                      <a:pt x="162" y="40"/>
                    </a:lnTo>
                    <a:lnTo>
                      <a:pt x="162" y="42"/>
                    </a:lnTo>
                    <a:lnTo>
                      <a:pt x="160" y="46"/>
                    </a:lnTo>
                    <a:lnTo>
                      <a:pt x="156" y="48"/>
                    </a:lnTo>
                    <a:lnTo>
                      <a:pt x="152" y="48"/>
                    </a:lnTo>
                    <a:lnTo>
                      <a:pt x="150" y="46"/>
                    </a:lnTo>
                    <a:lnTo>
                      <a:pt x="146" y="40"/>
                    </a:lnTo>
                    <a:lnTo>
                      <a:pt x="144" y="46"/>
                    </a:lnTo>
                    <a:lnTo>
                      <a:pt x="144" y="48"/>
                    </a:lnTo>
                    <a:lnTo>
                      <a:pt x="142" y="50"/>
                    </a:lnTo>
                    <a:lnTo>
                      <a:pt x="136" y="48"/>
                    </a:lnTo>
                    <a:lnTo>
                      <a:pt x="130" y="46"/>
                    </a:lnTo>
                    <a:lnTo>
                      <a:pt x="126" y="44"/>
                    </a:lnTo>
                    <a:lnTo>
                      <a:pt x="118" y="42"/>
                    </a:lnTo>
                    <a:lnTo>
                      <a:pt x="92" y="42"/>
                    </a:lnTo>
                    <a:lnTo>
                      <a:pt x="90" y="40"/>
                    </a:lnTo>
                    <a:lnTo>
                      <a:pt x="84" y="40"/>
                    </a:lnTo>
                    <a:lnTo>
                      <a:pt x="82" y="38"/>
                    </a:lnTo>
                    <a:lnTo>
                      <a:pt x="80" y="36"/>
                    </a:lnTo>
                    <a:lnTo>
                      <a:pt x="74" y="34"/>
                    </a:lnTo>
                    <a:lnTo>
                      <a:pt x="64" y="32"/>
                    </a:lnTo>
                    <a:lnTo>
                      <a:pt x="56" y="32"/>
                    </a:lnTo>
                    <a:lnTo>
                      <a:pt x="48" y="32"/>
                    </a:lnTo>
                    <a:lnTo>
                      <a:pt x="40" y="32"/>
                    </a:lnTo>
                    <a:lnTo>
                      <a:pt x="36" y="32"/>
                    </a:lnTo>
                    <a:lnTo>
                      <a:pt x="36" y="30"/>
                    </a:lnTo>
                    <a:lnTo>
                      <a:pt x="32" y="26"/>
                    </a:lnTo>
                    <a:lnTo>
                      <a:pt x="24" y="26"/>
                    </a:lnTo>
                    <a:lnTo>
                      <a:pt x="20" y="26"/>
                    </a:lnTo>
                    <a:lnTo>
                      <a:pt x="18" y="22"/>
                    </a:lnTo>
                    <a:lnTo>
                      <a:pt x="16"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2" name="i$lïdé"/>
              <p:cNvSpPr/>
              <p:nvPr/>
            </p:nvSpPr>
            <p:spPr bwMode="auto">
              <a:xfrm>
                <a:off x="7295104" y="3905501"/>
                <a:ext cx="39939" cy="43433"/>
              </a:xfrm>
              <a:custGeom>
                <a:avLst/>
                <a:gdLst>
                  <a:gd name="T0" fmla="*/ 0 w 24"/>
                  <a:gd name="T1" fmla="*/ 2147483647 h 26"/>
                  <a:gd name="T2" fmla="*/ 2147483647 w 24"/>
                  <a:gd name="T3" fmla="*/ 2147483647 h 26"/>
                  <a:gd name="T4" fmla="*/ 2147483647 w 24"/>
                  <a:gd name="T5" fmla="*/ 2147483647 h 26"/>
                  <a:gd name="T6" fmla="*/ 2147483647 w 24"/>
                  <a:gd name="T7" fmla="*/ 0 h 26"/>
                  <a:gd name="T8" fmla="*/ 2147483647 w 24"/>
                  <a:gd name="T9" fmla="*/ 0 h 26"/>
                  <a:gd name="T10" fmla="*/ 2147483647 w 24"/>
                  <a:gd name="T11" fmla="*/ 2147483647 h 26"/>
                  <a:gd name="T12" fmla="*/ 2147483647 w 24"/>
                  <a:gd name="T13" fmla="*/ 2147483647 h 26"/>
                  <a:gd name="T14" fmla="*/ 2147483647 w 24"/>
                  <a:gd name="T15" fmla="*/ 2147483647 h 26"/>
                  <a:gd name="T16" fmla="*/ 2147483647 w 24"/>
                  <a:gd name="T17" fmla="*/ 2147483647 h 26"/>
                  <a:gd name="T18" fmla="*/ 2147483647 w 24"/>
                  <a:gd name="T19" fmla="*/ 2147483647 h 26"/>
                  <a:gd name="T20" fmla="*/ 2147483647 w 24"/>
                  <a:gd name="T21" fmla="*/ 2147483647 h 26"/>
                  <a:gd name="T22" fmla="*/ 2147483647 w 24"/>
                  <a:gd name="T23" fmla="*/ 2147483647 h 26"/>
                  <a:gd name="T24" fmla="*/ 2147483647 w 24"/>
                  <a:gd name="T25" fmla="*/ 2147483647 h 26"/>
                  <a:gd name="T26" fmla="*/ 2147483647 w 24"/>
                  <a:gd name="T27" fmla="*/ 2147483647 h 26"/>
                  <a:gd name="T28" fmla="*/ 2147483647 w 24"/>
                  <a:gd name="T29" fmla="*/ 2147483647 h 26"/>
                  <a:gd name="T30" fmla="*/ 2147483647 w 24"/>
                  <a:gd name="T31" fmla="*/ 2147483647 h 26"/>
                  <a:gd name="T32" fmla="*/ 2147483647 w 24"/>
                  <a:gd name="T33" fmla="*/ 2147483647 h 26"/>
                  <a:gd name="T34" fmla="*/ 2147483647 w 24"/>
                  <a:gd name="T35" fmla="*/ 2147483647 h 26"/>
                  <a:gd name="T36" fmla="*/ 0 w 24"/>
                  <a:gd name="T37" fmla="*/ 2147483647 h 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6"/>
                  <a:gd name="T59" fmla="*/ 24 w 24"/>
                  <a:gd name="T60" fmla="*/ 26 h 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6">
                    <a:moveTo>
                      <a:pt x="0" y="6"/>
                    </a:moveTo>
                    <a:lnTo>
                      <a:pt x="4" y="4"/>
                    </a:lnTo>
                    <a:lnTo>
                      <a:pt x="6" y="2"/>
                    </a:lnTo>
                    <a:lnTo>
                      <a:pt x="10" y="0"/>
                    </a:lnTo>
                    <a:lnTo>
                      <a:pt x="12" y="0"/>
                    </a:lnTo>
                    <a:lnTo>
                      <a:pt x="14" y="2"/>
                    </a:lnTo>
                    <a:lnTo>
                      <a:pt x="14" y="6"/>
                    </a:lnTo>
                    <a:lnTo>
                      <a:pt x="18" y="12"/>
                    </a:lnTo>
                    <a:lnTo>
                      <a:pt x="24" y="18"/>
                    </a:lnTo>
                    <a:lnTo>
                      <a:pt x="24" y="24"/>
                    </a:lnTo>
                    <a:lnTo>
                      <a:pt x="22" y="26"/>
                    </a:lnTo>
                    <a:lnTo>
                      <a:pt x="14" y="22"/>
                    </a:lnTo>
                    <a:lnTo>
                      <a:pt x="12" y="18"/>
                    </a:lnTo>
                    <a:lnTo>
                      <a:pt x="10" y="16"/>
                    </a:lnTo>
                    <a:lnTo>
                      <a:pt x="12" y="12"/>
                    </a:lnTo>
                    <a:lnTo>
                      <a:pt x="12" y="10"/>
                    </a:lnTo>
                    <a:lnTo>
                      <a:pt x="6" y="8"/>
                    </a:lnTo>
                    <a:lnTo>
                      <a:pt x="2" y="6"/>
                    </a:lnTo>
                    <a:lnTo>
                      <a:pt x="0"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3" name="îşļiďe"/>
              <p:cNvSpPr/>
              <p:nvPr/>
            </p:nvSpPr>
            <p:spPr bwMode="auto">
              <a:xfrm>
                <a:off x="7359833" y="3936324"/>
                <a:ext cx="20657" cy="16812"/>
              </a:xfrm>
              <a:custGeom>
                <a:avLst/>
                <a:gdLst>
                  <a:gd name="T0" fmla="*/ 2147483647 w 12"/>
                  <a:gd name="T1" fmla="*/ 2147483647 h 10"/>
                  <a:gd name="T2" fmla="*/ 2147483647 w 12"/>
                  <a:gd name="T3" fmla="*/ 2147483647 h 10"/>
                  <a:gd name="T4" fmla="*/ 2147483647 w 12"/>
                  <a:gd name="T5" fmla="*/ 2147483647 h 10"/>
                  <a:gd name="T6" fmla="*/ 2147483647 w 12"/>
                  <a:gd name="T7" fmla="*/ 2147483647 h 10"/>
                  <a:gd name="T8" fmla="*/ 2147483647 w 12"/>
                  <a:gd name="T9" fmla="*/ 2147483647 h 10"/>
                  <a:gd name="T10" fmla="*/ 0 w 12"/>
                  <a:gd name="T11" fmla="*/ 2147483647 h 10"/>
                  <a:gd name="T12" fmla="*/ 2147483647 w 12"/>
                  <a:gd name="T13" fmla="*/ 2147483647 h 10"/>
                  <a:gd name="T14" fmla="*/ 2147483647 w 12"/>
                  <a:gd name="T15" fmla="*/ 0 h 10"/>
                  <a:gd name="T16" fmla="*/ 2147483647 w 12"/>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0"/>
                  <a:gd name="T29" fmla="*/ 12 w 12"/>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0">
                    <a:moveTo>
                      <a:pt x="12" y="2"/>
                    </a:moveTo>
                    <a:lnTo>
                      <a:pt x="10" y="6"/>
                    </a:lnTo>
                    <a:lnTo>
                      <a:pt x="10" y="10"/>
                    </a:lnTo>
                    <a:lnTo>
                      <a:pt x="4" y="10"/>
                    </a:lnTo>
                    <a:lnTo>
                      <a:pt x="2" y="8"/>
                    </a:lnTo>
                    <a:lnTo>
                      <a:pt x="0" y="4"/>
                    </a:lnTo>
                    <a:lnTo>
                      <a:pt x="2" y="2"/>
                    </a:lnTo>
                    <a:lnTo>
                      <a:pt x="4" y="0"/>
                    </a:lnTo>
                    <a:lnTo>
                      <a:pt x="1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4" name="iṥḷïďé"/>
              <p:cNvSpPr/>
              <p:nvPr/>
            </p:nvSpPr>
            <p:spPr bwMode="auto">
              <a:xfrm>
                <a:off x="7107803" y="3887287"/>
                <a:ext cx="16526" cy="18214"/>
              </a:xfrm>
              <a:custGeom>
                <a:avLst/>
                <a:gdLst>
                  <a:gd name="T0" fmla="*/ 2147483647 w 10"/>
                  <a:gd name="T1" fmla="*/ 0 h 12"/>
                  <a:gd name="T2" fmla="*/ 2147483647 w 10"/>
                  <a:gd name="T3" fmla="*/ 2147483647 h 12"/>
                  <a:gd name="T4" fmla="*/ 2147483647 w 10"/>
                  <a:gd name="T5" fmla="*/ 2147483647 h 12"/>
                  <a:gd name="T6" fmla="*/ 2147483647 w 10"/>
                  <a:gd name="T7" fmla="*/ 2147483647 h 12"/>
                  <a:gd name="T8" fmla="*/ 2147483647 w 10"/>
                  <a:gd name="T9" fmla="*/ 2147483647 h 12"/>
                  <a:gd name="T10" fmla="*/ 2147483647 w 10"/>
                  <a:gd name="T11" fmla="*/ 2147483647 h 12"/>
                  <a:gd name="T12" fmla="*/ 2147483647 w 10"/>
                  <a:gd name="T13" fmla="*/ 2147483647 h 12"/>
                  <a:gd name="T14" fmla="*/ 0 w 10"/>
                  <a:gd name="T15" fmla="*/ 2147483647 h 12"/>
                  <a:gd name="T16" fmla="*/ 2147483647 w 10"/>
                  <a:gd name="T17" fmla="*/ 0 h 12"/>
                  <a:gd name="T18" fmla="*/ 2147483647 w 10"/>
                  <a:gd name="T19" fmla="*/ 0 h 12"/>
                  <a:gd name="T20" fmla="*/ 2147483647 w 10"/>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
                  <a:gd name="T34" fmla="*/ 0 h 12"/>
                  <a:gd name="T35" fmla="*/ 10 w 10"/>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 h="12">
                    <a:moveTo>
                      <a:pt x="6" y="0"/>
                    </a:moveTo>
                    <a:lnTo>
                      <a:pt x="6" y="6"/>
                    </a:lnTo>
                    <a:lnTo>
                      <a:pt x="10" y="8"/>
                    </a:lnTo>
                    <a:lnTo>
                      <a:pt x="10" y="12"/>
                    </a:lnTo>
                    <a:lnTo>
                      <a:pt x="6" y="12"/>
                    </a:lnTo>
                    <a:lnTo>
                      <a:pt x="4" y="10"/>
                    </a:lnTo>
                    <a:lnTo>
                      <a:pt x="2" y="8"/>
                    </a:lnTo>
                    <a:lnTo>
                      <a:pt x="0" y="4"/>
                    </a:lnTo>
                    <a:lnTo>
                      <a:pt x="2" y="0"/>
                    </a:lnTo>
                    <a:lnTo>
                      <a:pt x="4" y="0"/>
                    </a:lnTo>
                    <a:lnTo>
                      <a:pt x="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5" name="iṩļidé"/>
              <p:cNvSpPr/>
              <p:nvPr/>
            </p:nvSpPr>
            <p:spPr bwMode="auto">
              <a:xfrm>
                <a:off x="7070618" y="3813032"/>
                <a:ext cx="20657" cy="23818"/>
              </a:xfrm>
              <a:custGeom>
                <a:avLst/>
                <a:gdLst>
                  <a:gd name="T0" fmla="*/ 2147483647 w 12"/>
                  <a:gd name="T1" fmla="*/ 2147483647 h 14"/>
                  <a:gd name="T2" fmla="*/ 2147483647 w 12"/>
                  <a:gd name="T3" fmla="*/ 2147483647 h 14"/>
                  <a:gd name="T4" fmla="*/ 2147483647 w 12"/>
                  <a:gd name="T5" fmla="*/ 2147483647 h 14"/>
                  <a:gd name="T6" fmla="*/ 2147483647 w 12"/>
                  <a:gd name="T7" fmla="*/ 2147483647 h 14"/>
                  <a:gd name="T8" fmla="*/ 0 w 12"/>
                  <a:gd name="T9" fmla="*/ 2147483647 h 14"/>
                  <a:gd name="T10" fmla="*/ 0 w 12"/>
                  <a:gd name="T11" fmla="*/ 2147483647 h 14"/>
                  <a:gd name="T12" fmla="*/ 0 w 12"/>
                  <a:gd name="T13" fmla="*/ 0 h 14"/>
                  <a:gd name="T14" fmla="*/ 2147483647 w 12"/>
                  <a:gd name="T15" fmla="*/ 2147483647 h 14"/>
                  <a:gd name="T16" fmla="*/ 2147483647 w 12"/>
                  <a:gd name="T17" fmla="*/ 2147483647 h 14"/>
                  <a:gd name="T18" fmla="*/ 2147483647 w 12"/>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4"/>
                  <a:gd name="T32" fmla="*/ 12 w 12"/>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4">
                    <a:moveTo>
                      <a:pt x="12" y="8"/>
                    </a:moveTo>
                    <a:lnTo>
                      <a:pt x="10" y="12"/>
                    </a:lnTo>
                    <a:lnTo>
                      <a:pt x="8" y="14"/>
                    </a:lnTo>
                    <a:lnTo>
                      <a:pt x="4" y="12"/>
                    </a:lnTo>
                    <a:lnTo>
                      <a:pt x="0" y="8"/>
                    </a:lnTo>
                    <a:lnTo>
                      <a:pt x="0" y="6"/>
                    </a:lnTo>
                    <a:lnTo>
                      <a:pt x="0" y="0"/>
                    </a:lnTo>
                    <a:lnTo>
                      <a:pt x="6" y="4"/>
                    </a:lnTo>
                    <a:lnTo>
                      <a:pt x="10" y="6"/>
                    </a:lnTo>
                    <a:lnTo>
                      <a:pt x="12"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6" name="íśľíḍê"/>
              <p:cNvSpPr/>
              <p:nvPr/>
            </p:nvSpPr>
            <p:spPr bwMode="auto">
              <a:xfrm>
                <a:off x="7974072" y="4199724"/>
                <a:ext cx="35808" cy="16812"/>
              </a:xfrm>
              <a:custGeom>
                <a:avLst/>
                <a:gdLst>
                  <a:gd name="T0" fmla="*/ 0 w 20"/>
                  <a:gd name="T1" fmla="*/ 0 h 10"/>
                  <a:gd name="T2" fmla="*/ 0 w 20"/>
                  <a:gd name="T3" fmla="*/ 2147483647 h 10"/>
                  <a:gd name="T4" fmla="*/ 2147483647 w 20"/>
                  <a:gd name="T5" fmla="*/ 2147483647 h 10"/>
                  <a:gd name="T6" fmla="*/ 2147483647 w 20"/>
                  <a:gd name="T7" fmla="*/ 2147483647 h 10"/>
                  <a:gd name="T8" fmla="*/ 2147483647 w 20"/>
                  <a:gd name="T9" fmla="*/ 2147483647 h 10"/>
                  <a:gd name="T10" fmla="*/ 2147483647 w 20"/>
                  <a:gd name="T11" fmla="*/ 2147483647 h 10"/>
                  <a:gd name="T12" fmla="*/ 2147483647 w 20"/>
                  <a:gd name="T13" fmla="*/ 2147483647 h 10"/>
                  <a:gd name="T14" fmla="*/ 2147483647 w 20"/>
                  <a:gd name="T15" fmla="*/ 0 h 10"/>
                  <a:gd name="T16" fmla="*/ 2147483647 w 20"/>
                  <a:gd name="T17" fmla="*/ 0 h 10"/>
                  <a:gd name="T18" fmla="*/ 0 w 20"/>
                  <a:gd name="T19" fmla="*/ 0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
                  <a:gd name="T31" fmla="*/ 0 h 10"/>
                  <a:gd name="T32" fmla="*/ 20 w 20"/>
                  <a:gd name="T33" fmla="*/ 10 h 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 h="10">
                    <a:moveTo>
                      <a:pt x="0" y="0"/>
                    </a:moveTo>
                    <a:lnTo>
                      <a:pt x="0" y="8"/>
                    </a:lnTo>
                    <a:lnTo>
                      <a:pt x="4" y="10"/>
                    </a:lnTo>
                    <a:lnTo>
                      <a:pt x="10" y="10"/>
                    </a:lnTo>
                    <a:lnTo>
                      <a:pt x="14" y="10"/>
                    </a:lnTo>
                    <a:lnTo>
                      <a:pt x="16" y="6"/>
                    </a:lnTo>
                    <a:lnTo>
                      <a:pt x="20" y="2"/>
                    </a:lnTo>
                    <a:lnTo>
                      <a:pt x="16" y="0"/>
                    </a:lnTo>
                    <a:lnTo>
                      <a:pt x="10"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7" name="iSľiḓe"/>
              <p:cNvSpPr/>
              <p:nvPr/>
            </p:nvSpPr>
            <p:spPr bwMode="auto">
              <a:xfrm>
                <a:off x="8041555" y="5092197"/>
                <a:ext cx="114309" cy="98074"/>
              </a:xfrm>
              <a:custGeom>
                <a:avLst/>
                <a:gdLst>
                  <a:gd name="T0" fmla="*/ 2147483647 w 66"/>
                  <a:gd name="T1" fmla="*/ 2147483647 h 58"/>
                  <a:gd name="T2" fmla="*/ 2147483647 w 66"/>
                  <a:gd name="T3" fmla="*/ 2147483647 h 58"/>
                  <a:gd name="T4" fmla="*/ 2147483647 w 66"/>
                  <a:gd name="T5" fmla="*/ 2147483647 h 58"/>
                  <a:gd name="T6" fmla="*/ 2147483647 w 66"/>
                  <a:gd name="T7" fmla="*/ 2147483647 h 58"/>
                  <a:gd name="T8" fmla="*/ 2147483647 w 66"/>
                  <a:gd name="T9" fmla="*/ 2147483647 h 58"/>
                  <a:gd name="T10" fmla="*/ 2147483647 w 66"/>
                  <a:gd name="T11" fmla="*/ 2147483647 h 58"/>
                  <a:gd name="T12" fmla="*/ 2147483647 w 66"/>
                  <a:gd name="T13" fmla="*/ 2147483647 h 58"/>
                  <a:gd name="T14" fmla="*/ 2147483647 w 66"/>
                  <a:gd name="T15" fmla="*/ 2147483647 h 58"/>
                  <a:gd name="T16" fmla="*/ 2147483647 w 66"/>
                  <a:gd name="T17" fmla="*/ 2147483647 h 58"/>
                  <a:gd name="T18" fmla="*/ 2147483647 w 66"/>
                  <a:gd name="T19" fmla="*/ 2147483647 h 58"/>
                  <a:gd name="T20" fmla="*/ 2147483647 w 66"/>
                  <a:gd name="T21" fmla="*/ 2147483647 h 58"/>
                  <a:gd name="T22" fmla="*/ 2147483647 w 66"/>
                  <a:gd name="T23" fmla="*/ 2147483647 h 58"/>
                  <a:gd name="T24" fmla="*/ 2147483647 w 66"/>
                  <a:gd name="T25" fmla="*/ 2147483647 h 58"/>
                  <a:gd name="T26" fmla="*/ 2147483647 w 66"/>
                  <a:gd name="T27" fmla="*/ 2147483647 h 58"/>
                  <a:gd name="T28" fmla="*/ 2147483647 w 66"/>
                  <a:gd name="T29" fmla="*/ 2147483647 h 58"/>
                  <a:gd name="T30" fmla="*/ 2147483647 w 66"/>
                  <a:gd name="T31" fmla="*/ 2147483647 h 58"/>
                  <a:gd name="T32" fmla="*/ 2147483647 w 66"/>
                  <a:gd name="T33" fmla="*/ 2147483647 h 58"/>
                  <a:gd name="T34" fmla="*/ 2147483647 w 66"/>
                  <a:gd name="T35" fmla="*/ 2147483647 h 58"/>
                  <a:gd name="T36" fmla="*/ 2147483647 w 66"/>
                  <a:gd name="T37" fmla="*/ 2147483647 h 58"/>
                  <a:gd name="T38" fmla="*/ 2147483647 w 66"/>
                  <a:gd name="T39" fmla="*/ 2147483647 h 58"/>
                  <a:gd name="T40" fmla="*/ 2147483647 w 66"/>
                  <a:gd name="T41" fmla="*/ 2147483647 h 58"/>
                  <a:gd name="T42" fmla="*/ 2147483647 w 66"/>
                  <a:gd name="T43" fmla="*/ 2147483647 h 58"/>
                  <a:gd name="T44" fmla="*/ 2147483647 w 66"/>
                  <a:gd name="T45" fmla="*/ 2147483647 h 58"/>
                  <a:gd name="T46" fmla="*/ 2147483647 w 66"/>
                  <a:gd name="T47" fmla="*/ 2147483647 h 58"/>
                  <a:gd name="T48" fmla="*/ 2147483647 w 66"/>
                  <a:gd name="T49" fmla="*/ 2147483647 h 58"/>
                  <a:gd name="T50" fmla="*/ 0 w 66"/>
                  <a:gd name="T51" fmla="*/ 2147483647 h 58"/>
                  <a:gd name="T52" fmla="*/ 0 w 66"/>
                  <a:gd name="T53" fmla="*/ 2147483647 h 58"/>
                  <a:gd name="T54" fmla="*/ 0 w 66"/>
                  <a:gd name="T55" fmla="*/ 2147483647 h 58"/>
                  <a:gd name="T56" fmla="*/ 0 w 66"/>
                  <a:gd name="T57" fmla="*/ 2147483647 h 58"/>
                  <a:gd name="T58" fmla="*/ 2147483647 w 66"/>
                  <a:gd name="T59" fmla="*/ 2147483647 h 58"/>
                  <a:gd name="T60" fmla="*/ 2147483647 w 66"/>
                  <a:gd name="T61" fmla="*/ 2147483647 h 58"/>
                  <a:gd name="T62" fmla="*/ 2147483647 w 66"/>
                  <a:gd name="T63" fmla="*/ 2147483647 h 58"/>
                  <a:gd name="T64" fmla="*/ 2147483647 w 66"/>
                  <a:gd name="T65" fmla="*/ 2147483647 h 58"/>
                  <a:gd name="T66" fmla="*/ 2147483647 w 66"/>
                  <a:gd name="T67" fmla="*/ 2147483647 h 58"/>
                  <a:gd name="T68" fmla="*/ 2147483647 w 66"/>
                  <a:gd name="T69" fmla="*/ 2147483647 h 58"/>
                  <a:gd name="T70" fmla="*/ 2147483647 w 66"/>
                  <a:gd name="T71" fmla="*/ 2147483647 h 58"/>
                  <a:gd name="T72" fmla="*/ 2147483647 w 66"/>
                  <a:gd name="T73" fmla="*/ 0 h 58"/>
                  <a:gd name="T74" fmla="*/ 2147483647 w 66"/>
                  <a:gd name="T75" fmla="*/ 2147483647 h 58"/>
                  <a:gd name="T76" fmla="*/ 2147483647 w 66"/>
                  <a:gd name="T77" fmla="*/ 2147483647 h 5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58"/>
                  <a:gd name="T119" fmla="*/ 66 w 66"/>
                  <a:gd name="T120" fmla="*/ 58 h 5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58">
                    <a:moveTo>
                      <a:pt x="18" y="2"/>
                    </a:moveTo>
                    <a:lnTo>
                      <a:pt x="24" y="8"/>
                    </a:lnTo>
                    <a:lnTo>
                      <a:pt x="28" y="10"/>
                    </a:lnTo>
                    <a:lnTo>
                      <a:pt x="32" y="12"/>
                    </a:lnTo>
                    <a:lnTo>
                      <a:pt x="40" y="12"/>
                    </a:lnTo>
                    <a:lnTo>
                      <a:pt x="46" y="10"/>
                    </a:lnTo>
                    <a:lnTo>
                      <a:pt x="58" y="6"/>
                    </a:lnTo>
                    <a:lnTo>
                      <a:pt x="66" y="6"/>
                    </a:lnTo>
                    <a:lnTo>
                      <a:pt x="66" y="8"/>
                    </a:lnTo>
                    <a:lnTo>
                      <a:pt x="64" y="12"/>
                    </a:lnTo>
                    <a:lnTo>
                      <a:pt x="60" y="16"/>
                    </a:lnTo>
                    <a:lnTo>
                      <a:pt x="56" y="24"/>
                    </a:lnTo>
                    <a:lnTo>
                      <a:pt x="54" y="32"/>
                    </a:lnTo>
                    <a:lnTo>
                      <a:pt x="50" y="34"/>
                    </a:lnTo>
                    <a:lnTo>
                      <a:pt x="46" y="36"/>
                    </a:lnTo>
                    <a:lnTo>
                      <a:pt x="42" y="42"/>
                    </a:lnTo>
                    <a:lnTo>
                      <a:pt x="38" y="48"/>
                    </a:lnTo>
                    <a:lnTo>
                      <a:pt x="34" y="50"/>
                    </a:lnTo>
                    <a:lnTo>
                      <a:pt x="32" y="52"/>
                    </a:lnTo>
                    <a:lnTo>
                      <a:pt x="30" y="50"/>
                    </a:lnTo>
                    <a:lnTo>
                      <a:pt x="28" y="46"/>
                    </a:lnTo>
                    <a:lnTo>
                      <a:pt x="18" y="54"/>
                    </a:lnTo>
                    <a:lnTo>
                      <a:pt x="16" y="56"/>
                    </a:lnTo>
                    <a:lnTo>
                      <a:pt x="10" y="58"/>
                    </a:lnTo>
                    <a:lnTo>
                      <a:pt x="4" y="56"/>
                    </a:lnTo>
                    <a:lnTo>
                      <a:pt x="0" y="52"/>
                    </a:lnTo>
                    <a:lnTo>
                      <a:pt x="0" y="48"/>
                    </a:lnTo>
                    <a:lnTo>
                      <a:pt x="0" y="42"/>
                    </a:lnTo>
                    <a:lnTo>
                      <a:pt x="0" y="38"/>
                    </a:lnTo>
                    <a:lnTo>
                      <a:pt x="2" y="36"/>
                    </a:lnTo>
                    <a:lnTo>
                      <a:pt x="6" y="32"/>
                    </a:lnTo>
                    <a:lnTo>
                      <a:pt x="8" y="32"/>
                    </a:lnTo>
                    <a:lnTo>
                      <a:pt x="8" y="28"/>
                    </a:lnTo>
                    <a:lnTo>
                      <a:pt x="6" y="20"/>
                    </a:lnTo>
                    <a:lnTo>
                      <a:pt x="8" y="16"/>
                    </a:lnTo>
                    <a:lnTo>
                      <a:pt x="12" y="8"/>
                    </a:lnTo>
                    <a:lnTo>
                      <a:pt x="18" y="0"/>
                    </a:lnTo>
                    <a:lnTo>
                      <a:pt x="18" y="4"/>
                    </a:lnTo>
                    <a:lnTo>
                      <a:pt x="18"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8" name="îSľïdè"/>
              <p:cNvSpPr/>
              <p:nvPr/>
            </p:nvSpPr>
            <p:spPr bwMode="auto">
              <a:xfrm>
                <a:off x="8502922" y="5097802"/>
                <a:ext cx="319514" cy="189143"/>
              </a:xfrm>
              <a:custGeom>
                <a:avLst/>
                <a:gdLst>
                  <a:gd name="T0" fmla="*/ 2147483647 w 184"/>
                  <a:gd name="T1" fmla="*/ 2147483647 h 114"/>
                  <a:gd name="T2" fmla="*/ 2147483647 w 184"/>
                  <a:gd name="T3" fmla="*/ 2147483647 h 114"/>
                  <a:gd name="T4" fmla="*/ 2147483647 w 184"/>
                  <a:gd name="T5" fmla="*/ 2147483647 h 114"/>
                  <a:gd name="T6" fmla="*/ 2147483647 w 184"/>
                  <a:gd name="T7" fmla="*/ 2147483647 h 114"/>
                  <a:gd name="T8" fmla="*/ 2147483647 w 184"/>
                  <a:gd name="T9" fmla="*/ 2147483647 h 114"/>
                  <a:gd name="T10" fmla="*/ 2147483647 w 184"/>
                  <a:gd name="T11" fmla="*/ 2147483647 h 114"/>
                  <a:gd name="T12" fmla="*/ 2147483647 w 184"/>
                  <a:gd name="T13" fmla="*/ 2147483647 h 114"/>
                  <a:gd name="T14" fmla="*/ 2147483647 w 184"/>
                  <a:gd name="T15" fmla="*/ 0 h 114"/>
                  <a:gd name="T16" fmla="*/ 2147483647 w 184"/>
                  <a:gd name="T17" fmla="*/ 2147483647 h 114"/>
                  <a:gd name="T18" fmla="*/ 2147483647 w 184"/>
                  <a:gd name="T19" fmla="*/ 2147483647 h 114"/>
                  <a:gd name="T20" fmla="*/ 2147483647 w 184"/>
                  <a:gd name="T21" fmla="*/ 2147483647 h 114"/>
                  <a:gd name="T22" fmla="*/ 2147483647 w 184"/>
                  <a:gd name="T23" fmla="*/ 2147483647 h 114"/>
                  <a:gd name="T24" fmla="*/ 2147483647 w 184"/>
                  <a:gd name="T25" fmla="*/ 2147483647 h 114"/>
                  <a:gd name="T26" fmla="*/ 2147483647 w 184"/>
                  <a:gd name="T27" fmla="*/ 2147483647 h 114"/>
                  <a:gd name="T28" fmla="*/ 2147483647 w 184"/>
                  <a:gd name="T29" fmla="*/ 2147483647 h 114"/>
                  <a:gd name="T30" fmla="*/ 2147483647 w 184"/>
                  <a:gd name="T31" fmla="*/ 2147483647 h 114"/>
                  <a:gd name="T32" fmla="*/ 2147483647 w 184"/>
                  <a:gd name="T33" fmla="*/ 2147483647 h 114"/>
                  <a:gd name="T34" fmla="*/ 2147483647 w 184"/>
                  <a:gd name="T35" fmla="*/ 2147483647 h 114"/>
                  <a:gd name="T36" fmla="*/ 2147483647 w 184"/>
                  <a:gd name="T37" fmla="*/ 2147483647 h 114"/>
                  <a:gd name="T38" fmla="*/ 2147483647 w 184"/>
                  <a:gd name="T39" fmla="*/ 2147483647 h 114"/>
                  <a:gd name="T40" fmla="*/ 2147483647 w 184"/>
                  <a:gd name="T41" fmla="*/ 2147483647 h 114"/>
                  <a:gd name="T42" fmla="*/ 2147483647 w 184"/>
                  <a:gd name="T43" fmla="*/ 2147483647 h 114"/>
                  <a:gd name="T44" fmla="*/ 2147483647 w 184"/>
                  <a:gd name="T45" fmla="*/ 2147483647 h 114"/>
                  <a:gd name="T46" fmla="*/ 2147483647 w 184"/>
                  <a:gd name="T47" fmla="*/ 2147483647 h 114"/>
                  <a:gd name="T48" fmla="*/ 2147483647 w 184"/>
                  <a:gd name="T49" fmla="*/ 2147483647 h 114"/>
                  <a:gd name="T50" fmla="*/ 2147483647 w 184"/>
                  <a:gd name="T51" fmla="*/ 2147483647 h 114"/>
                  <a:gd name="T52" fmla="*/ 2147483647 w 184"/>
                  <a:gd name="T53" fmla="*/ 2147483647 h 114"/>
                  <a:gd name="T54" fmla="*/ 2147483647 w 184"/>
                  <a:gd name="T55" fmla="*/ 2147483647 h 114"/>
                  <a:gd name="T56" fmla="*/ 2147483647 w 184"/>
                  <a:gd name="T57" fmla="*/ 2147483647 h 114"/>
                  <a:gd name="T58" fmla="*/ 2147483647 w 184"/>
                  <a:gd name="T59" fmla="*/ 2147483647 h 114"/>
                  <a:gd name="T60" fmla="*/ 2147483647 w 184"/>
                  <a:gd name="T61" fmla="*/ 2147483647 h 114"/>
                  <a:gd name="T62" fmla="*/ 2147483647 w 184"/>
                  <a:gd name="T63" fmla="*/ 2147483647 h 114"/>
                  <a:gd name="T64" fmla="*/ 2147483647 w 184"/>
                  <a:gd name="T65" fmla="*/ 2147483647 h 114"/>
                  <a:gd name="T66" fmla="*/ 2147483647 w 184"/>
                  <a:gd name="T67" fmla="*/ 2147483647 h 114"/>
                  <a:gd name="T68" fmla="*/ 2147483647 w 184"/>
                  <a:gd name="T69" fmla="*/ 2147483647 h 114"/>
                  <a:gd name="T70" fmla="*/ 2147483647 w 184"/>
                  <a:gd name="T71" fmla="*/ 2147483647 h 114"/>
                  <a:gd name="T72" fmla="*/ 2147483647 w 184"/>
                  <a:gd name="T73" fmla="*/ 2147483647 h 114"/>
                  <a:gd name="T74" fmla="*/ 2147483647 w 184"/>
                  <a:gd name="T75" fmla="*/ 2147483647 h 114"/>
                  <a:gd name="T76" fmla="*/ 2147483647 w 184"/>
                  <a:gd name="T77" fmla="*/ 2147483647 h 114"/>
                  <a:gd name="T78" fmla="*/ 2147483647 w 184"/>
                  <a:gd name="T79" fmla="*/ 2147483647 h 114"/>
                  <a:gd name="T80" fmla="*/ 2147483647 w 184"/>
                  <a:gd name="T81" fmla="*/ 2147483647 h 114"/>
                  <a:gd name="T82" fmla="*/ 2147483647 w 184"/>
                  <a:gd name="T83" fmla="*/ 2147483647 h 114"/>
                  <a:gd name="T84" fmla="*/ 0 w 184"/>
                  <a:gd name="T85" fmla="*/ 2147483647 h 114"/>
                  <a:gd name="T86" fmla="*/ 0 w 184"/>
                  <a:gd name="T87" fmla="*/ 2147483647 h 114"/>
                  <a:gd name="T88" fmla="*/ 2147483647 w 184"/>
                  <a:gd name="T89" fmla="*/ 2147483647 h 114"/>
                  <a:gd name="T90" fmla="*/ 2147483647 w 184"/>
                  <a:gd name="T91" fmla="*/ 2147483647 h 114"/>
                  <a:gd name="T92" fmla="*/ 2147483647 w 184"/>
                  <a:gd name="T93" fmla="*/ 2147483647 h 114"/>
                  <a:gd name="T94" fmla="*/ 2147483647 w 184"/>
                  <a:gd name="T95" fmla="*/ 2147483647 h 114"/>
                  <a:gd name="T96" fmla="*/ 2147483647 w 184"/>
                  <a:gd name="T97" fmla="*/ 2147483647 h 114"/>
                  <a:gd name="T98" fmla="*/ 2147483647 w 184"/>
                  <a:gd name="T99" fmla="*/ 2147483647 h 114"/>
                  <a:gd name="T100" fmla="*/ 2147483647 w 184"/>
                  <a:gd name="T101" fmla="*/ 2147483647 h 114"/>
                  <a:gd name="T102" fmla="*/ 2147483647 w 184"/>
                  <a:gd name="T103" fmla="*/ 2147483647 h 114"/>
                  <a:gd name="T104" fmla="*/ 2147483647 w 184"/>
                  <a:gd name="T105" fmla="*/ 2147483647 h 114"/>
                  <a:gd name="T106" fmla="*/ 2147483647 w 184"/>
                  <a:gd name="T107" fmla="*/ 2147483647 h 11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84"/>
                  <a:gd name="T163" fmla="*/ 0 h 114"/>
                  <a:gd name="T164" fmla="*/ 184 w 184"/>
                  <a:gd name="T165" fmla="*/ 114 h 11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84" h="114">
                    <a:moveTo>
                      <a:pt x="110" y="42"/>
                    </a:moveTo>
                    <a:lnTo>
                      <a:pt x="120" y="32"/>
                    </a:lnTo>
                    <a:lnTo>
                      <a:pt x="132" y="24"/>
                    </a:lnTo>
                    <a:lnTo>
                      <a:pt x="138" y="22"/>
                    </a:lnTo>
                    <a:lnTo>
                      <a:pt x="144" y="18"/>
                    </a:lnTo>
                    <a:lnTo>
                      <a:pt x="154" y="6"/>
                    </a:lnTo>
                    <a:lnTo>
                      <a:pt x="162" y="2"/>
                    </a:lnTo>
                    <a:lnTo>
                      <a:pt x="166" y="0"/>
                    </a:lnTo>
                    <a:lnTo>
                      <a:pt x="172" y="2"/>
                    </a:lnTo>
                    <a:lnTo>
                      <a:pt x="168" y="6"/>
                    </a:lnTo>
                    <a:lnTo>
                      <a:pt x="166" y="14"/>
                    </a:lnTo>
                    <a:lnTo>
                      <a:pt x="172" y="12"/>
                    </a:lnTo>
                    <a:lnTo>
                      <a:pt x="176" y="10"/>
                    </a:lnTo>
                    <a:lnTo>
                      <a:pt x="184" y="6"/>
                    </a:lnTo>
                    <a:lnTo>
                      <a:pt x="184" y="16"/>
                    </a:lnTo>
                    <a:lnTo>
                      <a:pt x="178" y="18"/>
                    </a:lnTo>
                    <a:lnTo>
                      <a:pt x="176" y="22"/>
                    </a:lnTo>
                    <a:lnTo>
                      <a:pt x="172" y="28"/>
                    </a:lnTo>
                    <a:lnTo>
                      <a:pt x="168" y="32"/>
                    </a:lnTo>
                    <a:lnTo>
                      <a:pt x="164" y="34"/>
                    </a:lnTo>
                    <a:lnTo>
                      <a:pt x="158" y="36"/>
                    </a:lnTo>
                    <a:lnTo>
                      <a:pt x="140" y="46"/>
                    </a:lnTo>
                    <a:lnTo>
                      <a:pt x="132" y="52"/>
                    </a:lnTo>
                    <a:lnTo>
                      <a:pt x="130" y="54"/>
                    </a:lnTo>
                    <a:lnTo>
                      <a:pt x="128" y="56"/>
                    </a:lnTo>
                    <a:lnTo>
                      <a:pt x="128" y="60"/>
                    </a:lnTo>
                    <a:lnTo>
                      <a:pt x="122" y="64"/>
                    </a:lnTo>
                    <a:lnTo>
                      <a:pt x="114" y="64"/>
                    </a:lnTo>
                    <a:lnTo>
                      <a:pt x="102" y="66"/>
                    </a:lnTo>
                    <a:lnTo>
                      <a:pt x="94" y="70"/>
                    </a:lnTo>
                    <a:lnTo>
                      <a:pt x="86" y="78"/>
                    </a:lnTo>
                    <a:lnTo>
                      <a:pt x="74" y="90"/>
                    </a:lnTo>
                    <a:lnTo>
                      <a:pt x="70" y="94"/>
                    </a:lnTo>
                    <a:lnTo>
                      <a:pt x="66" y="98"/>
                    </a:lnTo>
                    <a:lnTo>
                      <a:pt x="54" y="100"/>
                    </a:lnTo>
                    <a:lnTo>
                      <a:pt x="50" y="104"/>
                    </a:lnTo>
                    <a:lnTo>
                      <a:pt x="42" y="110"/>
                    </a:lnTo>
                    <a:lnTo>
                      <a:pt x="36" y="112"/>
                    </a:lnTo>
                    <a:lnTo>
                      <a:pt x="28" y="114"/>
                    </a:lnTo>
                    <a:lnTo>
                      <a:pt x="20" y="112"/>
                    </a:lnTo>
                    <a:lnTo>
                      <a:pt x="10" y="108"/>
                    </a:lnTo>
                    <a:lnTo>
                      <a:pt x="2" y="102"/>
                    </a:lnTo>
                    <a:lnTo>
                      <a:pt x="0" y="100"/>
                    </a:lnTo>
                    <a:lnTo>
                      <a:pt x="0" y="96"/>
                    </a:lnTo>
                    <a:lnTo>
                      <a:pt x="8" y="90"/>
                    </a:lnTo>
                    <a:lnTo>
                      <a:pt x="20" y="84"/>
                    </a:lnTo>
                    <a:lnTo>
                      <a:pt x="30" y="78"/>
                    </a:lnTo>
                    <a:lnTo>
                      <a:pt x="40" y="72"/>
                    </a:lnTo>
                    <a:lnTo>
                      <a:pt x="62" y="60"/>
                    </a:lnTo>
                    <a:lnTo>
                      <a:pt x="68" y="58"/>
                    </a:lnTo>
                    <a:lnTo>
                      <a:pt x="72" y="58"/>
                    </a:lnTo>
                    <a:lnTo>
                      <a:pt x="82" y="58"/>
                    </a:lnTo>
                    <a:lnTo>
                      <a:pt x="96" y="52"/>
                    </a:lnTo>
                    <a:lnTo>
                      <a:pt x="110" y="4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69" name="îṥļïḍê"/>
              <p:cNvSpPr/>
              <p:nvPr/>
            </p:nvSpPr>
            <p:spPr bwMode="auto">
              <a:xfrm>
                <a:off x="8830700" y="4914262"/>
                <a:ext cx="183170" cy="219967"/>
              </a:xfrm>
              <a:custGeom>
                <a:avLst/>
                <a:gdLst>
                  <a:gd name="T0" fmla="*/ 2147483647 w 106"/>
                  <a:gd name="T1" fmla="*/ 2147483647 h 132"/>
                  <a:gd name="T2" fmla="*/ 0 w 106"/>
                  <a:gd name="T3" fmla="*/ 2147483647 h 132"/>
                  <a:gd name="T4" fmla="*/ 2147483647 w 106"/>
                  <a:gd name="T5" fmla="*/ 2147483647 h 132"/>
                  <a:gd name="T6" fmla="*/ 2147483647 w 106"/>
                  <a:gd name="T7" fmla="*/ 2147483647 h 132"/>
                  <a:gd name="T8" fmla="*/ 2147483647 w 106"/>
                  <a:gd name="T9" fmla="*/ 2147483647 h 132"/>
                  <a:gd name="T10" fmla="*/ 2147483647 w 106"/>
                  <a:gd name="T11" fmla="*/ 2147483647 h 132"/>
                  <a:gd name="T12" fmla="*/ 2147483647 w 106"/>
                  <a:gd name="T13" fmla="*/ 2147483647 h 132"/>
                  <a:gd name="T14" fmla="*/ 2147483647 w 106"/>
                  <a:gd name="T15" fmla="*/ 2147483647 h 132"/>
                  <a:gd name="T16" fmla="*/ 2147483647 w 106"/>
                  <a:gd name="T17" fmla="*/ 2147483647 h 132"/>
                  <a:gd name="T18" fmla="*/ 2147483647 w 106"/>
                  <a:gd name="T19" fmla="*/ 2147483647 h 132"/>
                  <a:gd name="T20" fmla="*/ 2147483647 w 106"/>
                  <a:gd name="T21" fmla="*/ 2147483647 h 132"/>
                  <a:gd name="T22" fmla="*/ 2147483647 w 106"/>
                  <a:gd name="T23" fmla="*/ 2147483647 h 132"/>
                  <a:gd name="T24" fmla="*/ 2147483647 w 106"/>
                  <a:gd name="T25" fmla="*/ 2147483647 h 132"/>
                  <a:gd name="T26" fmla="*/ 2147483647 w 106"/>
                  <a:gd name="T27" fmla="*/ 2147483647 h 132"/>
                  <a:gd name="T28" fmla="*/ 2147483647 w 106"/>
                  <a:gd name="T29" fmla="*/ 2147483647 h 132"/>
                  <a:gd name="T30" fmla="*/ 2147483647 w 106"/>
                  <a:gd name="T31" fmla="*/ 2147483647 h 132"/>
                  <a:gd name="T32" fmla="*/ 2147483647 w 106"/>
                  <a:gd name="T33" fmla="*/ 2147483647 h 132"/>
                  <a:gd name="T34" fmla="*/ 2147483647 w 106"/>
                  <a:gd name="T35" fmla="*/ 0 h 132"/>
                  <a:gd name="T36" fmla="*/ 2147483647 w 106"/>
                  <a:gd name="T37" fmla="*/ 2147483647 h 132"/>
                  <a:gd name="T38" fmla="*/ 2147483647 w 106"/>
                  <a:gd name="T39" fmla="*/ 2147483647 h 132"/>
                  <a:gd name="T40" fmla="*/ 2147483647 w 106"/>
                  <a:gd name="T41" fmla="*/ 2147483647 h 132"/>
                  <a:gd name="T42" fmla="*/ 2147483647 w 106"/>
                  <a:gd name="T43" fmla="*/ 2147483647 h 132"/>
                  <a:gd name="T44" fmla="*/ 2147483647 w 106"/>
                  <a:gd name="T45" fmla="*/ 2147483647 h 132"/>
                  <a:gd name="T46" fmla="*/ 2147483647 w 106"/>
                  <a:gd name="T47" fmla="*/ 2147483647 h 132"/>
                  <a:gd name="T48" fmla="*/ 2147483647 w 106"/>
                  <a:gd name="T49" fmla="*/ 2147483647 h 132"/>
                  <a:gd name="T50" fmla="*/ 2147483647 w 106"/>
                  <a:gd name="T51" fmla="*/ 2147483647 h 132"/>
                  <a:gd name="T52" fmla="*/ 2147483647 w 106"/>
                  <a:gd name="T53" fmla="*/ 2147483647 h 132"/>
                  <a:gd name="T54" fmla="*/ 2147483647 w 106"/>
                  <a:gd name="T55" fmla="*/ 2147483647 h 132"/>
                  <a:gd name="T56" fmla="*/ 2147483647 w 106"/>
                  <a:gd name="T57" fmla="*/ 2147483647 h 132"/>
                  <a:gd name="T58" fmla="*/ 2147483647 w 106"/>
                  <a:gd name="T59" fmla="*/ 2147483647 h 132"/>
                  <a:gd name="T60" fmla="*/ 2147483647 w 106"/>
                  <a:gd name="T61" fmla="*/ 2147483647 h 132"/>
                  <a:gd name="T62" fmla="*/ 2147483647 w 106"/>
                  <a:gd name="T63" fmla="*/ 2147483647 h 132"/>
                  <a:gd name="T64" fmla="*/ 2147483647 w 106"/>
                  <a:gd name="T65" fmla="*/ 2147483647 h 132"/>
                  <a:gd name="T66" fmla="*/ 2147483647 w 106"/>
                  <a:gd name="T67" fmla="*/ 2147483647 h 132"/>
                  <a:gd name="T68" fmla="*/ 2147483647 w 106"/>
                  <a:gd name="T69" fmla="*/ 2147483647 h 132"/>
                  <a:gd name="T70" fmla="*/ 2147483647 w 106"/>
                  <a:gd name="T71" fmla="*/ 2147483647 h 132"/>
                  <a:gd name="T72" fmla="*/ 2147483647 w 106"/>
                  <a:gd name="T73" fmla="*/ 2147483647 h 132"/>
                  <a:gd name="T74" fmla="*/ 2147483647 w 106"/>
                  <a:gd name="T75" fmla="*/ 2147483647 h 132"/>
                  <a:gd name="T76" fmla="*/ 2147483647 w 106"/>
                  <a:gd name="T77" fmla="*/ 2147483647 h 132"/>
                  <a:gd name="T78" fmla="*/ 2147483647 w 106"/>
                  <a:gd name="T79" fmla="*/ 2147483647 h 132"/>
                  <a:gd name="T80" fmla="*/ 2147483647 w 106"/>
                  <a:gd name="T81" fmla="*/ 2147483647 h 13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06"/>
                  <a:gd name="T124" fmla="*/ 0 h 132"/>
                  <a:gd name="T125" fmla="*/ 106 w 106"/>
                  <a:gd name="T126" fmla="*/ 132 h 13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06" h="132">
                    <a:moveTo>
                      <a:pt x="6" y="132"/>
                    </a:moveTo>
                    <a:lnTo>
                      <a:pt x="2" y="130"/>
                    </a:lnTo>
                    <a:lnTo>
                      <a:pt x="0" y="126"/>
                    </a:lnTo>
                    <a:lnTo>
                      <a:pt x="0" y="122"/>
                    </a:lnTo>
                    <a:lnTo>
                      <a:pt x="2" y="120"/>
                    </a:lnTo>
                    <a:lnTo>
                      <a:pt x="6" y="120"/>
                    </a:lnTo>
                    <a:lnTo>
                      <a:pt x="12" y="116"/>
                    </a:lnTo>
                    <a:lnTo>
                      <a:pt x="18" y="114"/>
                    </a:lnTo>
                    <a:lnTo>
                      <a:pt x="22" y="110"/>
                    </a:lnTo>
                    <a:lnTo>
                      <a:pt x="24" y="104"/>
                    </a:lnTo>
                    <a:lnTo>
                      <a:pt x="16" y="98"/>
                    </a:lnTo>
                    <a:lnTo>
                      <a:pt x="12" y="94"/>
                    </a:lnTo>
                    <a:lnTo>
                      <a:pt x="12" y="90"/>
                    </a:lnTo>
                    <a:lnTo>
                      <a:pt x="14" y="86"/>
                    </a:lnTo>
                    <a:lnTo>
                      <a:pt x="16" y="84"/>
                    </a:lnTo>
                    <a:lnTo>
                      <a:pt x="18" y="84"/>
                    </a:lnTo>
                    <a:lnTo>
                      <a:pt x="20" y="84"/>
                    </a:lnTo>
                    <a:lnTo>
                      <a:pt x="26" y="84"/>
                    </a:lnTo>
                    <a:lnTo>
                      <a:pt x="30" y="82"/>
                    </a:lnTo>
                    <a:lnTo>
                      <a:pt x="34" y="78"/>
                    </a:lnTo>
                    <a:lnTo>
                      <a:pt x="40" y="70"/>
                    </a:lnTo>
                    <a:lnTo>
                      <a:pt x="44" y="68"/>
                    </a:lnTo>
                    <a:lnTo>
                      <a:pt x="48" y="62"/>
                    </a:lnTo>
                    <a:lnTo>
                      <a:pt x="52" y="54"/>
                    </a:lnTo>
                    <a:lnTo>
                      <a:pt x="54" y="44"/>
                    </a:lnTo>
                    <a:lnTo>
                      <a:pt x="58" y="34"/>
                    </a:lnTo>
                    <a:lnTo>
                      <a:pt x="54" y="32"/>
                    </a:lnTo>
                    <a:lnTo>
                      <a:pt x="52" y="30"/>
                    </a:lnTo>
                    <a:lnTo>
                      <a:pt x="52" y="24"/>
                    </a:lnTo>
                    <a:lnTo>
                      <a:pt x="52" y="22"/>
                    </a:lnTo>
                    <a:lnTo>
                      <a:pt x="54" y="20"/>
                    </a:lnTo>
                    <a:lnTo>
                      <a:pt x="52" y="16"/>
                    </a:lnTo>
                    <a:lnTo>
                      <a:pt x="52" y="14"/>
                    </a:lnTo>
                    <a:lnTo>
                      <a:pt x="54" y="4"/>
                    </a:lnTo>
                    <a:lnTo>
                      <a:pt x="56" y="2"/>
                    </a:lnTo>
                    <a:lnTo>
                      <a:pt x="58" y="0"/>
                    </a:lnTo>
                    <a:lnTo>
                      <a:pt x="60" y="4"/>
                    </a:lnTo>
                    <a:lnTo>
                      <a:pt x="64" y="8"/>
                    </a:lnTo>
                    <a:lnTo>
                      <a:pt x="68" y="14"/>
                    </a:lnTo>
                    <a:lnTo>
                      <a:pt x="70" y="20"/>
                    </a:lnTo>
                    <a:lnTo>
                      <a:pt x="70" y="24"/>
                    </a:lnTo>
                    <a:lnTo>
                      <a:pt x="68" y="26"/>
                    </a:lnTo>
                    <a:lnTo>
                      <a:pt x="64" y="28"/>
                    </a:lnTo>
                    <a:lnTo>
                      <a:pt x="62" y="30"/>
                    </a:lnTo>
                    <a:lnTo>
                      <a:pt x="62" y="34"/>
                    </a:lnTo>
                    <a:lnTo>
                      <a:pt x="60" y="38"/>
                    </a:lnTo>
                    <a:lnTo>
                      <a:pt x="58" y="44"/>
                    </a:lnTo>
                    <a:lnTo>
                      <a:pt x="60" y="46"/>
                    </a:lnTo>
                    <a:lnTo>
                      <a:pt x="62" y="48"/>
                    </a:lnTo>
                    <a:lnTo>
                      <a:pt x="66" y="46"/>
                    </a:lnTo>
                    <a:lnTo>
                      <a:pt x="68" y="44"/>
                    </a:lnTo>
                    <a:lnTo>
                      <a:pt x="74" y="38"/>
                    </a:lnTo>
                    <a:lnTo>
                      <a:pt x="74" y="40"/>
                    </a:lnTo>
                    <a:lnTo>
                      <a:pt x="74" y="44"/>
                    </a:lnTo>
                    <a:lnTo>
                      <a:pt x="72" y="48"/>
                    </a:lnTo>
                    <a:lnTo>
                      <a:pt x="70" y="52"/>
                    </a:lnTo>
                    <a:lnTo>
                      <a:pt x="70" y="56"/>
                    </a:lnTo>
                    <a:lnTo>
                      <a:pt x="72" y="60"/>
                    </a:lnTo>
                    <a:lnTo>
                      <a:pt x="76" y="62"/>
                    </a:lnTo>
                    <a:lnTo>
                      <a:pt x="78" y="64"/>
                    </a:lnTo>
                    <a:lnTo>
                      <a:pt x="84" y="62"/>
                    </a:lnTo>
                    <a:lnTo>
                      <a:pt x="88" y="60"/>
                    </a:lnTo>
                    <a:lnTo>
                      <a:pt x="92" y="58"/>
                    </a:lnTo>
                    <a:lnTo>
                      <a:pt x="96" y="56"/>
                    </a:lnTo>
                    <a:lnTo>
                      <a:pt x="102" y="58"/>
                    </a:lnTo>
                    <a:lnTo>
                      <a:pt x="104" y="60"/>
                    </a:lnTo>
                    <a:lnTo>
                      <a:pt x="106" y="62"/>
                    </a:lnTo>
                    <a:lnTo>
                      <a:pt x="104" y="64"/>
                    </a:lnTo>
                    <a:lnTo>
                      <a:pt x="102" y="68"/>
                    </a:lnTo>
                    <a:lnTo>
                      <a:pt x="96" y="70"/>
                    </a:lnTo>
                    <a:lnTo>
                      <a:pt x="80" y="86"/>
                    </a:lnTo>
                    <a:lnTo>
                      <a:pt x="76" y="88"/>
                    </a:lnTo>
                    <a:lnTo>
                      <a:pt x="72" y="86"/>
                    </a:lnTo>
                    <a:lnTo>
                      <a:pt x="68" y="86"/>
                    </a:lnTo>
                    <a:lnTo>
                      <a:pt x="64" y="86"/>
                    </a:lnTo>
                    <a:lnTo>
                      <a:pt x="58" y="92"/>
                    </a:lnTo>
                    <a:lnTo>
                      <a:pt x="54" y="98"/>
                    </a:lnTo>
                    <a:lnTo>
                      <a:pt x="44" y="108"/>
                    </a:lnTo>
                    <a:lnTo>
                      <a:pt x="30" y="118"/>
                    </a:lnTo>
                    <a:lnTo>
                      <a:pt x="18" y="128"/>
                    </a:lnTo>
                    <a:lnTo>
                      <a:pt x="12" y="130"/>
                    </a:lnTo>
                    <a:lnTo>
                      <a:pt x="6" y="1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0" name="íSļíḑe"/>
              <p:cNvSpPr/>
              <p:nvPr/>
            </p:nvSpPr>
            <p:spPr bwMode="auto">
              <a:xfrm>
                <a:off x="8863753" y="4477133"/>
                <a:ext cx="67484" cy="74256"/>
              </a:xfrm>
              <a:custGeom>
                <a:avLst/>
                <a:gdLst>
                  <a:gd name="T0" fmla="*/ 2147483647 w 38"/>
                  <a:gd name="T1" fmla="*/ 2147483647 h 44"/>
                  <a:gd name="T2" fmla="*/ 2147483647 w 38"/>
                  <a:gd name="T3" fmla="*/ 2147483647 h 44"/>
                  <a:gd name="T4" fmla="*/ 2147483647 w 38"/>
                  <a:gd name="T5" fmla="*/ 2147483647 h 44"/>
                  <a:gd name="T6" fmla="*/ 2147483647 w 38"/>
                  <a:gd name="T7" fmla="*/ 2147483647 h 44"/>
                  <a:gd name="T8" fmla="*/ 2147483647 w 38"/>
                  <a:gd name="T9" fmla="*/ 2147483647 h 44"/>
                  <a:gd name="T10" fmla="*/ 2147483647 w 38"/>
                  <a:gd name="T11" fmla="*/ 2147483647 h 44"/>
                  <a:gd name="T12" fmla="*/ 0 w 38"/>
                  <a:gd name="T13" fmla="*/ 2147483647 h 44"/>
                  <a:gd name="T14" fmla="*/ 0 w 38"/>
                  <a:gd name="T15" fmla="*/ 0 h 44"/>
                  <a:gd name="T16" fmla="*/ 2147483647 w 38"/>
                  <a:gd name="T17" fmla="*/ 2147483647 h 44"/>
                  <a:gd name="T18" fmla="*/ 2147483647 w 38"/>
                  <a:gd name="T19" fmla="*/ 2147483647 h 44"/>
                  <a:gd name="T20" fmla="*/ 2147483647 w 38"/>
                  <a:gd name="T21" fmla="*/ 2147483647 h 44"/>
                  <a:gd name="T22" fmla="*/ 2147483647 w 38"/>
                  <a:gd name="T23" fmla="*/ 2147483647 h 44"/>
                  <a:gd name="T24" fmla="*/ 2147483647 w 38"/>
                  <a:gd name="T25" fmla="*/ 2147483647 h 44"/>
                  <a:gd name="T26" fmla="*/ 2147483647 w 38"/>
                  <a:gd name="T27" fmla="*/ 2147483647 h 44"/>
                  <a:gd name="T28" fmla="*/ 2147483647 w 38"/>
                  <a:gd name="T29" fmla="*/ 2147483647 h 44"/>
                  <a:gd name="T30" fmla="*/ 2147483647 w 38"/>
                  <a:gd name="T31" fmla="*/ 2147483647 h 44"/>
                  <a:gd name="T32" fmla="*/ 2147483647 w 38"/>
                  <a:gd name="T33" fmla="*/ 2147483647 h 4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8"/>
                  <a:gd name="T52" fmla="*/ 0 h 44"/>
                  <a:gd name="T53" fmla="*/ 38 w 38"/>
                  <a:gd name="T54" fmla="*/ 44 h 4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8" h="44">
                    <a:moveTo>
                      <a:pt x="38" y="42"/>
                    </a:moveTo>
                    <a:lnTo>
                      <a:pt x="36" y="44"/>
                    </a:lnTo>
                    <a:lnTo>
                      <a:pt x="32" y="42"/>
                    </a:lnTo>
                    <a:lnTo>
                      <a:pt x="26" y="40"/>
                    </a:lnTo>
                    <a:lnTo>
                      <a:pt x="14" y="32"/>
                    </a:lnTo>
                    <a:lnTo>
                      <a:pt x="6" y="20"/>
                    </a:lnTo>
                    <a:lnTo>
                      <a:pt x="0" y="12"/>
                    </a:lnTo>
                    <a:lnTo>
                      <a:pt x="0" y="0"/>
                    </a:lnTo>
                    <a:lnTo>
                      <a:pt x="8" y="4"/>
                    </a:lnTo>
                    <a:lnTo>
                      <a:pt x="12" y="10"/>
                    </a:lnTo>
                    <a:lnTo>
                      <a:pt x="16" y="16"/>
                    </a:lnTo>
                    <a:lnTo>
                      <a:pt x="20" y="22"/>
                    </a:lnTo>
                    <a:lnTo>
                      <a:pt x="24" y="24"/>
                    </a:lnTo>
                    <a:lnTo>
                      <a:pt x="28" y="26"/>
                    </a:lnTo>
                    <a:lnTo>
                      <a:pt x="32" y="28"/>
                    </a:lnTo>
                    <a:lnTo>
                      <a:pt x="34" y="32"/>
                    </a:lnTo>
                    <a:lnTo>
                      <a:pt x="38" y="4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1" name="îş1îḍê"/>
              <p:cNvSpPr/>
              <p:nvPr/>
            </p:nvSpPr>
            <p:spPr bwMode="auto">
              <a:xfrm>
                <a:off x="8502922" y="3990966"/>
                <a:ext cx="110178" cy="63047"/>
              </a:xfrm>
              <a:custGeom>
                <a:avLst/>
                <a:gdLst>
                  <a:gd name="T0" fmla="*/ 2147483647 w 64"/>
                  <a:gd name="T1" fmla="*/ 2147483647 h 38"/>
                  <a:gd name="T2" fmla="*/ 2147483647 w 64"/>
                  <a:gd name="T3" fmla="*/ 2147483647 h 38"/>
                  <a:gd name="T4" fmla="*/ 2147483647 w 64"/>
                  <a:gd name="T5" fmla="*/ 2147483647 h 38"/>
                  <a:gd name="T6" fmla="*/ 2147483647 w 64"/>
                  <a:gd name="T7" fmla="*/ 2147483647 h 38"/>
                  <a:gd name="T8" fmla="*/ 2147483647 w 64"/>
                  <a:gd name="T9" fmla="*/ 2147483647 h 38"/>
                  <a:gd name="T10" fmla="*/ 2147483647 w 64"/>
                  <a:gd name="T11" fmla="*/ 2147483647 h 38"/>
                  <a:gd name="T12" fmla="*/ 0 w 64"/>
                  <a:gd name="T13" fmla="*/ 2147483647 h 38"/>
                  <a:gd name="T14" fmla="*/ 0 w 64"/>
                  <a:gd name="T15" fmla="*/ 2147483647 h 38"/>
                  <a:gd name="T16" fmla="*/ 0 w 64"/>
                  <a:gd name="T17" fmla="*/ 2147483647 h 38"/>
                  <a:gd name="T18" fmla="*/ 2147483647 w 64"/>
                  <a:gd name="T19" fmla="*/ 2147483647 h 38"/>
                  <a:gd name="T20" fmla="*/ 2147483647 w 64"/>
                  <a:gd name="T21" fmla="*/ 2147483647 h 38"/>
                  <a:gd name="T22" fmla="*/ 2147483647 w 64"/>
                  <a:gd name="T23" fmla="*/ 2147483647 h 38"/>
                  <a:gd name="T24" fmla="*/ 2147483647 w 64"/>
                  <a:gd name="T25" fmla="*/ 2147483647 h 38"/>
                  <a:gd name="T26" fmla="*/ 2147483647 w 64"/>
                  <a:gd name="T27" fmla="*/ 2147483647 h 38"/>
                  <a:gd name="T28" fmla="*/ 2147483647 w 64"/>
                  <a:gd name="T29" fmla="*/ 2147483647 h 38"/>
                  <a:gd name="T30" fmla="*/ 2147483647 w 64"/>
                  <a:gd name="T31" fmla="*/ 2147483647 h 38"/>
                  <a:gd name="T32" fmla="*/ 2147483647 w 64"/>
                  <a:gd name="T33" fmla="*/ 2147483647 h 38"/>
                  <a:gd name="T34" fmla="*/ 2147483647 w 64"/>
                  <a:gd name="T35" fmla="*/ 2147483647 h 38"/>
                  <a:gd name="T36" fmla="*/ 2147483647 w 64"/>
                  <a:gd name="T37" fmla="*/ 0 h 38"/>
                  <a:gd name="T38" fmla="*/ 2147483647 w 64"/>
                  <a:gd name="T39" fmla="*/ 0 h 38"/>
                  <a:gd name="T40" fmla="*/ 2147483647 w 64"/>
                  <a:gd name="T41" fmla="*/ 2147483647 h 38"/>
                  <a:gd name="T42" fmla="*/ 2147483647 w 64"/>
                  <a:gd name="T43" fmla="*/ 2147483647 h 38"/>
                  <a:gd name="T44" fmla="*/ 2147483647 w 64"/>
                  <a:gd name="T45" fmla="*/ 2147483647 h 38"/>
                  <a:gd name="T46" fmla="*/ 2147483647 w 64"/>
                  <a:gd name="T47" fmla="*/ 2147483647 h 38"/>
                  <a:gd name="T48" fmla="*/ 2147483647 w 64"/>
                  <a:gd name="T49" fmla="*/ 2147483647 h 38"/>
                  <a:gd name="T50" fmla="*/ 2147483647 w 64"/>
                  <a:gd name="T51" fmla="*/ 2147483647 h 38"/>
                  <a:gd name="T52" fmla="*/ 2147483647 w 64"/>
                  <a:gd name="T53" fmla="*/ 2147483647 h 38"/>
                  <a:gd name="T54" fmla="*/ 2147483647 w 64"/>
                  <a:gd name="T55" fmla="*/ 2147483647 h 38"/>
                  <a:gd name="T56" fmla="*/ 2147483647 w 64"/>
                  <a:gd name="T57" fmla="*/ 2147483647 h 38"/>
                  <a:gd name="T58" fmla="*/ 2147483647 w 64"/>
                  <a:gd name="T59" fmla="*/ 2147483647 h 38"/>
                  <a:gd name="T60" fmla="*/ 2147483647 w 64"/>
                  <a:gd name="T61" fmla="*/ 2147483647 h 38"/>
                  <a:gd name="T62" fmla="*/ 2147483647 w 64"/>
                  <a:gd name="T63" fmla="*/ 2147483647 h 38"/>
                  <a:gd name="T64" fmla="*/ 2147483647 w 64"/>
                  <a:gd name="T65" fmla="*/ 2147483647 h 3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4"/>
                  <a:gd name="T100" fmla="*/ 0 h 38"/>
                  <a:gd name="T101" fmla="*/ 64 w 64"/>
                  <a:gd name="T102" fmla="*/ 38 h 3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4" h="38">
                    <a:moveTo>
                      <a:pt x="36" y="38"/>
                    </a:moveTo>
                    <a:lnTo>
                      <a:pt x="34" y="38"/>
                    </a:lnTo>
                    <a:lnTo>
                      <a:pt x="30" y="38"/>
                    </a:lnTo>
                    <a:lnTo>
                      <a:pt x="22" y="38"/>
                    </a:lnTo>
                    <a:lnTo>
                      <a:pt x="10" y="36"/>
                    </a:lnTo>
                    <a:lnTo>
                      <a:pt x="2" y="32"/>
                    </a:lnTo>
                    <a:lnTo>
                      <a:pt x="0" y="28"/>
                    </a:lnTo>
                    <a:lnTo>
                      <a:pt x="0" y="26"/>
                    </a:lnTo>
                    <a:lnTo>
                      <a:pt x="0" y="24"/>
                    </a:lnTo>
                    <a:lnTo>
                      <a:pt x="2" y="22"/>
                    </a:lnTo>
                    <a:lnTo>
                      <a:pt x="24" y="22"/>
                    </a:lnTo>
                    <a:lnTo>
                      <a:pt x="28" y="24"/>
                    </a:lnTo>
                    <a:lnTo>
                      <a:pt x="30" y="24"/>
                    </a:lnTo>
                    <a:lnTo>
                      <a:pt x="38" y="22"/>
                    </a:lnTo>
                    <a:lnTo>
                      <a:pt x="42" y="18"/>
                    </a:lnTo>
                    <a:lnTo>
                      <a:pt x="46" y="14"/>
                    </a:lnTo>
                    <a:lnTo>
                      <a:pt x="52" y="10"/>
                    </a:lnTo>
                    <a:lnTo>
                      <a:pt x="52" y="4"/>
                    </a:lnTo>
                    <a:lnTo>
                      <a:pt x="52" y="0"/>
                    </a:lnTo>
                    <a:lnTo>
                      <a:pt x="54" y="0"/>
                    </a:lnTo>
                    <a:lnTo>
                      <a:pt x="56" y="2"/>
                    </a:lnTo>
                    <a:lnTo>
                      <a:pt x="60" y="4"/>
                    </a:lnTo>
                    <a:lnTo>
                      <a:pt x="62" y="8"/>
                    </a:lnTo>
                    <a:lnTo>
                      <a:pt x="64" y="10"/>
                    </a:lnTo>
                    <a:lnTo>
                      <a:pt x="62" y="12"/>
                    </a:lnTo>
                    <a:lnTo>
                      <a:pt x="60" y="16"/>
                    </a:lnTo>
                    <a:lnTo>
                      <a:pt x="58" y="18"/>
                    </a:lnTo>
                    <a:lnTo>
                      <a:pt x="58" y="20"/>
                    </a:lnTo>
                    <a:lnTo>
                      <a:pt x="54" y="26"/>
                    </a:lnTo>
                    <a:lnTo>
                      <a:pt x="46" y="32"/>
                    </a:lnTo>
                    <a:lnTo>
                      <a:pt x="40" y="36"/>
                    </a:lnTo>
                    <a:lnTo>
                      <a:pt x="34" y="38"/>
                    </a:lnTo>
                    <a:lnTo>
                      <a:pt x="36" y="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2" name="íśļîḋê"/>
              <p:cNvSpPr/>
              <p:nvPr/>
            </p:nvSpPr>
            <p:spPr bwMode="auto">
              <a:xfrm>
                <a:off x="8099398" y="4027394"/>
                <a:ext cx="20657" cy="26620"/>
              </a:xfrm>
              <a:custGeom>
                <a:avLst/>
                <a:gdLst>
                  <a:gd name="T0" fmla="*/ 2147483647 w 12"/>
                  <a:gd name="T1" fmla="*/ 2147483647 h 16"/>
                  <a:gd name="T2" fmla="*/ 2147483647 w 12"/>
                  <a:gd name="T3" fmla="*/ 2147483647 h 16"/>
                  <a:gd name="T4" fmla="*/ 2147483647 w 12"/>
                  <a:gd name="T5" fmla="*/ 2147483647 h 16"/>
                  <a:gd name="T6" fmla="*/ 2147483647 w 12"/>
                  <a:gd name="T7" fmla="*/ 2147483647 h 16"/>
                  <a:gd name="T8" fmla="*/ 2147483647 w 12"/>
                  <a:gd name="T9" fmla="*/ 2147483647 h 16"/>
                  <a:gd name="T10" fmla="*/ 0 w 12"/>
                  <a:gd name="T11" fmla="*/ 2147483647 h 16"/>
                  <a:gd name="T12" fmla="*/ 2147483647 w 12"/>
                  <a:gd name="T13" fmla="*/ 2147483647 h 16"/>
                  <a:gd name="T14" fmla="*/ 2147483647 w 12"/>
                  <a:gd name="T15" fmla="*/ 0 h 16"/>
                  <a:gd name="T16" fmla="*/ 2147483647 w 12"/>
                  <a:gd name="T17" fmla="*/ 2147483647 h 16"/>
                  <a:gd name="T18" fmla="*/ 2147483647 w 12"/>
                  <a:gd name="T19" fmla="*/ 2147483647 h 16"/>
                  <a:gd name="T20" fmla="*/ 2147483647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12" y="10"/>
                    </a:moveTo>
                    <a:lnTo>
                      <a:pt x="12" y="14"/>
                    </a:lnTo>
                    <a:lnTo>
                      <a:pt x="12" y="16"/>
                    </a:lnTo>
                    <a:lnTo>
                      <a:pt x="6" y="16"/>
                    </a:lnTo>
                    <a:lnTo>
                      <a:pt x="2" y="14"/>
                    </a:lnTo>
                    <a:lnTo>
                      <a:pt x="0" y="10"/>
                    </a:lnTo>
                    <a:lnTo>
                      <a:pt x="2" y="4"/>
                    </a:lnTo>
                    <a:lnTo>
                      <a:pt x="8" y="0"/>
                    </a:lnTo>
                    <a:lnTo>
                      <a:pt x="10" y="6"/>
                    </a:lnTo>
                    <a:lnTo>
                      <a:pt x="10" y="8"/>
                    </a:lnTo>
                    <a:lnTo>
                      <a:pt x="12"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3" name="ïšḻîḋê"/>
              <p:cNvSpPr/>
              <p:nvPr/>
            </p:nvSpPr>
            <p:spPr bwMode="auto">
              <a:xfrm>
                <a:off x="8009879" y="4077832"/>
                <a:ext cx="20657" cy="30822"/>
              </a:xfrm>
              <a:custGeom>
                <a:avLst/>
                <a:gdLst>
                  <a:gd name="T0" fmla="*/ 2147483647 w 12"/>
                  <a:gd name="T1" fmla="*/ 2147483647 h 20"/>
                  <a:gd name="T2" fmla="*/ 2147483647 w 12"/>
                  <a:gd name="T3" fmla="*/ 2147483647 h 20"/>
                  <a:gd name="T4" fmla="*/ 2147483647 w 12"/>
                  <a:gd name="T5" fmla="*/ 0 h 20"/>
                  <a:gd name="T6" fmla="*/ 2147483647 w 12"/>
                  <a:gd name="T7" fmla="*/ 2147483647 h 20"/>
                  <a:gd name="T8" fmla="*/ 2147483647 w 12"/>
                  <a:gd name="T9" fmla="*/ 2147483647 h 20"/>
                  <a:gd name="T10" fmla="*/ 2147483647 w 12"/>
                  <a:gd name="T11" fmla="*/ 2147483647 h 20"/>
                  <a:gd name="T12" fmla="*/ 2147483647 w 12"/>
                  <a:gd name="T13" fmla="*/ 2147483647 h 20"/>
                  <a:gd name="T14" fmla="*/ 0 w 12"/>
                  <a:gd name="T15" fmla="*/ 2147483647 h 20"/>
                  <a:gd name="T16" fmla="*/ 0 w 12"/>
                  <a:gd name="T17" fmla="*/ 2147483647 h 20"/>
                  <a:gd name="T18" fmla="*/ 2147483647 w 12"/>
                  <a:gd name="T19" fmla="*/ 2147483647 h 20"/>
                  <a:gd name="T20" fmla="*/ 2147483647 w 12"/>
                  <a:gd name="T21" fmla="*/ 2147483647 h 20"/>
                  <a:gd name="T22" fmla="*/ 2147483647 w 12"/>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2"/>
                  <a:gd name="T37" fmla="*/ 0 h 20"/>
                  <a:gd name="T38" fmla="*/ 12 w 1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2" h="20">
                    <a:moveTo>
                      <a:pt x="6" y="2"/>
                    </a:moveTo>
                    <a:lnTo>
                      <a:pt x="8" y="2"/>
                    </a:lnTo>
                    <a:lnTo>
                      <a:pt x="8" y="0"/>
                    </a:lnTo>
                    <a:lnTo>
                      <a:pt x="10" y="2"/>
                    </a:lnTo>
                    <a:lnTo>
                      <a:pt x="12" y="4"/>
                    </a:lnTo>
                    <a:lnTo>
                      <a:pt x="10" y="6"/>
                    </a:lnTo>
                    <a:lnTo>
                      <a:pt x="8" y="12"/>
                    </a:lnTo>
                    <a:lnTo>
                      <a:pt x="0" y="20"/>
                    </a:lnTo>
                    <a:lnTo>
                      <a:pt x="0" y="10"/>
                    </a:lnTo>
                    <a:lnTo>
                      <a:pt x="2" y="6"/>
                    </a:lnTo>
                    <a:lnTo>
                      <a:pt x="4" y="4"/>
                    </a:lnTo>
                    <a:lnTo>
                      <a:pt x="6"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4" name="iṩliḑé"/>
              <p:cNvSpPr/>
              <p:nvPr/>
            </p:nvSpPr>
            <p:spPr bwMode="auto">
              <a:xfrm>
                <a:off x="7928624" y="3943330"/>
                <a:ext cx="88142" cy="36427"/>
              </a:xfrm>
              <a:custGeom>
                <a:avLst/>
                <a:gdLst>
                  <a:gd name="T0" fmla="*/ 2147483647 w 50"/>
                  <a:gd name="T1" fmla="*/ 2147483647 h 22"/>
                  <a:gd name="T2" fmla="*/ 2147483647 w 50"/>
                  <a:gd name="T3" fmla="*/ 2147483647 h 22"/>
                  <a:gd name="T4" fmla="*/ 2147483647 w 50"/>
                  <a:gd name="T5" fmla="*/ 2147483647 h 22"/>
                  <a:gd name="T6" fmla="*/ 2147483647 w 50"/>
                  <a:gd name="T7" fmla="*/ 2147483647 h 22"/>
                  <a:gd name="T8" fmla="*/ 2147483647 w 50"/>
                  <a:gd name="T9" fmla="*/ 2147483647 h 22"/>
                  <a:gd name="T10" fmla="*/ 2147483647 w 50"/>
                  <a:gd name="T11" fmla="*/ 2147483647 h 22"/>
                  <a:gd name="T12" fmla="*/ 2147483647 w 50"/>
                  <a:gd name="T13" fmla="*/ 2147483647 h 22"/>
                  <a:gd name="T14" fmla="*/ 2147483647 w 50"/>
                  <a:gd name="T15" fmla="*/ 2147483647 h 22"/>
                  <a:gd name="T16" fmla="*/ 2147483647 w 50"/>
                  <a:gd name="T17" fmla="*/ 2147483647 h 22"/>
                  <a:gd name="T18" fmla="*/ 0 w 50"/>
                  <a:gd name="T19" fmla="*/ 2147483647 h 22"/>
                  <a:gd name="T20" fmla="*/ 2147483647 w 50"/>
                  <a:gd name="T21" fmla="*/ 2147483647 h 22"/>
                  <a:gd name="T22" fmla="*/ 2147483647 w 50"/>
                  <a:gd name="T23" fmla="*/ 2147483647 h 22"/>
                  <a:gd name="T24" fmla="*/ 2147483647 w 50"/>
                  <a:gd name="T25" fmla="*/ 2147483647 h 22"/>
                  <a:gd name="T26" fmla="*/ 2147483647 w 50"/>
                  <a:gd name="T27" fmla="*/ 2147483647 h 22"/>
                  <a:gd name="T28" fmla="*/ 2147483647 w 50"/>
                  <a:gd name="T29" fmla="*/ 0 h 22"/>
                  <a:gd name="T30" fmla="*/ 2147483647 w 50"/>
                  <a:gd name="T31" fmla="*/ 2147483647 h 22"/>
                  <a:gd name="T32" fmla="*/ 2147483647 w 50"/>
                  <a:gd name="T33" fmla="*/ 2147483647 h 22"/>
                  <a:gd name="T34" fmla="*/ 2147483647 w 50"/>
                  <a:gd name="T35" fmla="*/ 0 h 22"/>
                  <a:gd name="T36" fmla="*/ 2147483647 w 50"/>
                  <a:gd name="T37" fmla="*/ 2147483647 h 22"/>
                  <a:gd name="T38" fmla="*/ 2147483647 w 50"/>
                  <a:gd name="T39" fmla="*/ 2147483647 h 22"/>
                  <a:gd name="T40" fmla="*/ 2147483647 w 50"/>
                  <a:gd name="T41" fmla="*/ 2147483647 h 22"/>
                  <a:gd name="T42" fmla="*/ 2147483647 w 50"/>
                  <a:gd name="T43" fmla="*/ 2147483647 h 22"/>
                  <a:gd name="T44" fmla="*/ 2147483647 w 50"/>
                  <a:gd name="T45" fmla="*/ 2147483647 h 22"/>
                  <a:gd name="T46" fmla="*/ 2147483647 w 50"/>
                  <a:gd name="T47" fmla="*/ 2147483647 h 22"/>
                  <a:gd name="T48" fmla="*/ 2147483647 w 50"/>
                  <a:gd name="T49" fmla="*/ 2147483647 h 2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0"/>
                  <a:gd name="T76" fmla="*/ 0 h 22"/>
                  <a:gd name="T77" fmla="*/ 50 w 50"/>
                  <a:gd name="T78" fmla="*/ 22 h 2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0" h="22">
                    <a:moveTo>
                      <a:pt x="42" y="22"/>
                    </a:moveTo>
                    <a:lnTo>
                      <a:pt x="40" y="20"/>
                    </a:lnTo>
                    <a:lnTo>
                      <a:pt x="38" y="16"/>
                    </a:lnTo>
                    <a:lnTo>
                      <a:pt x="34" y="14"/>
                    </a:lnTo>
                    <a:lnTo>
                      <a:pt x="30" y="14"/>
                    </a:lnTo>
                    <a:lnTo>
                      <a:pt x="24" y="12"/>
                    </a:lnTo>
                    <a:lnTo>
                      <a:pt x="16" y="12"/>
                    </a:lnTo>
                    <a:lnTo>
                      <a:pt x="10" y="12"/>
                    </a:lnTo>
                    <a:lnTo>
                      <a:pt x="2" y="12"/>
                    </a:lnTo>
                    <a:lnTo>
                      <a:pt x="0" y="10"/>
                    </a:lnTo>
                    <a:lnTo>
                      <a:pt x="8" y="4"/>
                    </a:lnTo>
                    <a:lnTo>
                      <a:pt x="14" y="4"/>
                    </a:lnTo>
                    <a:lnTo>
                      <a:pt x="18" y="2"/>
                    </a:lnTo>
                    <a:lnTo>
                      <a:pt x="24" y="2"/>
                    </a:lnTo>
                    <a:lnTo>
                      <a:pt x="28" y="0"/>
                    </a:lnTo>
                    <a:lnTo>
                      <a:pt x="28" y="2"/>
                    </a:lnTo>
                    <a:lnTo>
                      <a:pt x="30" y="2"/>
                    </a:lnTo>
                    <a:lnTo>
                      <a:pt x="34" y="0"/>
                    </a:lnTo>
                    <a:lnTo>
                      <a:pt x="38" y="2"/>
                    </a:lnTo>
                    <a:lnTo>
                      <a:pt x="44" y="6"/>
                    </a:lnTo>
                    <a:lnTo>
                      <a:pt x="48" y="10"/>
                    </a:lnTo>
                    <a:lnTo>
                      <a:pt x="50" y="16"/>
                    </a:lnTo>
                    <a:lnTo>
                      <a:pt x="48" y="18"/>
                    </a:lnTo>
                    <a:lnTo>
                      <a:pt x="46" y="20"/>
                    </a:lnTo>
                    <a:lnTo>
                      <a:pt x="42"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5" name="ïṣḷîdè"/>
              <p:cNvSpPr/>
              <p:nvPr/>
            </p:nvSpPr>
            <p:spPr bwMode="auto">
              <a:xfrm>
                <a:off x="7925869" y="3800422"/>
                <a:ext cx="34431" cy="70053"/>
              </a:xfrm>
              <a:custGeom>
                <a:avLst/>
                <a:gdLst>
                  <a:gd name="T0" fmla="*/ 2147483647 w 20"/>
                  <a:gd name="T1" fmla="*/ 2147483647 h 42"/>
                  <a:gd name="T2" fmla="*/ 2147483647 w 20"/>
                  <a:gd name="T3" fmla="*/ 2147483647 h 42"/>
                  <a:gd name="T4" fmla="*/ 2147483647 w 20"/>
                  <a:gd name="T5" fmla="*/ 2147483647 h 42"/>
                  <a:gd name="T6" fmla="*/ 0 w 20"/>
                  <a:gd name="T7" fmla="*/ 2147483647 h 42"/>
                  <a:gd name="T8" fmla="*/ 2147483647 w 20"/>
                  <a:gd name="T9" fmla="*/ 2147483647 h 42"/>
                  <a:gd name="T10" fmla="*/ 0 w 20"/>
                  <a:gd name="T11" fmla="*/ 0 h 42"/>
                  <a:gd name="T12" fmla="*/ 2147483647 w 20"/>
                  <a:gd name="T13" fmla="*/ 0 h 42"/>
                  <a:gd name="T14" fmla="*/ 2147483647 w 20"/>
                  <a:gd name="T15" fmla="*/ 2147483647 h 42"/>
                  <a:gd name="T16" fmla="*/ 2147483647 w 20"/>
                  <a:gd name="T17" fmla="*/ 2147483647 h 42"/>
                  <a:gd name="T18" fmla="*/ 2147483647 w 20"/>
                  <a:gd name="T19" fmla="*/ 2147483647 h 42"/>
                  <a:gd name="T20" fmla="*/ 2147483647 w 20"/>
                  <a:gd name="T21" fmla="*/ 2147483647 h 42"/>
                  <a:gd name="T22" fmla="*/ 2147483647 w 20"/>
                  <a:gd name="T23" fmla="*/ 2147483647 h 42"/>
                  <a:gd name="T24" fmla="*/ 2147483647 w 20"/>
                  <a:gd name="T25" fmla="*/ 2147483647 h 42"/>
                  <a:gd name="T26" fmla="*/ 2147483647 w 20"/>
                  <a:gd name="T27" fmla="*/ 2147483647 h 42"/>
                  <a:gd name="T28" fmla="*/ 2147483647 w 20"/>
                  <a:gd name="T29" fmla="*/ 2147483647 h 42"/>
                  <a:gd name="T30" fmla="*/ 2147483647 w 20"/>
                  <a:gd name="T31" fmla="*/ 2147483647 h 42"/>
                  <a:gd name="T32" fmla="*/ 2147483647 w 20"/>
                  <a:gd name="T33" fmla="*/ 2147483647 h 42"/>
                  <a:gd name="T34" fmla="*/ 2147483647 w 20"/>
                  <a:gd name="T35" fmla="*/ 2147483647 h 42"/>
                  <a:gd name="T36" fmla="*/ 2147483647 w 20"/>
                  <a:gd name="T37" fmla="*/ 2147483647 h 42"/>
                  <a:gd name="T38" fmla="*/ 2147483647 w 20"/>
                  <a:gd name="T39" fmla="*/ 2147483647 h 42"/>
                  <a:gd name="T40" fmla="*/ 2147483647 w 20"/>
                  <a:gd name="T41" fmla="*/ 2147483647 h 42"/>
                  <a:gd name="T42" fmla="*/ 2147483647 w 20"/>
                  <a:gd name="T43" fmla="*/ 2147483647 h 42"/>
                  <a:gd name="T44" fmla="*/ 2147483647 w 20"/>
                  <a:gd name="T45" fmla="*/ 2147483647 h 42"/>
                  <a:gd name="T46" fmla="*/ 2147483647 w 20"/>
                  <a:gd name="T47" fmla="*/ 2147483647 h 42"/>
                  <a:gd name="T48" fmla="*/ 2147483647 w 20"/>
                  <a:gd name="T49" fmla="*/ 2147483647 h 42"/>
                  <a:gd name="T50" fmla="*/ 2147483647 w 20"/>
                  <a:gd name="T51" fmla="*/ 2147483647 h 42"/>
                  <a:gd name="T52" fmla="*/ 2147483647 w 20"/>
                  <a:gd name="T53" fmla="*/ 2147483647 h 42"/>
                  <a:gd name="T54" fmla="*/ 2147483647 w 20"/>
                  <a:gd name="T55" fmla="*/ 2147483647 h 42"/>
                  <a:gd name="T56" fmla="*/ 2147483647 w 20"/>
                  <a:gd name="T57" fmla="*/ 2147483647 h 42"/>
                  <a:gd name="T58" fmla="*/ 2147483647 w 2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0"/>
                  <a:gd name="T91" fmla="*/ 0 h 42"/>
                  <a:gd name="T92" fmla="*/ 20 w 2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0" h="42">
                    <a:moveTo>
                      <a:pt x="2" y="22"/>
                    </a:moveTo>
                    <a:lnTo>
                      <a:pt x="2" y="18"/>
                    </a:lnTo>
                    <a:lnTo>
                      <a:pt x="2" y="14"/>
                    </a:lnTo>
                    <a:lnTo>
                      <a:pt x="0" y="10"/>
                    </a:lnTo>
                    <a:lnTo>
                      <a:pt x="2" y="4"/>
                    </a:lnTo>
                    <a:lnTo>
                      <a:pt x="0" y="0"/>
                    </a:lnTo>
                    <a:lnTo>
                      <a:pt x="4" y="0"/>
                    </a:lnTo>
                    <a:lnTo>
                      <a:pt x="6" y="8"/>
                    </a:lnTo>
                    <a:lnTo>
                      <a:pt x="4" y="16"/>
                    </a:lnTo>
                    <a:lnTo>
                      <a:pt x="8" y="16"/>
                    </a:lnTo>
                    <a:lnTo>
                      <a:pt x="8" y="8"/>
                    </a:lnTo>
                    <a:lnTo>
                      <a:pt x="16" y="8"/>
                    </a:lnTo>
                    <a:lnTo>
                      <a:pt x="16" y="12"/>
                    </a:lnTo>
                    <a:lnTo>
                      <a:pt x="16" y="14"/>
                    </a:lnTo>
                    <a:lnTo>
                      <a:pt x="14" y="16"/>
                    </a:lnTo>
                    <a:lnTo>
                      <a:pt x="12" y="18"/>
                    </a:lnTo>
                    <a:lnTo>
                      <a:pt x="12" y="22"/>
                    </a:lnTo>
                    <a:lnTo>
                      <a:pt x="20" y="32"/>
                    </a:lnTo>
                    <a:lnTo>
                      <a:pt x="16" y="32"/>
                    </a:lnTo>
                    <a:lnTo>
                      <a:pt x="14" y="30"/>
                    </a:lnTo>
                    <a:lnTo>
                      <a:pt x="12" y="28"/>
                    </a:lnTo>
                    <a:lnTo>
                      <a:pt x="8" y="28"/>
                    </a:lnTo>
                    <a:lnTo>
                      <a:pt x="6" y="28"/>
                    </a:lnTo>
                    <a:lnTo>
                      <a:pt x="4" y="30"/>
                    </a:lnTo>
                    <a:lnTo>
                      <a:pt x="4" y="34"/>
                    </a:lnTo>
                    <a:lnTo>
                      <a:pt x="4" y="38"/>
                    </a:lnTo>
                    <a:lnTo>
                      <a:pt x="6" y="42"/>
                    </a:lnTo>
                    <a:lnTo>
                      <a:pt x="2" y="40"/>
                    </a:lnTo>
                    <a:lnTo>
                      <a:pt x="2" y="34"/>
                    </a:lnTo>
                    <a:lnTo>
                      <a:pt x="2"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6" name="iṣľíḑé"/>
              <p:cNvSpPr/>
              <p:nvPr/>
            </p:nvSpPr>
            <p:spPr bwMode="auto">
              <a:xfrm>
                <a:off x="7881799" y="3953137"/>
                <a:ext cx="28921" cy="26620"/>
              </a:xfrm>
              <a:custGeom>
                <a:avLst/>
                <a:gdLst>
                  <a:gd name="T0" fmla="*/ 2147483647 w 18"/>
                  <a:gd name="T1" fmla="*/ 2147483647 h 16"/>
                  <a:gd name="T2" fmla="*/ 2147483647 w 18"/>
                  <a:gd name="T3" fmla="*/ 2147483647 h 16"/>
                  <a:gd name="T4" fmla="*/ 2147483647 w 18"/>
                  <a:gd name="T5" fmla="*/ 2147483647 h 16"/>
                  <a:gd name="T6" fmla="*/ 2147483647 w 18"/>
                  <a:gd name="T7" fmla="*/ 2147483647 h 16"/>
                  <a:gd name="T8" fmla="*/ 2147483647 w 18"/>
                  <a:gd name="T9" fmla="*/ 2147483647 h 16"/>
                  <a:gd name="T10" fmla="*/ 2147483647 w 18"/>
                  <a:gd name="T11" fmla="*/ 2147483647 h 16"/>
                  <a:gd name="T12" fmla="*/ 2147483647 w 18"/>
                  <a:gd name="T13" fmla="*/ 2147483647 h 16"/>
                  <a:gd name="T14" fmla="*/ 0 w 18"/>
                  <a:gd name="T15" fmla="*/ 2147483647 h 16"/>
                  <a:gd name="T16" fmla="*/ 0 w 18"/>
                  <a:gd name="T17" fmla="*/ 2147483647 h 16"/>
                  <a:gd name="T18" fmla="*/ 2147483647 w 18"/>
                  <a:gd name="T19" fmla="*/ 0 h 16"/>
                  <a:gd name="T20" fmla="*/ 2147483647 w 18"/>
                  <a:gd name="T21" fmla="*/ 2147483647 h 16"/>
                  <a:gd name="T22" fmla="*/ 2147483647 w 18"/>
                  <a:gd name="T23" fmla="*/ 2147483647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16"/>
                  <a:gd name="T38" fmla="*/ 18 w 18"/>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16">
                    <a:moveTo>
                      <a:pt x="16" y="4"/>
                    </a:moveTo>
                    <a:lnTo>
                      <a:pt x="18" y="6"/>
                    </a:lnTo>
                    <a:lnTo>
                      <a:pt x="18" y="10"/>
                    </a:lnTo>
                    <a:lnTo>
                      <a:pt x="18" y="12"/>
                    </a:lnTo>
                    <a:lnTo>
                      <a:pt x="16" y="14"/>
                    </a:lnTo>
                    <a:lnTo>
                      <a:pt x="10" y="16"/>
                    </a:lnTo>
                    <a:lnTo>
                      <a:pt x="2" y="12"/>
                    </a:lnTo>
                    <a:lnTo>
                      <a:pt x="0" y="8"/>
                    </a:lnTo>
                    <a:lnTo>
                      <a:pt x="0" y="4"/>
                    </a:lnTo>
                    <a:lnTo>
                      <a:pt x="10" y="0"/>
                    </a:lnTo>
                    <a:lnTo>
                      <a:pt x="18" y="4"/>
                    </a:lnTo>
                    <a:lnTo>
                      <a:pt x="16"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7" name="işḷîḑê"/>
              <p:cNvSpPr/>
              <p:nvPr/>
            </p:nvSpPr>
            <p:spPr bwMode="auto">
              <a:xfrm>
                <a:off x="7587074" y="4104452"/>
                <a:ext cx="88142" cy="26620"/>
              </a:xfrm>
              <a:custGeom>
                <a:avLst/>
                <a:gdLst>
                  <a:gd name="T0" fmla="*/ 2147483647 w 50"/>
                  <a:gd name="T1" fmla="*/ 2147483647 h 16"/>
                  <a:gd name="T2" fmla="*/ 2147483647 w 50"/>
                  <a:gd name="T3" fmla="*/ 2147483647 h 16"/>
                  <a:gd name="T4" fmla="*/ 2147483647 w 50"/>
                  <a:gd name="T5" fmla="*/ 2147483647 h 16"/>
                  <a:gd name="T6" fmla="*/ 2147483647 w 50"/>
                  <a:gd name="T7" fmla="*/ 2147483647 h 16"/>
                  <a:gd name="T8" fmla="*/ 2147483647 w 50"/>
                  <a:gd name="T9" fmla="*/ 2147483647 h 16"/>
                  <a:gd name="T10" fmla="*/ 2147483647 w 50"/>
                  <a:gd name="T11" fmla="*/ 2147483647 h 16"/>
                  <a:gd name="T12" fmla="*/ 2147483647 w 50"/>
                  <a:gd name="T13" fmla="*/ 2147483647 h 16"/>
                  <a:gd name="T14" fmla="*/ 2147483647 w 50"/>
                  <a:gd name="T15" fmla="*/ 2147483647 h 16"/>
                  <a:gd name="T16" fmla="*/ 2147483647 w 50"/>
                  <a:gd name="T17" fmla="*/ 2147483647 h 16"/>
                  <a:gd name="T18" fmla="*/ 2147483647 w 50"/>
                  <a:gd name="T19" fmla="*/ 2147483647 h 16"/>
                  <a:gd name="T20" fmla="*/ 2147483647 w 50"/>
                  <a:gd name="T21" fmla="*/ 2147483647 h 16"/>
                  <a:gd name="T22" fmla="*/ 2147483647 w 50"/>
                  <a:gd name="T23" fmla="*/ 2147483647 h 16"/>
                  <a:gd name="T24" fmla="*/ 2147483647 w 50"/>
                  <a:gd name="T25" fmla="*/ 2147483647 h 16"/>
                  <a:gd name="T26" fmla="*/ 0 w 50"/>
                  <a:gd name="T27" fmla="*/ 2147483647 h 16"/>
                  <a:gd name="T28" fmla="*/ 2147483647 w 50"/>
                  <a:gd name="T29" fmla="*/ 2147483647 h 16"/>
                  <a:gd name="T30" fmla="*/ 2147483647 w 50"/>
                  <a:gd name="T31" fmla="*/ 2147483647 h 16"/>
                  <a:gd name="T32" fmla="*/ 2147483647 w 50"/>
                  <a:gd name="T33" fmla="*/ 2147483647 h 16"/>
                  <a:gd name="T34" fmla="*/ 2147483647 w 50"/>
                  <a:gd name="T35" fmla="*/ 2147483647 h 16"/>
                  <a:gd name="T36" fmla="*/ 2147483647 w 50"/>
                  <a:gd name="T37" fmla="*/ 2147483647 h 16"/>
                  <a:gd name="T38" fmla="*/ 2147483647 w 50"/>
                  <a:gd name="T39" fmla="*/ 2147483647 h 16"/>
                  <a:gd name="T40" fmla="*/ 2147483647 w 50"/>
                  <a:gd name="T41" fmla="*/ 2147483647 h 16"/>
                  <a:gd name="T42" fmla="*/ 2147483647 w 50"/>
                  <a:gd name="T43" fmla="*/ 2147483647 h 16"/>
                  <a:gd name="T44" fmla="*/ 2147483647 w 50"/>
                  <a:gd name="T45" fmla="*/ 2147483647 h 16"/>
                  <a:gd name="T46" fmla="*/ 2147483647 w 50"/>
                  <a:gd name="T47" fmla="*/ 2147483647 h 16"/>
                  <a:gd name="T48" fmla="*/ 2147483647 w 50"/>
                  <a:gd name="T49" fmla="*/ 0 h 16"/>
                  <a:gd name="T50" fmla="*/ 2147483647 w 50"/>
                  <a:gd name="T51" fmla="*/ 2147483647 h 16"/>
                  <a:gd name="T52" fmla="*/ 2147483647 w 50"/>
                  <a:gd name="T53" fmla="*/ 2147483647 h 16"/>
                  <a:gd name="T54" fmla="*/ 2147483647 w 50"/>
                  <a:gd name="T55" fmla="*/ 2147483647 h 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50"/>
                  <a:gd name="T85" fmla="*/ 0 h 16"/>
                  <a:gd name="T86" fmla="*/ 50 w 50"/>
                  <a:gd name="T87" fmla="*/ 16 h 1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50" h="16">
                    <a:moveTo>
                      <a:pt x="50" y="12"/>
                    </a:moveTo>
                    <a:lnTo>
                      <a:pt x="48" y="12"/>
                    </a:lnTo>
                    <a:lnTo>
                      <a:pt x="42" y="12"/>
                    </a:lnTo>
                    <a:lnTo>
                      <a:pt x="38" y="10"/>
                    </a:lnTo>
                    <a:lnTo>
                      <a:pt x="34" y="14"/>
                    </a:lnTo>
                    <a:lnTo>
                      <a:pt x="30" y="16"/>
                    </a:lnTo>
                    <a:lnTo>
                      <a:pt x="20" y="16"/>
                    </a:lnTo>
                    <a:lnTo>
                      <a:pt x="16" y="16"/>
                    </a:lnTo>
                    <a:lnTo>
                      <a:pt x="14" y="14"/>
                    </a:lnTo>
                    <a:lnTo>
                      <a:pt x="12" y="10"/>
                    </a:lnTo>
                    <a:lnTo>
                      <a:pt x="8" y="12"/>
                    </a:lnTo>
                    <a:lnTo>
                      <a:pt x="6" y="14"/>
                    </a:lnTo>
                    <a:lnTo>
                      <a:pt x="2" y="12"/>
                    </a:lnTo>
                    <a:lnTo>
                      <a:pt x="0" y="10"/>
                    </a:lnTo>
                    <a:lnTo>
                      <a:pt x="2" y="6"/>
                    </a:lnTo>
                    <a:lnTo>
                      <a:pt x="6" y="4"/>
                    </a:lnTo>
                    <a:lnTo>
                      <a:pt x="10" y="2"/>
                    </a:lnTo>
                    <a:lnTo>
                      <a:pt x="14" y="2"/>
                    </a:lnTo>
                    <a:lnTo>
                      <a:pt x="14" y="6"/>
                    </a:lnTo>
                    <a:lnTo>
                      <a:pt x="32" y="10"/>
                    </a:lnTo>
                    <a:lnTo>
                      <a:pt x="38" y="10"/>
                    </a:lnTo>
                    <a:lnTo>
                      <a:pt x="34" y="6"/>
                    </a:lnTo>
                    <a:lnTo>
                      <a:pt x="32" y="4"/>
                    </a:lnTo>
                    <a:lnTo>
                      <a:pt x="34" y="2"/>
                    </a:lnTo>
                    <a:lnTo>
                      <a:pt x="38" y="0"/>
                    </a:lnTo>
                    <a:lnTo>
                      <a:pt x="42" y="4"/>
                    </a:lnTo>
                    <a:lnTo>
                      <a:pt x="50" y="8"/>
                    </a:lnTo>
                    <a:lnTo>
                      <a:pt x="50"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8" name="ïšľïdé"/>
              <p:cNvSpPr/>
              <p:nvPr/>
            </p:nvSpPr>
            <p:spPr bwMode="auto">
              <a:xfrm>
                <a:off x="7759226" y="3556637"/>
                <a:ext cx="132212" cy="128898"/>
              </a:xfrm>
              <a:custGeom>
                <a:avLst/>
                <a:gdLst>
                  <a:gd name="T0" fmla="*/ 2147483647 w 76"/>
                  <a:gd name="T1" fmla="*/ 2147483647 h 78"/>
                  <a:gd name="T2" fmla="*/ 2147483647 w 76"/>
                  <a:gd name="T3" fmla="*/ 2147483647 h 78"/>
                  <a:gd name="T4" fmla="*/ 2147483647 w 76"/>
                  <a:gd name="T5" fmla="*/ 2147483647 h 78"/>
                  <a:gd name="T6" fmla="*/ 2147483647 w 76"/>
                  <a:gd name="T7" fmla="*/ 2147483647 h 78"/>
                  <a:gd name="T8" fmla="*/ 2147483647 w 76"/>
                  <a:gd name="T9" fmla="*/ 2147483647 h 78"/>
                  <a:gd name="T10" fmla="*/ 2147483647 w 76"/>
                  <a:gd name="T11" fmla="*/ 2147483647 h 78"/>
                  <a:gd name="T12" fmla="*/ 2147483647 w 76"/>
                  <a:gd name="T13" fmla="*/ 2147483647 h 78"/>
                  <a:gd name="T14" fmla="*/ 2147483647 w 76"/>
                  <a:gd name="T15" fmla="*/ 2147483647 h 78"/>
                  <a:gd name="T16" fmla="*/ 2147483647 w 76"/>
                  <a:gd name="T17" fmla="*/ 2147483647 h 78"/>
                  <a:gd name="T18" fmla="*/ 2147483647 w 76"/>
                  <a:gd name="T19" fmla="*/ 2147483647 h 78"/>
                  <a:gd name="T20" fmla="*/ 2147483647 w 76"/>
                  <a:gd name="T21" fmla="*/ 2147483647 h 78"/>
                  <a:gd name="T22" fmla="*/ 2147483647 w 76"/>
                  <a:gd name="T23" fmla="*/ 2147483647 h 78"/>
                  <a:gd name="T24" fmla="*/ 2147483647 w 76"/>
                  <a:gd name="T25" fmla="*/ 2147483647 h 78"/>
                  <a:gd name="T26" fmla="*/ 2147483647 w 76"/>
                  <a:gd name="T27" fmla="*/ 2147483647 h 78"/>
                  <a:gd name="T28" fmla="*/ 2147483647 w 76"/>
                  <a:gd name="T29" fmla="*/ 2147483647 h 78"/>
                  <a:gd name="T30" fmla="*/ 2147483647 w 76"/>
                  <a:gd name="T31" fmla="*/ 2147483647 h 78"/>
                  <a:gd name="T32" fmla="*/ 0 w 76"/>
                  <a:gd name="T33" fmla="*/ 2147483647 h 78"/>
                  <a:gd name="T34" fmla="*/ 2147483647 w 76"/>
                  <a:gd name="T35" fmla="*/ 2147483647 h 78"/>
                  <a:gd name="T36" fmla="*/ 0 w 76"/>
                  <a:gd name="T37" fmla="*/ 2147483647 h 78"/>
                  <a:gd name="T38" fmla="*/ 2147483647 w 76"/>
                  <a:gd name="T39" fmla="*/ 2147483647 h 78"/>
                  <a:gd name="T40" fmla="*/ 2147483647 w 76"/>
                  <a:gd name="T41" fmla="*/ 2147483647 h 78"/>
                  <a:gd name="T42" fmla="*/ 2147483647 w 76"/>
                  <a:gd name="T43" fmla="*/ 2147483647 h 78"/>
                  <a:gd name="T44" fmla="*/ 2147483647 w 76"/>
                  <a:gd name="T45" fmla="*/ 2147483647 h 78"/>
                  <a:gd name="T46" fmla="*/ 2147483647 w 76"/>
                  <a:gd name="T47" fmla="*/ 2147483647 h 78"/>
                  <a:gd name="T48" fmla="*/ 2147483647 w 76"/>
                  <a:gd name="T49" fmla="*/ 2147483647 h 78"/>
                  <a:gd name="T50" fmla="*/ 2147483647 w 76"/>
                  <a:gd name="T51" fmla="*/ 2147483647 h 78"/>
                  <a:gd name="T52" fmla="*/ 2147483647 w 76"/>
                  <a:gd name="T53" fmla="*/ 2147483647 h 78"/>
                  <a:gd name="T54" fmla="*/ 2147483647 w 76"/>
                  <a:gd name="T55" fmla="*/ 2147483647 h 78"/>
                  <a:gd name="T56" fmla="*/ 2147483647 w 76"/>
                  <a:gd name="T57" fmla="*/ 0 h 78"/>
                  <a:gd name="T58" fmla="*/ 2147483647 w 76"/>
                  <a:gd name="T59" fmla="*/ 2147483647 h 78"/>
                  <a:gd name="T60" fmla="*/ 2147483647 w 76"/>
                  <a:gd name="T61" fmla="*/ 2147483647 h 78"/>
                  <a:gd name="T62" fmla="*/ 2147483647 w 76"/>
                  <a:gd name="T63" fmla="*/ 2147483647 h 78"/>
                  <a:gd name="T64" fmla="*/ 2147483647 w 76"/>
                  <a:gd name="T65" fmla="*/ 2147483647 h 78"/>
                  <a:gd name="T66" fmla="*/ 2147483647 w 76"/>
                  <a:gd name="T67" fmla="*/ 2147483647 h 78"/>
                  <a:gd name="T68" fmla="*/ 2147483647 w 76"/>
                  <a:gd name="T69" fmla="*/ 2147483647 h 7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6"/>
                  <a:gd name="T106" fmla="*/ 0 h 78"/>
                  <a:gd name="T107" fmla="*/ 76 w 76"/>
                  <a:gd name="T108" fmla="*/ 78 h 7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6" h="78">
                    <a:moveTo>
                      <a:pt x="64" y="56"/>
                    </a:moveTo>
                    <a:lnTo>
                      <a:pt x="60" y="52"/>
                    </a:lnTo>
                    <a:lnTo>
                      <a:pt x="56" y="54"/>
                    </a:lnTo>
                    <a:lnTo>
                      <a:pt x="54" y="58"/>
                    </a:lnTo>
                    <a:lnTo>
                      <a:pt x="56" y="62"/>
                    </a:lnTo>
                    <a:lnTo>
                      <a:pt x="58" y="64"/>
                    </a:lnTo>
                    <a:lnTo>
                      <a:pt x="60" y="68"/>
                    </a:lnTo>
                    <a:lnTo>
                      <a:pt x="62" y="72"/>
                    </a:lnTo>
                    <a:lnTo>
                      <a:pt x="60" y="78"/>
                    </a:lnTo>
                    <a:lnTo>
                      <a:pt x="58" y="78"/>
                    </a:lnTo>
                    <a:lnTo>
                      <a:pt x="54" y="78"/>
                    </a:lnTo>
                    <a:lnTo>
                      <a:pt x="52" y="78"/>
                    </a:lnTo>
                    <a:lnTo>
                      <a:pt x="52" y="74"/>
                    </a:lnTo>
                    <a:lnTo>
                      <a:pt x="48" y="76"/>
                    </a:lnTo>
                    <a:lnTo>
                      <a:pt x="46" y="76"/>
                    </a:lnTo>
                    <a:lnTo>
                      <a:pt x="42" y="74"/>
                    </a:lnTo>
                    <a:lnTo>
                      <a:pt x="36" y="70"/>
                    </a:lnTo>
                    <a:lnTo>
                      <a:pt x="34" y="62"/>
                    </a:lnTo>
                    <a:lnTo>
                      <a:pt x="32" y="54"/>
                    </a:lnTo>
                    <a:lnTo>
                      <a:pt x="34" y="52"/>
                    </a:lnTo>
                    <a:lnTo>
                      <a:pt x="36" y="50"/>
                    </a:lnTo>
                    <a:lnTo>
                      <a:pt x="32" y="44"/>
                    </a:lnTo>
                    <a:lnTo>
                      <a:pt x="24" y="44"/>
                    </a:lnTo>
                    <a:lnTo>
                      <a:pt x="24" y="48"/>
                    </a:lnTo>
                    <a:lnTo>
                      <a:pt x="20" y="48"/>
                    </a:lnTo>
                    <a:lnTo>
                      <a:pt x="18" y="46"/>
                    </a:lnTo>
                    <a:lnTo>
                      <a:pt x="16" y="48"/>
                    </a:lnTo>
                    <a:lnTo>
                      <a:pt x="12" y="44"/>
                    </a:lnTo>
                    <a:lnTo>
                      <a:pt x="10" y="50"/>
                    </a:lnTo>
                    <a:lnTo>
                      <a:pt x="8" y="56"/>
                    </a:lnTo>
                    <a:lnTo>
                      <a:pt x="6" y="64"/>
                    </a:lnTo>
                    <a:lnTo>
                      <a:pt x="4" y="66"/>
                    </a:lnTo>
                    <a:lnTo>
                      <a:pt x="2" y="68"/>
                    </a:lnTo>
                    <a:lnTo>
                      <a:pt x="0" y="66"/>
                    </a:lnTo>
                    <a:lnTo>
                      <a:pt x="0" y="62"/>
                    </a:lnTo>
                    <a:lnTo>
                      <a:pt x="2" y="54"/>
                    </a:lnTo>
                    <a:lnTo>
                      <a:pt x="0" y="50"/>
                    </a:lnTo>
                    <a:lnTo>
                      <a:pt x="0" y="42"/>
                    </a:lnTo>
                    <a:lnTo>
                      <a:pt x="2" y="34"/>
                    </a:lnTo>
                    <a:lnTo>
                      <a:pt x="6" y="34"/>
                    </a:lnTo>
                    <a:lnTo>
                      <a:pt x="10" y="32"/>
                    </a:lnTo>
                    <a:lnTo>
                      <a:pt x="14" y="28"/>
                    </a:lnTo>
                    <a:lnTo>
                      <a:pt x="16" y="24"/>
                    </a:lnTo>
                    <a:lnTo>
                      <a:pt x="18" y="24"/>
                    </a:lnTo>
                    <a:lnTo>
                      <a:pt x="20" y="22"/>
                    </a:lnTo>
                    <a:lnTo>
                      <a:pt x="26" y="24"/>
                    </a:lnTo>
                    <a:lnTo>
                      <a:pt x="28" y="26"/>
                    </a:lnTo>
                    <a:lnTo>
                      <a:pt x="30" y="28"/>
                    </a:lnTo>
                    <a:lnTo>
                      <a:pt x="32" y="30"/>
                    </a:lnTo>
                    <a:lnTo>
                      <a:pt x="36" y="30"/>
                    </a:lnTo>
                    <a:lnTo>
                      <a:pt x="36" y="26"/>
                    </a:lnTo>
                    <a:lnTo>
                      <a:pt x="40" y="24"/>
                    </a:lnTo>
                    <a:lnTo>
                      <a:pt x="42" y="20"/>
                    </a:lnTo>
                    <a:lnTo>
                      <a:pt x="44" y="18"/>
                    </a:lnTo>
                    <a:lnTo>
                      <a:pt x="48" y="16"/>
                    </a:lnTo>
                    <a:lnTo>
                      <a:pt x="52" y="14"/>
                    </a:lnTo>
                    <a:lnTo>
                      <a:pt x="52" y="6"/>
                    </a:lnTo>
                    <a:lnTo>
                      <a:pt x="54" y="0"/>
                    </a:lnTo>
                    <a:lnTo>
                      <a:pt x="58" y="2"/>
                    </a:lnTo>
                    <a:lnTo>
                      <a:pt x="62" y="6"/>
                    </a:lnTo>
                    <a:lnTo>
                      <a:pt x="68" y="14"/>
                    </a:lnTo>
                    <a:lnTo>
                      <a:pt x="70" y="26"/>
                    </a:lnTo>
                    <a:lnTo>
                      <a:pt x="76" y="50"/>
                    </a:lnTo>
                    <a:lnTo>
                      <a:pt x="74" y="52"/>
                    </a:lnTo>
                    <a:lnTo>
                      <a:pt x="72" y="56"/>
                    </a:lnTo>
                    <a:lnTo>
                      <a:pt x="70" y="62"/>
                    </a:lnTo>
                    <a:lnTo>
                      <a:pt x="70" y="68"/>
                    </a:lnTo>
                    <a:lnTo>
                      <a:pt x="68" y="66"/>
                    </a:lnTo>
                    <a:lnTo>
                      <a:pt x="66" y="60"/>
                    </a:lnTo>
                    <a:lnTo>
                      <a:pt x="62" y="52"/>
                    </a:lnTo>
                    <a:lnTo>
                      <a:pt x="64" y="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79" name="ïṣḷïḋe"/>
              <p:cNvSpPr/>
              <p:nvPr/>
            </p:nvSpPr>
            <p:spPr bwMode="auto">
              <a:xfrm>
                <a:off x="7622882" y="3527215"/>
                <a:ext cx="68861" cy="70053"/>
              </a:xfrm>
              <a:custGeom>
                <a:avLst/>
                <a:gdLst>
                  <a:gd name="T0" fmla="*/ 2147483647 w 38"/>
                  <a:gd name="T1" fmla="*/ 2147483647 h 42"/>
                  <a:gd name="T2" fmla="*/ 0 w 38"/>
                  <a:gd name="T3" fmla="*/ 2147483647 h 42"/>
                  <a:gd name="T4" fmla="*/ 2147483647 w 38"/>
                  <a:gd name="T5" fmla="*/ 2147483647 h 42"/>
                  <a:gd name="T6" fmla="*/ 2147483647 w 38"/>
                  <a:gd name="T7" fmla="*/ 2147483647 h 42"/>
                  <a:gd name="T8" fmla="*/ 2147483647 w 38"/>
                  <a:gd name="T9" fmla="*/ 2147483647 h 42"/>
                  <a:gd name="T10" fmla="*/ 2147483647 w 38"/>
                  <a:gd name="T11" fmla="*/ 2147483647 h 42"/>
                  <a:gd name="T12" fmla="*/ 2147483647 w 38"/>
                  <a:gd name="T13" fmla="*/ 2147483647 h 42"/>
                  <a:gd name="T14" fmla="*/ 2147483647 w 38"/>
                  <a:gd name="T15" fmla="*/ 2147483647 h 42"/>
                  <a:gd name="T16" fmla="*/ 2147483647 w 38"/>
                  <a:gd name="T17" fmla="*/ 0 h 42"/>
                  <a:gd name="T18" fmla="*/ 2147483647 w 38"/>
                  <a:gd name="T19" fmla="*/ 2147483647 h 42"/>
                  <a:gd name="T20" fmla="*/ 2147483647 w 38"/>
                  <a:gd name="T21" fmla="*/ 2147483647 h 42"/>
                  <a:gd name="T22" fmla="*/ 2147483647 w 38"/>
                  <a:gd name="T23" fmla="*/ 2147483647 h 42"/>
                  <a:gd name="T24" fmla="*/ 2147483647 w 38"/>
                  <a:gd name="T25" fmla="*/ 2147483647 h 42"/>
                  <a:gd name="T26" fmla="*/ 2147483647 w 38"/>
                  <a:gd name="T27" fmla="*/ 2147483647 h 42"/>
                  <a:gd name="T28" fmla="*/ 2147483647 w 38"/>
                  <a:gd name="T29" fmla="*/ 2147483647 h 42"/>
                  <a:gd name="T30" fmla="*/ 2147483647 w 38"/>
                  <a:gd name="T31" fmla="*/ 2147483647 h 42"/>
                  <a:gd name="T32" fmla="*/ 2147483647 w 38"/>
                  <a:gd name="T33" fmla="*/ 2147483647 h 42"/>
                  <a:gd name="T34" fmla="*/ 2147483647 w 38"/>
                  <a:gd name="T35" fmla="*/ 2147483647 h 42"/>
                  <a:gd name="T36" fmla="*/ 2147483647 w 38"/>
                  <a:gd name="T37" fmla="*/ 2147483647 h 42"/>
                  <a:gd name="T38" fmla="*/ 2147483647 w 38"/>
                  <a:gd name="T39" fmla="*/ 2147483647 h 42"/>
                  <a:gd name="T40" fmla="*/ 2147483647 w 38"/>
                  <a:gd name="T41" fmla="*/ 2147483647 h 4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42"/>
                  <a:gd name="T65" fmla="*/ 38 w 38"/>
                  <a:gd name="T66" fmla="*/ 42 h 4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42">
                    <a:moveTo>
                      <a:pt x="4" y="42"/>
                    </a:moveTo>
                    <a:lnTo>
                      <a:pt x="0" y="42"/>
                    </a:lnTo>
                    <a:lnTo>
                      <a:pt x="2" y="38"/>
                    </a:lnTo>
                    <a:lnTo>
                      <a:pt x="6" y="34"/>
                    </a:lnTo>
                    <a:lnTo>
                      <a:pt x="14" y="24"/>
                    </a:lnTo>
                    <a:lnTo>
                      <a:pt x="24" y="16"/>
                    </a:lnTo>
                    <a:lnTo>
                      <a:pt x="30" y="8"/>
                    </a:lnTo>
                    <a:lnTo>
                      <a:pt x="32" y="4"/>
                    </a:lnTo>
                    <a:lnTo>
                      <a:pt x="34" y="0"/>
                    </a:lnTo>
                    <a:lnTo>
                      <a:pt x="34" y="4"/>
                    </a:lnTo>
                    <a:lnTo>
                      <a:pt x="36" y="6"/>
                    </a:lnTo>
                    <a:lnTo>
                      <a:pt x="38" y="10"/>
                    </a:lnTo>
                    <a:lnTo>
                      <a:pt x="36" y="12"/>
                    </a:lnTo>
                    <a:lnTo>
                      <a:pt x="32" y="14"/>
                    </a:lnTo>
                    <a:lnTo>
                      <a:pt x="32" y="16"/>
                    </a:lnTo>
                    <a:lnTo>
                      <a:pt x="30" y="18"/>
                    </a:lnTo>
                    <a:lnTo>
                      <a:pt x="22" y="18"/>
                    </a:lnTo>
                    <a:lnTo>
                      <a:pt x="20" y="28"/>
                    </a:lnTo>
                    <a:lnTo>
                      <a:pt x="14" y="36"/>
                    </a:lnTo>
                    <a:lnTo>
                      <a:pt x="10" y="40"/>
                    </a:lnTo>
                    <a:lnTo>
                      <a:pt x="4" y="4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0" name="ïṥľîḓê"/>
              <p:cNvSpPr/>
              <p:nvPr/>
            </p:nvSpPr>
            <p:spPr bwMode="auto">
              <a:xfrm>
                <a:off x="7675216" y="3294640"/>
                <a:ext cx="128081" cy="180736"/>
              </a:xfrm>
              <a:custGeom>
                <a:avLst/>
                <a:gdLst>
                  <a:gd name="T0" fmla="*/ 2147483647 w 74"/>
                  <a:gd name="T1" fmla="*/ 2147483647 h 110"/>
                  <a:gd name="T2" fmla="*/ 2147483647 w 74"/>
                  <a:gd name="T3" fmla="*/ 2147483647 h 110"/>
                  <a:gd name="T4" fmla="*/ 2147483647 w 74"/>
                  <a:gd name="T5" fmla="*/ 2147483647 h 110"/>
                  <a:gd name="T6" fmla="*/ 2147483647 w 74"/>
                  <a:gd name="T7" fmla="*/ 0 h 110"/>
                  <a:gd name="T8" fmla="*/ 2147483647 w 74"/>
                  <a:gd name="T9" fmla="*/ 2147483647 h 110"/>
                  <a:gd name="T10" fmla="*/ 2147483647 w 74"/>
                  <a:gd name="T11" fmla="*/ 2147483647 h 110"/>
                  <a:gd name="T12" fmla="*/ 2147483647 w 74"/>
                  <a:gd name="T13" fmla="*/ 2147483647 h 110"/>
                  <a:gd name="T14" fmla="*/ 2147483647 w 74"/>
                  <a:gd name="T15" fmla="*/ 2147483647 h 110"/>
                  <a:gd name="T16" fmla="*/ 2147483647 w 74"/>
                  <a:gd name="T17" fmla="*/ 2147483647 h 110"/>
                  <a:gd name="T18" fmla="*/ 2147483647 w 74"/>
                  <a:gd name="T19" fmla="*/ 2147483647 h 110"/>
                  <a:gd name="T20" fmla="*/ 2147483647 w 74"/>
                  <a:gd name="T21" fmla="*/ 2147483647 h 110"/>
                  <a:gd name="T22" fmla="*/ 2147483647 w 74"/>
                  <a:gd name="T23" fmla="*/ 2147483647 h 110"/>
                  <a:gd name="T24" fmla="*/ 2147483647 w 74"/>
                  <a:gd name="T25" fmla="*/ 2147483647 h 110"/>
                  <a:gd name="T26" fmla="*/ 2147483647 w 74"/>
                  <a:gd name="T27" fmla="*/ 2147483647 h 110"/>
                  <a:gd name="T28" fmla="*/ 2147483647 w 74"/>
                  <a:gd name="T29" fmla="*/ 2147483647 h 110"/>
                  <a:gd name="T30" fmla="*/ 2147483647 w 74"/>
                  <a:gd name="T31" fmla="*/ 2147483647 h 110"/>
                  <a:gd name="T32" fmla="*/ 2147483647 w 74"/>
                  <a:gd name="T33" fmla="*/ 2147483647 h 110"/>
                  <a:gd name="T34" fmla="*/ 2147483647 w 74"/>
                  <a:gd name="T35" fmla="*/ 2147483647 h 110"/>
                  <a:gd name="T36" fmla="*/ 2147483647 w 74"/>
                  <a:gd name="T37" fmla="*/ 2147483647 h 110"/>
                  <a:gd name="T38" fmla="*/ 2147483647 w 74"/>
                  <a:gd name="T39" fmla="*/ 2147483647 h 110"/>
                  <a:gd name="T40" fmla="*/ 2147483647 w 74"/>
                  <a:gd name="T41" fmla="*/ 2147483647 h 110"/>
                  <a:gd name="T42" fmla="*/ 2147483647 w 74"/>
                  <a:gd name="T43" fmla="*/ 2147483647 h 110"/>
                  <a:gd name="T44" fmla="*/ 2147483647 w 74"/>
                  <a:gd name="T45" fmla="*/ 2147483647 h 110"/>
                  <a:gd name="T46" fmla="*/ 2147483647 w 74"/>
                  <a:gd name="T47" fmla="*/ 2147483647 h 110"/>
                  <a:gd name="T48" fmla="*/ 2147483647 w 74"/>
                  <a:gd name="T49" fmla="*/ 2147483647 h 110"/>
                  <a:gd name="T50" fmla="*/ 2147483647 w 74"/>
                  <a:gd name="T51" fmla="*/ 2147483647 h 110"/>
                  <a:gd name="T52" fmla="*/ 2147483647 w 74"/>
                  <a:gd name="T53" fmla="*/ 2147483647 h 110"/>
                  <a:gd name="T54" fmla="*/ 2147483647 w 74"/>
                  <a:gd name="T55" fmla="*/ 2147483647 h 110"/>
                  <a:gd name="T56" fmla="*/ 2147483647 w 74"/>
                  <a:gd name="T57" fmla="*/ 2147483647 h 110"/>
                  <a:gd name="T58" fmla="*/ 2147483647 w 74"/>
                  <a:gd name="T59" fmla="*/ 2147483647 h 110"/>
                  <a:gd name="T60" fmla="*/ 2147483647 w 74"/>
                  <a:gd name="T61" fmla="*/ 2147483647 h 110"/>
                  <a:gd name="T62" fmla="*/ 2147483647 w 74"/>
                  <a:gd name="T63" fmla="*/ 2147483647 h 110"/>
                  <a:gd name="T64" fmla="*/ 2147483647 w 74"/>
                  <a:gd name="T65" fmla="*/ 2147483647 h 110"/>
                  <a:gd name="T66" fmla="*/ 2147483647 w 74"/>
                  <a:gd name="T67" fmla="*/ 2147483647 h 110"/>
                  <a:gd name="T68" fmla="*/ 2147483647 w 74"/>
                  <a:gd name="T69" fmla="*/ 2147483647 h 110"/>
                  <a:gd name="T70" fmla="*/ 2147483647 w 74"/>
                  <a:gd name="T71" fmla="*/ 2147483647 h 110"/>
                  <a:gd name="T72" fmla="*/ 2147483647 w 74"/>
                  <a:gd name="T73" fmla="*/ 2147483647 h 110"/>
                  <a:gd name="T74" fmla="*/ 0 w 74"/>
                  <a:gd name="T75" fmla="*/ 2147483647 h 110"/>
                  <a:gd name="T76" fmla="*/ 2147483647 w 74"/>
                  <a:gd name="T77" fmla="*/ 2147483647 h 11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4"/>
                  <a:gd name="T118" fmla="*/ 0 h 110"/>
                  <a:gd name="T119" fmla="*/ 74 w 74"/>
                  <a:gd name="T120" fmla="*/ 110 h 11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4" h="110">
                    <a:moveTo>
                      <a:pt x="4" y="46"/>
                    </a:moveTo>
                    <a:lnTo>
                      <a:pt x="8" y="38"/>
                    </a:lnTo>
                    <a:lnTo>
                      <a:pt x="8" y="30"/>
                    </a:lnTo>
                    <a:lnTo>
                      <a:pt x="6" y="20"/>
                    </a:lnTo>
                    <a:lnTo>
                      <a:pt x="4" y="12"/>
                    </a:lnTo>
                    <a:lnTo>
                      <a:pt x="6" y="4"/>
                    </a:lnTo>
                    <a:lnTo>
                      <a:pt x="8" y="2"/>
                    </a:lnTo>
                    <a:lnTo>
                      <a:pt x="10" y="0"/>
                    </a:lnTo>
                    <a:lnTo>
                      <a:pt x="12" y="2"/>
                    </a:lnTo>
                    <a:lnTo>
                      <a:pt x="14" y="6"/>
                    </a:lnTo>
                    <a:lnTo>
                      <a:pt x="16" y="10"/>
                    </a:lnTo>
                    <a:lnTo>
                      <a:pt x="20" y="10"/>
                    </a:lnTo>
                    <a:lnTo>
                      <a:pt x="22" y="10"/>
                    </a:lnTo>
                    <a:lnTo>
                      <a:pt x="24" y="8"/>
                    </a:lnTo>
                    <a:lnTo>
                      <a:pt x="28" y="4"/>
                    </a:lnTo>
                    <a:lnTo>
                      <a:pt x="28" y="8"/>
                    </a:lnTo>
                    <a:lnTo>
                      <a:pt x="30" y="12"/>
                    </a:lnTo>
                    <a:lnTo>
                      <a:pt x="32" y="18"/>
                    </a:lnTo>
                    <a:lnTo>
                      <a:pt x="34" y="22"/>
                    </a:lnTo>
                    <a:lnTo>
                      <a:pt x="36" y="30"/>
                    </a:lnTo>
                    <a:lnTo>
                      <a:pt x="36" y="36"/>
                    </a:lnTo>
                    <a:lnTo>
                      <a:pt x="36" y="44"/>
                    </a:lnTo>
                    <a:lnTo>
                      <a:pt x="32" y="48"/>
                    </a:lnTo>
                    <a:lnTo>
                      <a:pt x="28" y="54"/>
                    </a:lnTo>
                    <a:lnTo>
                      <a:pt x="26" y="62"/>
                    </a:lnTo>
                    <a:lnTo>
                      <a:pt x="28" y="70"/>
                    </a:lnTo>
                    <a:lnTo>
                      <a:pt x="32" y="76"/>
                    </a:lnTo>
                    <a:lnTo>
                      <a:pt x="36" y="82"/>
                    </a:lnTo>
                    <a:lnTo>
                      <a:pt x="40" y="86"/>
                    </a:lnTo>
                    <a:lnTo>
                      <a:pt x="40" y="84"/>
                    </a:lnTo>
                    <a:lnTo>
                      <a:pt x="42" y="80"/>
                    </a:lnTo>
                    <a:lnTo>
                      <a:pt x="46" y="80"/>
                    </a:lnTo>
                    <a:lnTo>
                      <a:pt x="50" y="82"/>
                    </a:lnTo>
                    <a:lnTo>
                      <a:pt x="54" y="86"/>
                    </a:lnTo>
                    <a:lnTo>
                      <a:pt x="56" y="90"/>
                    </a:lnTo>
                    <a:lnTo>
                      <a:pt x="60" y="92"/>
                    </a:lnTo>
                    <a:lnTo>
                      <a:pt x="62" y="90"/>
                    </a:lnTo>
                    <a:lnTo>
                      <a:pt x="64" y="88"/>
                    </a:lnTo>
                    <a:lnTo>
                      <a:pt x="66" y="90"/>
                    </a:lnTo>
                    <a:lnTo>
                      <a:pt x="64" y="94"/>
                    </a:lnTo>
                    <a:lnTo>
                      <a:pt x="64" y="96"/>
                    </a:lnTo>
                    <a:lnTo>
                      <a:pt x="64" y="98"/>
                    </a:lnTo>
                    <a:lnTo>
                      <a:pt x="66" y="96"/>
                    </a:lnTo>
                    <a:lnTo>
                      <a:pt x="68" y="100"/>
                    </a:lnTo>
                    <a:lnTo>
                      <a:pt x="74" y="102"/>
                    </a:lnTo>
                    <a:lnTo>
                      <a:pt x="74" y="106"/>
                    </a:lnTo>
                    <a:lnTo>
                      <a:pt x="74" y="110"/>
                    </a:lnTo>
                    <a:lnTo>
                      <a:pt x="72" y="110"/>
                    </a:lnTo>
                    <a:lnTo>
                      <a:pt x="70" y="108"/>
                    </a:lnTo>
                    <a:lnTo>
                      <a:pt x="68" y="106"/>
                    </a:lnTo>
                    <a:lnTo>
                      <a:pt x="64" y="100"/>
                    </a:lnTo>
                    <a:lnTo>
                      <a:pt x="60" y="98"/>
                    </a:lnTo>
                    <a:lnTo>
                      <a:pt x="54" y="94"/>
                    </a:lnTo>
                    <a:lnTo>
                      <a:pt x="50" y="90"/>
                    </a:lnTo>
                    <a:lnTo>
                      <a:pt x="48" y="92"/>
                    </a:lnTo>
                    <a:lnTo>
                      <a:pt x="48" y="96"/>
                    </a:lnTo>
                    <a:lnTo>
                      <a:pt x="50" y="100"/>
                    </a:lnTo>
                    <a:lnTo>
                      <a:pt x="44" y="100"/>
                    </a:lnTo>
                    <a:lnTo>
                      <a:pt x="42" y="94"/>
                    </a:lnTo>
                    <a:lnTo>
                      <a:pt x="38" y="90"/>
                    </a:lnTo>
                    <a:lnTo>
                      <a:pt x="34" y="88"/>
                    </a:lnTo>
                    <a:lnTo>
                      <a:pt x="30" y="90"/>
                    </a:lnTo>
                    <a:lnTo>
                      <a:pt x="26" y="92"/>
                    </a:lnTo>
                    <a:lnTo>
                      <a:pt x="22" y="90"/>
                    </a:lnTo>
                    <a:lnTo>
                      <a:pt x="20" y="88"/>
                    </a:lnTo>
                    <a:lnTo>
                      <a:pt x="16" y="84"/>
                    </a:lnTo>
                    <a:lnTo>
                      <a:pt x="18" y="80"/>
                    </a:lnTo>
                    <a:lnTo>
                      <a:pt x="20" y="76"/>
                    </a:lnTo>
                    <a:lnTo>
                      <a:pt x="20" y="72"/>
                    </a:lnTo>
                    <a:lnTo>
                      <a:pt x="16" y="72"/>
                    </a:lnTo>
                    <a:lnTo>
                      <a:pt x="14" y="74"/>
                    </a:lnTo>
                    <a:lnTo>
                      <a:pt x="12" y="74"/>
                    </a:lnTo>
                    <a:lnTo>
                      <a:pt x="6" y="72"/>
                    </a:lnTo>
                    <a:lnTo>
                      <a:pt x="2" y="70"/>
                    </a:lnTo>
                    <a:lnTo>
                      <a:pt x="0" y="66"/>
                    </a:lnTo>
                    <a:lnTo>
                      <a:pt x="0" y="52"/>
                    </a:lnTo>
                    <a:lnTo>
                      <a:pt x="2" y="46"/>
                    </a:lnTo>
                    <a:lnTo>
                      <a:pt x="4" y="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1" name="ïṣlíḑé"/>
              <p:cNvSpPr/>
              <p:nvPr/>
            </p:nvSpPr>
            <p:spPr bwMode="auto">
              <a:xfrm>
                <a:off x="7810183" y="3479580"/>
                <a:ext cx="41317" cy="68651"/>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2147483647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2147483647 h 42"/>
                  <a:gd name="T28" fmla="*/ 2147483647 w 24"/>
                  <a:gd name="T29" fmla="*/ 2147483647 h 42"/>
                  <a:gd name="T30" fmla="*/ 2147483647 w 24"/>
                  <a:gd name="T31" fmla="*/ 2147483647 h 42"/>
                  <a:gd name="T32" fmla="*/ 2147483647 w 24"/>
                  <a:gd name="T33" fmla="*/ 2147483647 h 42"/>
                  <a:gd name="T34" fmla="*/ 2147483647 w 24"/>
                  <a:gd name="T35" fmla="*/ 2147483647 h 42"/>
                  <a:gd name="T36" fmla="*/ 2147483647 w 24"/>
                  <a:gd name="T37" fmla="*/ 2147483647 h 42"/>
                  <a:gd name="T38" fmla="*/ 2147483647 w 24"/>
                  <a:gd name="T39" fmla="*/ 2147483647 h 42"/>
                  <a:gd name="T40" fmla="*/ 2147483647 w 24"/>
                  <a:gd name="T41" fmla="*/ 2147483647 h 42"/>
                  <a:gd name="T42" fmla="*/ 0 w 24"/>
                  <a:gd name="T43" fmla="*/ 2147483647 h 42"/>
                  <a:gd name="T44" fmla="*/ 2147483647 w 24"/>
                  <a:gd name="T45" fmla="*/ 0 h 42"/>
                  <a:gd name="T46" fmla="*/ 2147483647 w 24"/>
                  <a:gd name="T47" fmla="*/ 0 h 42"/>
                  <a:gd name="T48" fmla="*/ 2147483647 w 24"/>
                  <a:gd name="T49" fmla="*/ 2147483647 h 42"/>
                  <a:gd name="T50" fmla="*/ 2147483647 w 24"/>
                  <a:gd name="T51" fmla="*/ 2147483647 h 42"/>
                  <a:gd name="T52" fmla="*/ 2147483647 w 24"/>
                  <a:gd name="T53" fmla="*/ 2147483647 h 42"/>
                  <a:gd name="T54" fmla="*/ 2147483647 w 24"/>
                  <a:gd name="T55" fmla="*/ 2147483647 h 42"/>
                  <a:gd name="T56" fmla="*/ 2147483647 w 24"/>
                  <a:gd name="T57" fmla="*/ 2147483647 h 42"/>
                  <a:gd name="T58" fmla="*/ 2147483647 w 24"/>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4"/>
                  <a:gd name="T91" fmla="*/ 0 h 42"/>
                  <a:gd name="T92" fmla="*/ 24 w 24"/>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4" h="42">
                    <a:moveTo>
                      <a:pt x="22" y="28"/>
                    </a:moveTo>
                    <a:lnTo>
                      <a:pt x="14" y="28"/>
                    </a:lnTo>
                    <a:lnTo>
                      <a:pt x="14" y="36"/>
                    </a:lnTo>
                    <a:lnTo>
                      <a:pt x="18" y="40"/>
                    </a:lnTo>
                    <a:lnTo>
                      <a:pt x="18" y="42"/>
                    </a:lnTo>
                    <a:lnTo>
                      <a:pt x="14" y="42"/>
                    </a:lnTo>
                    <a:lnTo>
                      <a:pt x="12" y="42"/>
                    </a:lnTo>
                    <a:lnTo>
                      <a:pt x="10" y="42"/>
                    </a:lnTo>
                    <a:lnTo>
                      <a:pt x="10" y="38"/>
                    </a:lnTo>
                    <a:lnTo>
                      <a:pt x="12" y="36"/>
                    </a:lnTo>
                    <a:lnTo>
                      <a:pt x="12" y="32"/>
                    </a:lnTo>
                    <a:lnTo>
                      <a:pt x="8" y="32"/>
                    </a:lnTo>
                    <a:lnTo>
                      <a:pt x="6" y="30"/>
                    </a:lnTo>
                    <a:lnTo>
                      <a:pt x="2" y="24"/>
                    </a:lnTo>
                    <a:lnTo>
                      <a:pt x="2" y="22"/>
                    </a:lnTo>
                    <a:lnTo>
                      <a:pt x="10" y="22"/>
                    </a:lnTo>
                    <a:lnTo>
                      <a:pt x="12" y="20"/>
                    </a:lnTo>
                    <a:lnTo>
                      <a:pt x="14" y="18"/>
                    </a:lnTo>
                    <a:lnTo>
                      <a:pt x="12" y="14"/>
                    </a:lnTo>
                    <a:lnTo>
                      <a:pt x="6" y="10"/>
                    </a:lnTo>
                    <a:lnTo>
                      <a:pt x="2" y="6"/>
                    </a:lnTo>
                    <a:lnTo>
                      <a:pt x="0" y="2"/>
                    </a:lnTo>
                    <a:lnTo>
                      <a:pt x="4" y="0"/>
                    </a:lnTo>
                    <a:lnTo>
                      <a:pt x="12" y="0"/>
                    </a:lnTo>
                    <a:lnTo>
                      <a:pt x="16" y="2"/>
                    </a:lnTo>
                    <a:lnTo>
                      <a:pt x="16" y="8"/>
                    </a:lnTo>
                    <a:lnTo>
                      <a:pt x="20" y="8"/>
                    </a:lnTo>
                    <a:lnTo>
                      <a:pt x="20" y="16"/>
                    </a:lnTo>
                    <a:lnTo>
                      <a:pt x="24" y="22"/>
                    </a:lnTo>
                    <a:lnTo>
                      <a:pt x="22"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2" name="íṩliḓè"/>
              <p:cNvSpPr/>
              <p:nvPr/>
            </p:nvSpPr>
            <p:spPr bwMode="auto">
              <a:xfrm>
                <a:off x="7742699" y="3499195"/>
                <a:ext cx="39939" cy="47636"/>
              </a:xfrm>
              <a:custGeom>
                <a:avLst/>
                <a:gdLst>
                  <a:gd name="T0" fmla="*/ 2147483647 w 22"/>
                  <a:gd name="T1" fmla="*/ 2147483647 h 28"/>
                  <a:gd name="T2" fmla="*/ 2147483647 w 22"/>
                  <a:gd name="T3" fmla="*/ 2147483647 h 28"/>
                  <a:gd name="T4" fmla="*/ 2147483647 w 22"/>
                  <a:gd name="T5" fmla="*/ 2147483647 h 28"/>
                  <a:gd name="T6" fmla="*/ 2147483647 w 22"/>
                  <a:gd name="T7" fmla="*/ 2147483647 h 28"/>
                  <a:gd name="T8" fmla="*/ 2147483647 w 22"/>
                  <a:gd name="T9" fmla="*/ 2147483647 h 28"/>
                  <a:gd name="T10" fmla="*/ 2147483647 w 22"/>
                  <a:gd name="T11" fmla="*/ 2147483647 h 28"/>
                  <a:gd name="T12" fmla="*/ 2147483647 w 22"/>
                  <a:gd name="T13" fmla="*/ 2147483647 h 28"/>
                  <a:gd name="T14" fmla="*/ 2147483647 w 22"/>
                  <a:gd name="T15" fmla="*/ 2147483647 h 28"/>
                  <a:gd name="T16" fmla="*/ 2147483647 w 22"/>
                  <a:gd name="T17" fmla="*/ 2147483647 h 28"/>
                  <a:gd name="T18" fmla="*/ 0 w 22"/>
                  <a:gd name="T19" fmla="*/ 2147483647 h 28"/>
                  <a:gd name="T20" fmla="*/ 2147483647 w 22"/>
                  <a:gd name="T21" fmla="*/ 2147483647 h 28"/>
                  <a:gd name="T22" fmla="*/ 2147483647 w 22"/>
                  <a:gd name="T23" fmla="*/ 0 h 28"/>
                  <a:gd name="T24" fmla="*/ 2147483647 w 22"/>
                  <a:gd name="T25" fmla="*/ 2147483647 h 28"/>
                  <a:gd name="T26" fmla="*/ 2147483647 w 22"/>
                  <a:gd name="T27" fmla="*/ 2147483647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10" y="4"/>
                    </a:moveTo>
                    <a:lnTo>
                      <a:pt x="12" y="4"/>
                    </a:lnTo>
                    <a:lnTo>
                      <a:pt x="14" y="4"/>
                    </a:lnTo>
                    <a:lnTo>
                      <a:pt x="20" y="6"/>
                    </a:lnTo>
                    <a:lnTo>
                      <a:pt x="22" y="10"/>
                    </a:lnTo>
                    <a:lnTo>
                      <a:pt x="20" y="16"/>
                    </a:lnTo>
                    <a:lnTo>
                      <a:pt x="14" y="22"/>
                    </a:lnTo>
                    <a:lnTo>
                      <a:pt x="2" y="28"/>
                    </a:lnTo>
                    <a:lnTo>
                      <a:pt x="2" y="14"/>
                    </a:lnTo>
                    <a:lnTo>
                      <a:pt x="0" y="4"/>
                    </a:lnTo>
                    <a:lnTo>
                      <a:pt x="2" y="2"/>
                    </a:lnTo>
                    <a:lnTo>
                      <a:pt x="4" y="0"/>
                    </a:lnTo>
                    <a:lnTo>
                      <a:pt x="8" y="4"/>
                    </a:lnTo>
                    <a:lnTo>
                      <a:pt x="10"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3" name="iṡḻîḋé"/>
              <p:cNvSpPr/>
              <p:nvPr/>
            </p:nvSpPr>
            <p:spPr bwMode="auto">
              <a:xfrm>
                <a:off x="8679207" y="4023190"/>
                <a:ext cx="28921" cy="50438"/>
              </a:xfrm>
              <a:custGeom>
                <a:avLst/>
                <a:gdLst>
                  <a:gd name="T0" fmla="*/ 2147483647 w 16"/>
                  <a:gd name="T1" fmla="*/ 2147483647 h 30"/>
                  <a:gd name="T2" fmla="*/ 2147483647 w 16"/>
                  <a:gd name="T3" fmla="*/ 2147483647 h 30"/>
                  <a:gd name="T4" fmla="*/ 2147483647 w 16"/>
                  <a:gd name="T5" fmla="*/ 2147483647 h 30"/>
                  <a:gd name="T6" fmla="*/ 2147483647 w 16"/>
                  <a:gd name="T7" fmla="*/ 2147483647 h 30"/>
                  <a:gd name="T8" fmla="*/ 2147483647 w 16"/>
                  <a:gd name="T9" fmla="*/ 2147483647 h 30"/>
                  <a:gd name="T10" fmla="*/ 2147483647 w 16"/>
                  <a:gd name="T11" fmla="*/ 2147483647 h 30"/>
                  <a:gd name="T12" fmla="*/ 2147483647 w 16"/>
                  <a:gd name="T13" fmla="*/ 2147483647 h 30"/>
                  <a:gd name="T14" fmla="*/ 2147483647 w 16"/>
                  <a:gd name="T15" fmla="*/ 2147483647 h 30"/>
                  <a:gd name="T16" fmla="*/ 2147483647 w 16"/>
                  <a:gd name="T17" fmla="*/ 2147483647 h 30"/>
                  <a:gd name="T18" fmla="*/ 0 w 16"/>
                  <a:gd name="T19" fmla="*/ 2147483647 h 30"/>
                  <a:gd name="T20" fmla="*/ 0 w 16"/>
                  <a:gd name="T21" fmla="*/ 0 h 30"/>
                  <a:gd name="T22" fmla="*/ 2147483647 w 16"/>
                  <a:gd name="T23" fmla="*/ 2147483647 h 30"/>
                  <a:gd name="T24" fmla="*/ 2147483647 w 16"/>
                  <a:gd name="T25" fmla="*/ 2147483647 h 30"/>
                  <a:gd name="T26" fmla="*/ 2147483647 w 16"/>
                  <a:gd name="T27" fmla="*/ 2147483647 h 30"/>
                  <a:gd name="T28" fmla="*/ 2147483647 w 16"/>
                  <a:gd name="T29" fmla="*/ 2147483647 h 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
                  <a:gd name="T46" fmla="*/ 0 h 30"/>
                  <a:gd name="T47" fmla="*/ 16 w 16"/>
                  <a:gd name="T48" fmla="*/ 30 h 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 h="30">
                    <a:moveTo>
                      <a:pt x="16" y="18"/>
                    </a:moveTo>
                    <a:lnTo>
                      <a:pt x="16" y="24"/>
                    </a:lnTo>
                    <a:lnTo>
                      <a:pt x="14" y="28"/>
                    </a:lnTo>
                    <a:lnTo>
                      <a:pt x="12" y="30"/>
                    </a:lnTo>
                    <a:lnTo>
                      <a:pt x="10" y="30"/>
                    </a:lnTo>
                    <a:lnTo>
                      <a:pt x="8" y="30"/>
                    </a:lnTo>
                    <a:lnTo>
                      <a:pt x="6" y="26"/>
                    </a:lnTo>
                    <a:lnTo>
                      <a:pt x="4" y="18"/>
                    </a:lnTo>
                    <a:lnTo>
                      <a:pt x="2" y="12"/>
                    </a:lnTo>
                    <a:lnTo>
                      <a:pt x="0" y="6"/>
                    </a:lnTo>
                    <a:lnTo>
                      <a:pt x="0" y="0"/>
                    </a:lnTo>
                    <a:lnTo>
                      <a:pt x="8" y="12"/>
                    </a:lnTo>
                    <a:lnTo>
                      <a:pt x="10" y="18"/>
                    </a:lnTo>
                    <a:lnTo>
                      <a:pt x="14" y="18"/>
                    </a:lnTo>
                    <a:lnTo>
                      <a:pt x="16"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4" name="isļíḓè"/>
              <p:cNvSpPr/>
              <p:nvPr/>
            </p:nvSpPr>
            <p:spPr bwMode="auto">
              <a:xfrm>
                <a:off x="8776988" y="4091842"/>
                <a:ext cx="38562" cy="29422"/>
              </a:xfrm>
              <a:custGeom>
                <a:avLst/>
                <a:gdLst>
                  <a:gd name="T0" fmla="*/ 2147483647 w 22"/>
                  <a:gd name="T1" fmla="*/ 2147483647 h 16"/>
                  <a:gd name="T2" fmla="*/ 2147483647 w 22"/>
                  <a:gd name="T3" fmla="*/ 2147483647 h 16"/>
                  <a:gd name="T4" fmla="*/ 2147483647 w 22"/>
                  <a:gd name="T5" fmla="*/ 2147483647 h 16"/>
                  <a:gd name="T6" fmla="*/ 2147483647 w 22"/>
                  <a:gd name="T7" fmla="*/ 2147483647 h 16"/>
                  <a:gd name="T8" fmla="*/ 2147483647 w 22"/>
                  <a:gd name="T9" fmla="*/ 2147483647 h 16"/>
                  <a:gd name="T10" fmla="*/ 0 w 22"/>
                  <a:gd name="T11" fmla="*/ 2147483647 h 16"/>
                  <a:gd name="T12" fmla="*/ 0 w 22"/>
                  <a:gd name="T13" fmla="*/ 0 h 16"/>
                  <a:gd name="T14" fmla="*/ 2147483647 w 22"/>
                  <a:gd name="T15" fmla="*/ 2147483647 h 16"/>
                  <a:gd name="T16" fmla="*/ 2147483647 w 22"/>
                  <a:gd name="T17" fmla="*/ 2147483647 h 16"/>
                  <a:gd name="T18" fmla="*/ 2147483647 w 22"/>
                  <a:gd name="T19" fmla="*/ 2147483647 h 16"/>
                  <a:gd name="T20" fmla="*/ 2147483647 w 2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6"/>
                  <a:gd name="T35" fmla="*/ 22 w 2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6">
                    <a:moveTo>
                      <a:pt x="22" y="14"/>
                    </a:moveTo>
                    <a:lnTo>
                      <a:pt x="20" y="16"/>
                    </a:lnTo>
                    <a:lnTo>
                      <a:pt x="18" y="16"/>
                    </a:lnTo>
                    <a:lnTo>
                      <a:pt x="12" y="14"/>
                    </a:lnTo>
                    <a:lnTo>
                      <a:pt x="6" y="10"/>
                    </a:lnTo>
                    <a:lnTo>
                      <a:pt x="0" y="2"/>
                    </a:lnTo>
                    <a:lnTo>
                      <a:pt x="0" y="0"/>
                    </a:lnTo>
                    <a:lnTo>
                      <a:pt x="6" y="2"/>
                    </a:lnTo>
                    <a:lnTo>
                      <a:pt x="12" y="4"/>
                    </a:lnTo>
                    <a:lnTo>
                      <a:pt x="20" y="8"/>
                    </a:lnTo>
                    <a:lnTo>
                      <a:pt x="22"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5" name="îṡliḑe"/>
              <p:cNvSpPr/>
              <p:nvPr/>
            </p:nvSpPr>
            <p:spPr bwMode="auto">
              <a:xfrm>
                <a:off x="8837586" y="4117060"/>
                <a:ext cx="23413" cy="40630"/>
              </a:xfrm>
              <a:custGeom>
                <a:avLst/>
                <a:gdLst>
                  <a:gd name="T0" fmla="*/ 2147483647 w 14"/>
                  <a:gd name="T1" fmla="*/ 0 h 24"/>
                  <a:gd name="T2" fmla="*/ 2147483647 w 14"/>
                  <a:gd name="T3" fmla="*/ 2147483647 h 24"/>
                  <a:gd name="T4" fmla="*/ 2147483647 w 14"/>
                  <a:gd name="T5" fmla="*/ 2147483647 h 24"/>
                  <a:gd name="T6" fmla="*/ 2147483647 w 14"/>
                  <a:gd name="T7" fmla="*/ 2147483647 h 24"/>
                  <a:gd name="T8" fmla="*/ 2147483647 w 14"/>
                  <a:gd name="T9" fmla="*/ 2147483647 h 24"/>
                  <a:gd name="T10" fmla="*/ 2147483647 w 14"/>
                  <a:gd name="T11" fmla="*/ 2147483647 h 24"/>
                  <a:gd name="T12" fmla="*/ 2147483647 w 14"/>
                  <a:gd name="T13" fmla="*/ 2147483647 h 24"/>
                  <a:gd name="T14" fmla="*/ 2147483647 w 14"/>
                  <a:gd name="T15" fmla="*/ 2147483647 h 24"/>
                  <a:gd name="T16" fmla="*/ 0 w 14"/>
                  <a:gd name="T17" fmla="*/ 2147483647 h 24"/>
                  <a:gd name="T18" fmla="*/ 0 w 14"/>
                  <a:gd name="T19" fmla="*/ 2147483647 h 24"/>
                  <a:gd name="T20" fmla="*/ 0 w 14"/>
                  <a:gd name="T21" fmla="*/ 2147483647 h 24"/>
                  <a:gd name="T22" fmla="*/ 2147483647 w 14"/>
                  <a:gd name="T23" fmla="*/ 2147483647 h 24"/>
                  <a:gd name="T24" fmla="*/ 2147483647 w 14"/>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4"/>
                  <a:gd name="T40" fmla="*/ 0 h 24"/>
                  <a:gd name="T41" fmla="*/ 14 w 14"/>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4" h="24">
                    <a:moveTo>
                      <a:pt x="2" y="0"/>
                    </a:moveTo>
                    <a:lnTo>
                      <a:pt x="6" y="6"/>
                    </a:lnTo>
                    <a:lnTo>
                      <a:pt x="10" y="12"/>
                    </a:lnTo>
                    <a:lnTo>
                      <a:pt x="12" y="18"/>
                    </a:lnTo>
                    <a:lnTo>
                      <a:pt x="14" y="24"/>
                    </a:lnTo>
                    <a:lnTo>
                      <a:pt x="12" y="24"/>
                    </a:lnTo>
                    <a:lnTo>
                      <a:pt x="8" y="22"/>
                    </a:lnTo>
                    <a:lnTo>
                      <a:pt x="2" y="16"/>
                    </a:lnTo>
                    <a:lnTo>
                      <a:pt x="0" y="12"/>
                    </a:lnTo>
                    <a:lnTo>
                      <a:pt x="0" y="8"/>
                    </a:lnTo>
                    <a:lnTo>
                      <a:pt x="0" y="2"/>
                    </a:lnTo>
                    <a:lnTo>
                      <a:pt x="4" y="2"/>
                    </a:lnTo>
                    <a:lnTo>
                      <a:pt x="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6" name="íṩlïḑê"/>
              <p:cNvSpPr/>
              <p:nvPr/>
            </p:nvSpPr>
            <p:spPr bwMode="auto">
              <a:xfrm>
                <a:off x="8851358" y="4175905"/>
                <a:ext cx="30299" cy="16812"/>
              </a:xfrm>
              <a:custGeom>
                <a:avLst/>
                <a:gdLst>
                  <a:gd name="T0" fmla="*/ 2147483647 w 18"/>
                  <a:gd name="T1" fmla="*/ 2147483647 h 10"/>
                  <a:gd name="T2" fmla="*/ 2147483647 w 18"/>
                  <a:gd name="T3" fmla="*/ 2147483647 h 10"/>
                  <a:gd name="T4" fmla="*/ 2147483647 w 18"/>
                  <a:gd name="T5" fmla="*/ 2147483647 h 10"/>
                  <a:gd name="T6" fmla="*/ 0 w 18"/>
                  <a:gd name="T7" fmla="*/ 2147483647 h 10"/>
                  <a:gd name="T8" fmla="*/ 0 w 18"/>
                  <a:gd name="T9" fmla="*/ 0 h 10"/>
                  <a:gd name="T10" fmla="*/ 2147483647 w 18"/>
                  <a:gd name="T11" fmla="*/ 0 h 10"/>
                  <a:gd name="T12" fmla="*/ 2147483647 w 18"/>
                  <a:gd name="T13" fmla="*/ 2147483647 h 10"/>
                  <a:gd name="T14" fmla="*/ 2147483647 w 18"/>
                  <a:gd name="T15" fmla="*/ 2147483647 h 10"/>
                  <a:gd name="T16" fmla="*/ 2147483647 w 18"/>
                  <a:gd name="T17" fmla="*/ 2147483647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0"/>
                  <a:gd name="T29" fmla="*/ 18 w 18"/>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0">
                    <a:moveTo>
                      <a:pt x="18" y="10"/>
                    </a:moveTo>
                    <a:lnTo>
                      <a:pt x="10" y="10"/>
                    </a:lnTo>
                    <a:lnTo>
                      <a:pt x="4" y="8"/>
                    </a:lnTo>
                    <a:lnTo>
                      <a:pt x="0" y="2"/>
                    </a:lnTo>
                    <a:lnTo>
                      <a:pt x="0" y="0"/>
                    </a:lnTo>
                    <a:lnTo>
                      <a:pt x="6" y="0"/>
                    </a:lnTo>
                    <a:lnTo>
                      <a:pt x="12" y="4"/>
                    </a:lnTo>
                    <a:lnTo>
                      <a:pt x="16" y="6"/>
                    </a:lnTo>
                    <a:lnTo>
                      <a:pt x="18"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7" name="îṣľïḍé"/>
              <p:cNvSpPr/>
              <p:nvPr/>
            </p:nvSpPr>
            <p:spPr bwMode="auto">
              <a:xfrm>
                <a:off x="8724653" y="4096045"/>
                <a:ext cx="41317" cy="35026"/>
              </a:xfrm>
              <a:custGeom>
                <a:avLst/>
                <a:gdLst>
                  <a:gd name="T0" fmla="*/ 2147483647 w 24"/>
                  <a:gd name="T1" fmla="*/ 0 h 20"/>
                  <a:gd name="T2" fmla="*/ 2147483647 w 24"/>
                  <a:gd name="T3" fmla="*/ 2147483647 h 20"/>
                  <a:gd name="T4" fmla="*/ 2147483647 w 24"/>
                  <a:gd name="T5" fmla="*/ 2147483647 h 20"/>
                  <a:gd name="T6" fmla="*/ 2147483647 w 24"/>
                  <a:gd name="T7" fmla="*/ 2147483647 h 20"/>
                  <a:gd name="T8" fmla="*/ 2147483647 w 24"/>
                  <a:gd name="T9" fmla="*/ 2147483647 h 20"/>
                  <a:gd name="T10" fmla="*/ 2147483647 w 24"/>
                  <a:gd name="T11" fmla="*/ 2147483647 h 20"/>
                  <a:gd name="T12" fmla="*/ 2147483647 w 24"/>
                  <a:gd name="T13" fmla="*/ 2147483647 h 20"/>
                  <a:gd name="T14" fmla="*/ 2147483647 w 24"/>
                  <a:gd name="T15" fmla="*/ 2147483647 h 20"/>
                  <a:gd name="T16" fmla="*/ 2147483647 w 24"/>
                  <a:gd name="T17" fmla="*/ 2147483647 h 20"/>
                  <a:gd name="T18" fmla="*/ 2147483647 w 24"/>
                  <a:gd name="T19" fmla="*/ 2147483647 h 20"/>
                  <a:gd name="T20" fmla="*/ 2147483647 w 24"/>
                  <a:gd name="T21" fmla="*/ 2147483647 h 20"/>
                  <a:gd name="T22" fmla="*/ 2147483647 w 24"/>
                  <a:gd name="T23" fmla="*/ 2147483647 h 20"/>
                  <a:gd name="T24" fmla="*/ 2147483647 w 24"/>
                  <a:gd name="T25" fmla="*/ 2147483647 h 20"/>
                  <a:gd name="T26" fmla="*/ 2147483647 w 24"/>
                  <a:gd name="T27" fmla="*/ 2147483647 h 20"/>
                  <a:gd name="T28" fmla="*/ 2147483647 w 24"/>
                  <a:gd name="T29" fmla="*/ 2147483647 h 20"/>
                  <a:gd name="T30" fmla="*/ 2147483647 w 24"/>
                  <a:gd name="T31" fmla="*/ 2147483647 h 20"/>
                  <a:gd name="T32" fmla="*/ 0 w 24"/>
                  <a:gd name="T33" fmla="*/ 2147483647 h 20"/>
                  <a:gd name="T34" fmla="*/ 0 w 24"/>
                  <a:gd name="T35" fmla="*/ 0 h 20"/>
                  <a:gd name="T36" fmla="*/ 2147483647 w 24"/>
                  <a:gd name="T37" fmla="*/ 0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
                  <a:gd name="T58" fmla="*/ 0 h 20"/>
                  <a:gd name="T59" fmla="*/ 24 w 2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 h="20">
                    <a:moveTo>
                      <a:pt x="6" y="0"/>
                    </a:moveTo>
                    <a:lnTo>
                      <a:pt x="6" y="2"/>
                    </a:lnTo>
                    <a:lnTo>
                      <a:pt x="8" y="4"/>
                    </a:lnTo>
                    <a:lnTo>
                      <a:pt x="14" y="8"/>
                    </a:lnTo>
                    <a:lnTo>
                      <a:pt x="20" y="12"/>
                    </a:lnTo>
                    <a:lnTo>
                      <a:pt x="24" y="14"/>
                    </a:lnTo>
                    <a:lnTo>
                      <a:pt x="24" y="16"/>
                    </a:lnTo>
                    <a:lnTo>
                      <a:pt x="22" y="20"/>
                    </a:lnTo>
                    <a:lnTo>
                      <a:pt x="20" y="20"/>
                    </a:lnTo>
                    <a:lnTo>
                      <a:pt x="16" y="18"/>
                    </a:lnTo>
                    <a:lnTo>
                      <a:pt x="14" y="14"/>
                    </a:lnTo>
                    <a:lnTo>
                      <a:pt x="10" y="14"/>
                    </a:lnTo>
                    <a:lnTo>
                      <a:pt x="10" y="12"/>
                    </a:lnTo>
                    <a:lnTo>
                      <a:pt x="8" y="8"/>
                    </a:lnTo>
                    <a:lnTo>
                      <a:pt x="6" y="8"/>
                    </a:lnTo>
                    <a:lnTo>
                      <a:pt x="6" y="4"/>
                    </a:lnTo>
                    <a:lnTo>
                      <a:pt x="0" y="4"/>
                    </a:lnTo>
                    <a:lnTo>
                      <a:pt x="0" y="0"/>
                    </a:lnTo>
                    <a:lnTo>
                      <a:pt x="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8" name="íṧḻíḓê"/>
              <p:cNvSpPr/>
              <p:nvPr/>
            </p:nvSpPr>
            <p:spPr bwMode="auto">
              <a:xfrm>
                <a:off x="8979439" y="4351038"/>
                <a:ext cx="22036" cy="18214"/>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0 w 12"/>
                  <a:gd name="T11" fmla="*/ 0 h 12"/>
                  <a:gd name="T12" fmla="*/ 2147483647 w 12"/>
                  <a:gd name="T13" fmla="*/ 0 h 12"/>
                  <a:gd name="T14" fmla="*/ 2147483647 w 12"/>
                  <a:gd name="T15" fmla="*/ 2147483647 h 12"/>
                  <a:gd name="T16" fmla="*/ 2147483647 w 12"/>
                  <a:gd name="T17" fmla="*/ 2147483647 h 12"/>
                  <a:gd name="T18" fmla="*/ 2147483647 w 12"/>
                  <a:gd name="T19" fmla="*/ 2147483647 h 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
                  <a:gd name="T31" fmla="*/ 0 h 12"/>
                  <a:gd name="T32" fmla="*/ 12 w 12"/>
                  <a:gd name="T33" fmla="*/ 12 h 1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 h="12">
                    <a:moveTo>
                      <a:pt x="12" y="8"/>
                    </a:moveTo>
                    <a:lnTo>
                      <a:pt x="10" y="10"/>
                    </a:lnTo>
                    <a:lnTo>
                      <a:pt x="8" y="12"/>
                    </a:lnTo>
                    <a:lnTo>
                      <a:pt x="4" y="12"/>
                    </a:lnTo>
                    <a:lnTo>
                      <a:pt x="2" y="8"/>
                    </a:lnTo>
                    <a:lnTo>
                      <a:pt x="0" y="0"/>
                    </a:lnTo>
                    <a:lnTo>
                      <a:pt x="2" y="0"/>
                    </a:lnTo>
                    <a:lnTo>
                      <a:pt x="6" y="2"/>
                    </a:lnTo>
                    <a:lnTo>
                      <a:pt x="10" y="6"/>
                    </a:lnTo>
                    <a:lnTo>
                      <a:pt x="12"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89" name="íślîḍé"/>
              <p:cNvSpPr/>
              <p:nvPr/>
            </p:nvSpPr>
            <p:spPr bwMode="auto">
              <a:xfrm>
                <a:off x="9249374" y="4394470"/>
                <a:ext cx="42693" cy="25219"/>
              </a:xfrm>
              <a:custGeom>
                <a:avLst/>
                <a:gdLst>
                  <a:gd name="T0" fmla="*/ 2147483647 w 24"/>
                  <a:gd name="T1" fmla="*/ 2147483647 h 16"/>
                  <a:gd name="T2" fmla="*/ 2147483647 w 24"/>
                  <a:gd name="T3" fmla="*/ 2147483647 h 16"/>
                  <a:gd name="T4" fmla="*/ 2147483647 w 24"/>
                  <a:gd name="T5" fmla="*/ 2147483647 h 16"/>
                  <a:gd name="T6" fmla="*/ 2147483647 w 24"/>
                  <a:gd name="T7" fmla="*/ 2147483647 h 16"/>
                  <a:gd name="T8" fmla="*/ 2147483647 w 24"/>
                  <a:gd name="T9" fmla="*/ 2147483647 h 16"/>
                  <a:gd name="T10" fmla="*/ 2147483647 w 24"/>
                  <a:gd name="T11" fmla="*/ 2147483647 h 16"/>
                  <a:gd name="T12" fmla="*/ 2147483647 w 24"/>
                  <a:gd name="T13" fmla="*/ 2147483647 h 16"/>
                  <a:gd name="T14" fmla="*/ 0 w 24"/>
                  <a:gd name="T15" fmla="*/ 2147483647 h 16"/>
                  <a:gd name="T16" fmla="*/ 2147483647 w 24"/>
                  <a:gd name="T17" fmla="*/ 2147483647 h 16"/>
                  <a:gd name="T18" fmla="*/ 2147483647 w 24"/>
                  <a:gd name="T19" fmla="*/ 2147483647 h 16"/>
                  <a:gd name="T20" fmla="*/ 2147483647 w 24"/>
                  <a:gd name="T21" fmla="*/ 2147483647 h 16"/>
                  <a:gd name="T22" fmla="*/ 2147483647 w 24"/>
                  <a:gd name="T23" fmla="*/ 0 h 16"/>
                  <a:gd name="T24" fmla="*/ 2147483647 w 24"/>
                  <a:gd name="T25" fmla="*/ 0 h 16"/>
                  <a:gd name="T26" fmla="*/ 2147483647 w 24"/>
                  <a:gd name="T27" fmla="*/ 2147483647 h 16"/>
                  <a:gd name="T28" fmla="*/ 2147483647 w 24"/>
                  <a:gd name="T29" fmla="*/ 2147483647 h 16"/>
                  <a:gd name="T30" fmla="*/ 2147483647 w 24"/>
                  <a:gd name="T31" fmla="*/ 2147483647 h 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16"/>
                  <a:gd name="T50" fmla="*/ 24 w 24"/>
                  <a:gd name="T51" fmla="*/ 16 h 1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16">
                    <a:moveTo>
                      <a:pt x="24" y="8"/>
                    </a:moveTo>
                    <a:lnTo>
                      <a:pt x="22" y="12"/>
                    </a:lnTo>
                    <a:lnTo>
                      <a:pt x="20" y="14"/>
                    </a:lnTo>
                    <a:lnTo>
                      <a:pt x="16" y="16"/>
                    </a:lnTo>
                    <a:lnTo>
                      <a:pt x="12" y="16"/>
                    </a:lnTo>
                    <a:lnTo>
                      <a:pt x="6" y="14"/>
                    </a:lnTo>
                    <a:lnTo>
                      <a:pt x="2" y="14"/>
                    </a:lnTo>
                    <a:lnTo>
                      <a:pt x="0" y="12"/>
                    </a:lnTo>
                    <a:lnTo>
                      <a:pt x="2" y="8"/>
                    </a:lnTo>
                    <a:lnTo>
                      <a:pt x="4" y="4"/>
                    </a:lnTo>
                    <a:lnTo>
                      <a:pt x="8" y="2"/>
                    </a:lnTo>
                    <a:lnTo>
                      <a:pt x="12" y="0"/>
                    </a:lnTo>
                    <a:lnTo>
                      <a:pt x="16" y="0"/>
                    </a:lnTo>
                    <a:lnTo>
                      <a:pt x="20" y="2"/>
                    </a:lnTo>
                    <a:lnTo>
                      <a:pt x="22" y="4"/>
                    </a:lnTo>
                    <a:lnTo>
                      <a:pt x="24"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0" name="iŝḻïḓe"/>
              <p:cNvSpPr/>
              <p:nvPr/>
            </p:nvSpPr>
            <p:spPr bwMode="auto">
              <a:xfrm>
                <a:off x="9294821" y="4359444"/>
                <a:ext cx="48203" cy="25219"/>
              </a:xfrm>
              <a:custGeom>
                <a:avLst/>
                <a:gdLst>
                  <a:gd name="T0" fmla="*/ 2147483647 w 28"/>
                  <a:gd name="T1" fmla="*/ 2147483647 h 14"/>
                  <a:gd name="T2" fmla="*/ 2147483647 w 28"/>
                  <a:gd name="T3" fmla="*/ 2147483647 h 14"/>
                  <a:gd name="T4" fmla="*/ 2147483647 w 28"/>
                  <a:gd name="T5" fmla="*/ 2147483647 h 14"/>
                  <a:gd name="T6" fmla="*/ 2147483647 w 28"/>
                  <a:gd name="T7" fmla="*/ 2147483647 h 14"/>
                  <a:gd name="T8" fmla="*/ 2147483647 w 28"/>
                  <a:gd name="T9" fmla="*/ 2147483647 h 14"/>
                  <a:gd name="T10" fmla="*/ 2147483647 w 28"/>
                  <a:gd name="T11" fmla="*/ 2147483647 h 14"/>
                  <a:gd name="T12" fmla="*/ 0 w 28"/>
                  <a:gd name="T13" fmla="*/ 2147483647 h 14"/>
                  <a:gd name="T14" fmla="*/ 0 w 28"/>
                  <a:gd name="T15" fmla="*/ 2147483647 h 14"/>
                  <a:gd name="T16" fmla="*/ 2147483647 w 28"/>
                  <a:gd name="T17" fmla="*/ 2147483647 h 14"/>
                  <a:gd name="T18" fmla="*/ 2147483647 w 28"/>
                  <a:gd name="T19" fmla="*/ 2147483647 h 14"/>
                  <a:gd name="T20" fmla="*/ 2147483647 w 28"/>
                  <a:gd name="T21" fmla="*/ 0 h 14"/>
                  <a:gd name="T22" fmla="*/ 2147483647 w 28"/>
                  <a:gd name="T23" fmla="*/ 0 h 14"/>
                  <a:gd name="T24" fmla="*/ 2147483647 w 28"/>
                  <a:gd name="T25" fmla="*/ 0 h 14"/>
                  <a:gd name="T26" fmla="*/ 2147483647 w 28"/>
                  <a:gd name="T27" fmla="*/ 2147483647 h 14"/>
                  <a:gd name="T28" fmla="*/ 2147483647 w 28"/>
                  <a:gd name="T29" fmla="*/ 2147483647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14"/>
                  <a:gd name="T47" fmla="*/ 28 w 2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14">
                    <a:moveTo>
                      <a:pt x="26" y="4"/>
                    </a:moveTo>
                    <a:lnTo>
                      <a:pt x="22" y="6"/>
                    </a:lnTo>
                    <a:lnTo>
                      <a:pt x="18" y="10"/>
                    </a:lnTo>
                    <a:lnTo>
                      <a:pt x="10" y="12"/>
                    </a:lnTo>
                    <a:lnTo>
                      <a:pt x="6" y="14"/>
                    </a:lnTo>
                    <a:lnTo>
                      <a:pt x="2" y="12"/>
                    </a:lnTo>
                    <a:lnTo>
                      <a:pt x="0" y="10"/>
                    </a:lnTo>
                    <a:lnTo>
                      <a:pt x="0" y="6"/>
                    </a:lnTo>
                    <a:lnTo>
                      <a:pt x="2" y="6"/>
                    </a:lnTo>
                    <a:lnTo>
                      <a:pt x="8" y="2"/>
                    </a:lnTo>
                    <a:lnTo>
                      <a:pt x="14" y="0"/>
                    </a:lnTo>
                    <a:lnTo>
                      <a:pt x="22" y="0"/>
                    </a:lnTo>
                    <a:lnTo>
                      <a:pt x="26" y="0"/>
                    </a:lnTo>
                    <a:lnTo>
                      <a:pt x="28" y="2"/>
                    </a:lnTo>
                    <a:lnTo>
                      <a:pt x="26"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1" name="iSḻiḓe"/>
              <p:cNvSpPr/>
              <p:nvPr/>
            </p:nvSpPr>
            <p:spPr bwMode="auto">
              <a:xfrm>
                <a:off x="7680724" y="3806027"/>
                <a:ext cx="173529" cy="226972"/>
              </a:xfrm>
              <a:custGeom>
                <a:avLst/>
                <a:gdLst>
                  <a:gd name="T0" fmla="*/ 2147483647 w 100"/>
                  <a:gd name="T1" fmla="*/ 2147483647 h 136"/>
                  <a:gd name="T2" fmla="*/ 2147483647 w 100"/>
                  <a:gd name="T3" fmla="*/ 2147483647 h 136"/>
                  <a:gd name="T4" fmla="*/ 2147483647 w 100"/>
                  <a:gd name="T5" fmla="*/ 2147483647 h 136"/>
                  <a:gd name="T6" fmla="*/ 2147483647 w 100"/>
                  <a:gd name="T7" fmla="*/ 2147483647 h 136"/>
                  <a:gd name="T8" fmla="*/ 2147483647 w 100"/>
                  <a:gd name="T9" fmla="*/ 2147483647 h 136"/>
                  <a:gd name="T10" fmla="*/ 2147483647 w 100"/>
                  <a:gd name="T11" fmla="*/ 2147483647 h 136"/>
                  <a:gd name="T12" fmla="*/ 2147483647 w 100"/>
                  <a:gd name="T13" fmla="*/ 2147483647 h 136"/>
                  <a:gd name="T14" fmla="*/ 2147483647 w 100"/>
                  <a:gd name="T15" fmla="*/ 2147483647 h 136"/>
                  <a:gd name="T16" fmla="*/ 2147483647 w 100"/>
                  <a:gd name="T17" fmla="*/ 0 h 136"/>
                  <a:gd name="T18" fmla="*/ 2147483647 w 100"/>
                  <a:gd name="T19" fmla="*/ 2147483647 h 136"/>
                  <a:gd name="T20" fmla="*/ 2147483647 w 100"/>
                  <a:gd name="T21" fmla="*/ 2147483647 h 136"/>
                  <a:gd name="T22" fmla="*/ 2147483647 w 100"/>
                  <a:gd name="T23" fmla="*/ 2147483647 h 136"/>
                  <a:gd name="T24" fmla="*/ 2147483647 w 100"/>
                  <a:gd name="T25" fmla="*/ 2147483647 h 136"/>
                  <a:gd name="T26" fmla="*/ 2147483647 w 100"/>
                  <a:gd name="T27" fmla="*/ 2147483647 h 136"/>
                  <a:gd name="T28" fmla="*/ 2147483647 w 100"/>
                  <a:gd name="T29" fmla="*/ 2147483647 h 136"/>
                  <a:gd name="T30" fmla="*/ 2147483647 w 100"/>
                  <a:gd name="T31" fmla="*/ 2147483647 h 136"/>
                  <a:gd name="T32" fmla="*/ 2147483647 w 100"/>
                  <a:gd name="T33" fmla="*/ 2147483647 h 136"/>
                  <a:gd name="T34" fmla="*/ 2147483647 w 100"/>
                  <a:gd name="T35" fmla="*/ 2147483647 h 136"/>
                  <a:gd name="T36" fmla="*/ 2147483647 w 100"/>
                  <a:gd name="T37" fmla="*/ 2147483647 h 136"/>
                  <a:gd name="T38" fmla="*/ 2147483647 w 100"/>
                  <a:gd name="T39" fmla="*/ 2147483647 h 136"/>
                  <a:gd name="T40" fmla="*/ 2147483647 w 100"/>
                  <a:gd name="T41" fmla="*/ 2147483647 h 136"/>
                  <a:gd name="T42" fmla="*/ 2147483647 w 100"/>
                  <a:gd name="T43" fmla="*/ 2147483647 h 136"/>
                  <a:gd name="T44" fmla="*/ 2147483647 w 100"/>
                  <a:gd name="T45" fmla="*/ 2147483647 h 136"/>
                  <a:gd name="T46" fmla="*/ 2147483647 w 100"/>
                  <a:gd name="T47" fmla="*/ 2147483647 h 136"/>
                  <a:gd name="T48" fmla="*/ 2147483647 w 100"/>
                  <a:gd name="T49" fmla="*/ 2147483647 h 136"/>
                  <a:gd name="T50" fmla="*/ 2147483647 w 100"/>
                  <a:gd name="T51" fmla="*/ 2147483647 h 136"/>
                  <a:gd name="T52" fmla="*/ 2147483647 w 100"/>
                  <a:gd name="T53" fmla="*/ 2147483647 h 136"/>
                  <a:gd name="T54" fmla="*/ 2147483647 w 100"/>
                  <a:gd name="T55" fmla="*/ 2147483647 h 136"/>
                  <a:gd name="T56" fmla="*/ 2147483647 w 100"/>
                  <a:gd name="T57" fmla="*/ 2147483647 h 136"/>
                  <a:gd name="T58" fmla="*/ 2147483647 w 100"/>
                  <a:gd name="T59" fmla="*/ 2147483647 h 136"/>
                  <a:gd name="T60" fmla="*/ 2147483647 w 100"/>
                  <a:gd name="T61" fmla="*/ 2147483647 h 136"/>
                  <a:gd name="T62" fmla="*/ 2147483647 w 100"/>
                  <a:gd name="T63" fmla="*/ 2147483647 h 136"/>
                  <a:gd name="T64" fmla="*/ 2147483647 w 100"/>
                  <a:gd name="T65" fmla="*/ 2147483647 h 136"/>
                  <a:gd name="T66" fmla="*/ 2147483647 w 100"/>
                  <a:gd name="T67" fmla="*/ 2147483647 h 136"/>
                  <a:gd name="T68" fmla="*/ 2147483647 w 100"/>
                  <a:gd name="T69" fmla="*/ 2147483647 h 136"/>
                  <a:gd name="T70" fmla="*/ 2147483647 w 100"/>
                  <a:gd name="T71" fmla="*/ 2147483647 h 136"/>
                  <a:gd name="T72" fmla="*/ 2147483647 w 100"/>
                  <a:gd name="T73" fmla="*/ 2147483647 h 136"/>
                  <a:gd name="T74" fmla="*/ 2147483647 w 100"/>
                  <a:gd name="T75" fmla="*/ 2147483647 h 136"/>
                  <a:gd name="T76" fmla="*/ 2147483647 w 100"/>
                  <a:gd name="T77" fmla="*/ 2147483647 h 136"/>
                  <a:gd name="T78" fmla="*/ 2147483647 w 100"/>
                  <a:gd name="T79" fmla="*/ 2147483647 h 136"/>
                  <a:gd name="T80" fmla="*/ 0 w 100"/>
                  <a:gd name="T81" fmla="*/ 2147483647 h 136"/>
                  <a:gd name="T82" fmla="*/ 2147483647 w 100"/>
                  <a:gd name="T83" fmla="*/ 2147483647 h 136"/>
                  <a:gd name="T84" fmla="*/ 2147483647 w 100"/>
                  <a:gd name="T85" fmla="*/ 2147483647 h 1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0"/>
                  <a:gd name="T130" fmla="*/ 0 h 136"/>
                  <a:gd name="T131" fmla="*/ 100 w 100"/>
                  <a:gd name="T132" fmla="*/ 136 h 1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0" h="136">
                    <a:moveTo>
                      <a:pt x="12" y="46"/>
                    </a:moveTo>
                    <a:lnTo>
                      <a:pt x="12" y="28"/>
                    </a:lnTo>
                    <a:lnTo>
                      <a:pt x="16" y="26"/>
                    </a:lnTo>
                    <a:lnTo>
                      <a:pt x="18" y="22"/>
                    </a:lnTo>
                    <a:lnTo>
                      <a:pt x="24" y="14"/>
                    </a:lnTo>
                    <a:lnTo>
                      <a:pt x="28" y="10"/>
                    </a:lnTo>
                    <a:lnTo>
                      <a:pt x="32" y="8"/>
                    </a:lnTo>
                    <a:lnTo>
                      <a:pt x="34" y="6"/>
                    </a:lnTo>
                    <a:lnTo>
                      <a:pt x="36" y="6"/>
                    </a:lnTo>
                    <a:lnTo>
                      <a:pt x="38" y="8"/>
                    </a:lnTo>
                    <a:lnTo>
                      <a:pt x="42" y="10"/>
                    </a:lnTo>
                    <a:lnTo>
                      <a:pt x="60" y="12"/>
                    </a:lnTo>
                    <a:lnTo>
                      <a:pt x="80" y="14"/>
                    </a:lnTo>
                    <a:lnTo>
                      <a:pt x="84" y="12"/>
                    </a:lnTo>
                    <a:lnTo>
                      <a:pt x="88" y="12"/>
                    </a:lnTo>
                    <a:lnTo>
                      <a:pt x="90" y="8"/>
                    </a:lnTo>
                    <a:lnTo>
                      <a:pt x="94" y="2"/>
                    </a:lnTo>
                    <a:lnTo>
                      <a:pt x="100" y="0"/>
                    </a:lnTo>
                    <a:lnTo>
                      <a:pt x="100" y="6"/>
                    </a:lnTo>
                    <a:lnTo>
                      <a:pt x="90" y="16"/>
                    </a:lnTo>
                    <a:lnTo>
                      <a:pt x="86" y="22"/>
                    </a:lnTo>
                    <a:lnTo>
                      <a:pt x="82" y="24"/>
                    </a:lnTo>
                    <a:lnTo>
                      <a:pt x="76" y="24"/>
                    </a:lnTo>
                    <a:lnTo>
                      <a:pt x="70" y="24"/>
                    </a:lnTo>
                    <a:lnTo>
                      <a:pt x="64" y="22"/>
                    </a:lnTo>
                    <a:lnTo>
                      <a:pt x="26" y="22"/>
                    </a:lnTo>
                    <a:lnTo>
                      <a:pt x="22" y="24"/>
                    </a:lnTo>
                    <a:lnTo>
                      <a:pt x="22" y="26"/>
                    </a:lnTo>
                    <a:lnTo>
                      <a:pt x="20" y="34"/>
                    </a:lnTo>
                    <a:lnTo>
                      <a:pt x="22" y="38"/>
                    </a:lnTo>
                    <a:lnTo>
                      <a:pt x="24" y="46"/>
                    </a:lnTo>
                    <a:lnTo>
                      <a:pt x="28" y="52"/>
                    </a:lnTo>
                    <a:lnTo>
                      <a:pt x="32" y="54"/>
                    </a:lnTo>
                    <a:lnTo>
                      <a:pt x="34" y="54"/>
                    </a:lnTo>
                    <a:lnTo>
                      <a:pt x="36" y="52"/>
                    </a:lnTo>
                    <a:lnTo>
                      <a:pt x="40" y="50"/>
                    </a:lnTo>
                    <a:lnTo>
                      <a:pt x="46" y="46"/>
                    </a:lnTo>
                    <a:lnTo>
                      <a:pt x="54" y="44"/>
                    </a:lnTo>
                    <a:lnTo>
                      <a:pt x="62" y="42"/>
                    </a:lnTo>
                    <a:lnTo>
                      <a:pt x="68" y="40"/>
                    </a:lnTo>
                    <a:lnTo>
                      <a:pt x="74" y="40"/>
                    </a:lnTo>
                    <a:lnTo>
                      <a:pt x="72" y="42"/>
                    </a:lnTo>
                    <a:lnTo>
                      <a:pt x="68" y="44"/>
                    </a:lnTo>
                    <a:lnTo>
                      <a:pt x="62" y="48"/>
                    </a:lnTo>
                    <a:lnTo>
                      <a:pt x="56" y="50"/>
                    </a:lnTo>
                    <a:lnTo>
                      <a:pt x="50" y="56"/>
                    </a:lnTo>
                    <a:lnTo>
                      <a:pt x="42" y="66"/>
                    </a:lnTo>
                    <a:lnTo>
                      <a:pt x="44" y="66"/>
                    </a:lnTo>
                    <a:lnTo>
                      <a:pt x="46" y="70"/>
                    </a:lnTo>
                    <a:lnTo>
                      <a:pt x="48" y="76"/>
                    </a:lnTo>
                    <a:lnTo>
                      <a:pt x="54" y="84"/>
                    </a:lnTo>
                    <a:lnTo>
                      <a:pt x="54" y="98"/>
                    </a:lnTo>
                    <a:lnTo>
                      <a:pt x="56" y="102"/>
                    </a:lnTo>
                    <a:lnTo>
                      <a:pt x="60" y="104"/>
                    </a:lnTo>
                    <a:lnTo>
                      <a:pt x="64" y="104"/>
                    </a:lnTo>
                    <a:lnTo>
                      <a:pt x="64" y="106"/>
                    </a:lnTo>
                    <a:lnTo>
                      <a:pt x="60" y="110"/>
                    </a:lnTo>
                    <a:lnTo>
                      <a:pt x="54" y="114"/>
                    </a:lnTo>
                    <a:lnTo>
                      <a:pt x="50" y="118"/>
                    </a:lnTo>
                    <a:lnTo>
                      <a:pt x="44" y="118"/>
                    </a:lnTo>
                    <a:lnTo>
                      <a:pt x="32" y="92"/>
                    </a:lnTo>
                    <a:lnTo>
                      <a:pt x="32" y="88"/>
                    </a:lnTo>
                    <a:lnTo>
                      <a:pt x="34" y="84"/>
                    </a:lnTo>
                    <a:lnTo>
                      <a:pt x="32" y="78"/>
                    </a:lnTo>
                    <a:lnTo>
                      <a:pt x="28" y="80"/>
                    </a:lnTo>
                    <a:lnTo>
                      <a:pt x="24" y="78"/>
                    </a:lnTo>
                    <a:lnTo>
                      <a:pt x="22" y="106"/>
                    </a:lnTo>
                    <a:lnTo>
                      <a:pt x="22" y="120"/>
                    </a:lnTo>
                    <a:lnTo>
                      <a:pt x="20" y="126"/>
                    </a:lnTo>
                    <a:lnTo>
                      <a:pt x="18" y="132"/>
                    </a:lnTo>
                    <a:lnTo>
                      <a:pt x="14" y="134"/>
                    </a:lnTo>
                    <a:lnTo>
                      <a:pt x="8" y="136"/>
                    </a:lnTo>
                    <a:lnTo>
                      <a:pt x="6" y="134"/>
                    </a:lnTo>
                    <a:lnTo>
                      <a:pt x="6" y="130"/>
                    </a:lnTo>
                    <a:lnTo>
                      <a:pt x="6" y="120"/>
                    </a:lnTo>
                    <a:lnTo>
                      <a:pt x="6" y="116"/>
                    </a:lnTo>
                    <a:lnTo>
                      <a:pt x="8" y="110"/>
                    </a:lnTo>
                    <a:lnTo>
                      <a:pt x="10" y="102"/>
                    </a:lnTo>
                    <a:lnTo>
                      <a:pt x="10" y="94"/>
                    </a:lnTo>
                    <a:lnTo>
                      <a:pt x="4" y="94"/>
                    </a:lnTo>
                    <a:lnTo>
                      <a:pt x="0" y="92"/>
                    </a:lnTo>
                    <a:lnTo>
                      <a:pt x="0" y="90"/>
                    </a:lnTo>
                    <a:lnTo>
                      <a:pt x="0" y="78"/>
                    </a:lnTo>
                    <a:lnTo>
                      <a:pt x="4" y="66"/>
                    </a:lnTo>
                    <a:lnTo>
                      <a:pt x="8" y="54"/>
                    </a:lnTo>
                    <a:lnTo>
                      <a:pt x="12" y="44"/>
                    </a:lnTo>
                    <a:lnTo>
                      <a:pt x="12" y="4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2" name="i$ḷiďé"/>
              <p:cNvSpPr/>
              <p:nvPr/>
            </p:nvSpPr>
            <p:spPr bwMode="auto">
              <a:xfrm>
                <a:off x="7427316" y="3642103"/>
                <a:ext cx="264425" cy="187741"/>
              </a:xfrm>
              <a:custGeom>
                <a:avLst/>
                <a:gdLst>
                  <a:gd name="T0" fmla="*/ 2147483647 w 152"/>
                  <a:gd name="T1" fmla="*/ 2147483647 h 112"/>
                  <a:gd name="T2" fmla="*/ 2147483647 w 152"/>
                  <a:gd name="T3" fmla="*/ 2147483647 h 112"/>
                  <a:gd name="T4" fmla="*/ 2147483647 w 152"/>
                  <a:gd name="T5" fmla="*/ 2147483647 h 112"/>
                  <a:gd name="T6" fmla="*/ 2147483647 w 152"/>
                  <a:gd name="T7" fmla="*/ 2147483647 h 112"/>
                  <a:gd name="T8" fmla="*/ 2147483647 w 152"/>
                  <a:gd name="T9" fmla="*/ 2147483647 h 112"/>
                  <a:gd name="T10" fmla="*/ 2147483647 w 152"/>
                  <a:gd name="T11" fmla="*/ 2147483647 h 112"/>
                  <a:gd name="T12" fmla="*/ 2147483647 w 152"/>
                  <a:gd name="T13" fmla="*/ 2147483647 h 112"/>
                  <a:gd name="T14" fmla="*/ 2147483647 w 152"/>
                  <a:gd name="T15" fmla="*/ 2147483647 h 112"/>
                  <a:gd name="T16" fmla="*/ 2147483647 w 152"/>
                  <a:gd name="T17" fmla="*/ 2147483647 h 112"/>
                  <a:gd name="T18" fmla="*/ 2147483647 w 152"/>
                  <a:gd name="T19" fmla="*/ 0 h 112"/>
                  <a:gd name="T20" fmla="*/ 2147483647 w 152"/>
                  <a:gd name="T21" fmla="*/ 2147483647 h 112"/>
                  <a:gd name="T22" fmla="*/ 2147483647 w 152"/>
                  <a:gd name="T23" fmla="*/ 2147483647 h 112"/>
                  <a:gd name="T24" fmla="*/ 2147483647 w 152"/>
                  <a:gd name="T25" fmla="*/ 2147483647 h 112"/>
                  <a:gd name="T26" fmla="*/ 2147483647 w 152"/>
                  <a:gd name="T27" fmla="*/ 2147483647 h 112"/>
                  <a:gd name="T28" fmla="*/ 2147483647 w 152"/>
                  <a:gd name="T29" fmla="*/ 2147483647 h 112"/>
                  <a:gd name="T30" fmla="*/ 2147483647 w 152"/>
                  <a:gd name="T31" fmla="*/ 2147483647 h 112"/>
                  <a:gd name="T32" fmla="*/ 2147483647 w 152"/>
                  <a:gd name="T33" fmla="*/ 2147483647 h 112"/>
                  <a:gd name="T34" fmla="*/ 2147483647 w 152"/>
                  <a:gd name="T35" fmla="*/ 2147483647 h 112"/>
                  <a:gd name="T36" fmla="*/ 2147483647 w 152"/>
                  <a:gd name="T37" fmla="*/ 2147483647 h 112"/>
                  <a:gd name="T38" fmla="*/ 2147483647 w 152"/>
                  <a:gd name="T39" fmla="*/ 2147483647 h 112"/>
                  <a:gd name="T40" fmla="*/ 2147483647 w 152"/>
                  <a:gd name="T41" fmla="*/ 2147483647 h 112"/>
                  <a:gd name="T42" fmla="*/ 2147483647 w 152"/>
                  <a:gd name="T43" fmla="*/ 2147483647 h 112"/>
                  <a:gd name="T44" fmla="*/ 2147483647 w 152"/>
                  <a:gd name="T45" fmla="*/ 2147483647 h 112"/>
                  <a:gd name="T46" fmla="*/ 2147483647 w 152"/>
                  <a:gd name="T47" fmla="*/ 2147483647 h 112"/>
                  <a:gd name="T48" fmla="*/ 2147483647 w 152"/>
                  <a:gd name="T49" fmla="*/ 2147483647 h 112"/>
                  <a:gd name="T50" fmla="*/ 2147483647 w 152"/>
                  <a:gd name="T51" fmla="*/ 2147483647 h 112"/>
                  <a:gd name="T52" fmla="*/ 2147483647 w 152"/>
                  <a:gd name="T53" fmla="*/ 2147483647 h 112"/>
                  <a:gd name="T54" fmla="*/ 2147483647 w 152"/>
                  <a:gd name="T55" fmla="*/ 2147483647 h 112"/>
                  <a:gd name="T56" fmla="*/ 2147483647 w 152"/>
                  <a:gd name="T57" fmla="*/ 2147483647 h 112"/>
                  <a:gd name="T58" fmla="*/ 2147483647 w 152"/>
                  <a:gd name="T59" fmla="*/ 2147483647 h 112"/>
                  <a:gd name="T60" fmla="*/ 2147483647 w 152"/>
                  <a:gd name="T61" fmla="*/ 2147483647 h 112"/>
                  <a:gd name="T62" fmla="*/ 2147483647 w 152"/>
                  <a:gd name="T63" fmla="*/ 2147483647 h 112"/>
                  <a:gd name="T64" fmla="*/ 0 w 152"/>
                  <a:gd name="T65" fmla="*/ 2147483647 h 112"/>
                  <a:gd name="T66" fmla="*/ 0 w 152"/>
                  <a:gd name="T67" fmla="*/ 2147483647 h 112"/>
                  <a:gd name="T68" fmla="*/ 0 w 152"/>
                  <a:gd name="T69" fmla="*/ 2147483647 h 112"/>
                  <a:gd name="T70" fmla="*/ 2147483647 w 152"/>
                  <a:gd name="T71" fmla="*/ 2147483647 h 112"/>
                  <a:gd name="T72" fmla="*/ 2147483647 w 152"/>
                  <a:gd name="T73" fmla="*/ 2147483647 h 112"/>
                  <a:gd name="T74" fmla="*/ 2147483647 w 152"/>
                  <a:gd name="T75" fmla="*/ 2147483647 h 112"/>
                  <a:gd name="T76" fmla="*/ 2147483647 w 152"/>
                  <a:gd name="T77" fmla="*/ 2147483647 h 112"/>
                  <a:gd name="T78" fmla="*/ 2147483647 w 152"/>
                  <a:gd name="T79" fmla="*/ 2147483647 h 112"/>
                  <a:gd name="T80" fmla="*/ 2147483647 w 152"/>
                  <a:gd name="T81" fmla="*/ 2147483647 h 11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2"/>
                  <a:gd name="T124" fmla="*/ 0 h 112"/>
                  <a:gd name="T125" fmla="*/ 152 w 152"/>
                  <a:gd name="T126" fmla="*/ 112 h 11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2" h="112">
                    <a:moveTo>
                      <a:pt x="58" y="58"/>
                    </a:moveTo>
                    <a:lnTo>
                      <a:pt x="68" y="62"/>
                    </a:lnTo>
                    <a:lnTo>
                      <a:pt x="70" y="60"/>
                    </a:lnTo>
                    <a:lnTo>
                      <a:pt x="68" y="58"/>
                    </a:lnTo>
                    <a:lnTo>
                      <a:pt x="68" y="54"/>
                    </a:lnTo>
                    <a:lnTo>
                      <a:pt x="70" y="56"/>
                    </a:lnTo>
                    <a:lnTo>
                      <a:pt x="74" y="58"/>
                    </a:lnTo>
                    <a:lnTo>
                      <a:pt x="74" y="54"/>
                    </a:lnTo>
                    <a:lnTo>
                      <a:pt x="70" y="52"/>
                    </a:lnTo>
                    <a:lnTo>
                      <a:pt x="70" y="48"/>
                    </a:lnTo>
                    <a:lnTo>
                      <a:pt x="68" y="48"/>
                    </a:lnTo>
                    <a:lnTo>
                      <a:pt x="76" y="42"/>
                    </a:lnTo>
                    <a:lnTo>
                      <a:pt x="80" y="40"/>
                    </a:lnTo>
                    <a:lnTo>
                      <a:pt x="86" y="40"/>
                    </a:lnTo>
                    <a:lnTo>
                      <a:pt x="88" y="36"/>
                    </a:lnTo>
                    <a:lnTo>
                      <a:pt x="92" y="26"/>
                    </a:lnTo>
                    <a:lnTo>
                      <a:pt x="98" y="16"/>
                    </a:lnTo>
                    <a:lnTo>
                      <a:pt x="106" y="4"/>
                    </a:lnTo>
                    <a:lnTo>
                      <a:pt x="110" y="0"/>
                    </a:lnTo>
                    <a:lnTo>
                      <a:pt x="114" y="0"/>
                    </a:lnTo>
                    <a:lnTo>
                      <a:pt x="118" y="2"/>
                    </a:lnTo>
                    <a:lnTo>
                      <a:pt x="122" y="8"/>
                    </a:lnTo>
                    <a:lnTo>
                      <a:pt x="124" y="14"/>
                    </a:lnTo>
                    <a:lnTo>
                      <a:pt x="124" y="20"/>
                    </a:lnTo>
                    <a:lnTo>
                      <a:pt x="132" y="22"/>
                    </a:lnTo>
                    <a:lnTo>
                      <a:pt x="138" y="26"/>
                    </a:lnTo>
                    <a:lnTo>
                      <a:pt x="144" y="26"/>
                    </a:lnTo>
                    <a:lnTo>
                      <a:pt x="152" y="28"/>
                    </a:lnTo>
                    <a:lnTo>
                      <a:pt x="152" y="32"/>
                    </a:lnTo>
                    <a:lnTo>
                      <a:pt x="150" y="34"/>
                    </a:lnTo>
                    <a:lnTo>
                      <a:pt x="148" y="36"/>
                    </a:lnTo>
                    <a:lnTo>
                      <a:pt x="140" y="36"/>
                    </a:lnTo>
                    <a:lnTo>
                      <a:pt x="134" y="36"/>
                    </a:lnTo>
                    <a:lnTo>
                      <a:pt x="132" y="38"/>
                    </a:lnTo>
                    <a:lnTo>
                      <a:pt x="130" y="40"/>
                    </a:lnTo>
                    <a:lnTo>
                      <a:pt x="138" y="44"/>
                    </a:lnTo>
                    <a:lnTo>
                      <a:pt x="138" y="46"/>
                    </a:lnTo>
                    <a:lnTo>
                      <a:pt x="132" y="48"/>
                    </a:lnTo>
                    <a:lnTo>
                      <a:pt x="124" y="54"/>
                    </a:lnTo>
                    <a:lnTo>
                      <a:pt x="122" y="60"/>
                    </a:lnTo>
                    <a:lnTo>
                      <a:pt x="112" y="58"/>
                    </a:lnTo>
                    <a:lnTo>
                      <a:pt x="106" y="56"/>
                    </a:lnTo>
                    <a:lnTo>
                      <a:pt x="100" y="56"/>
                    </a:lnTo>
                    <a:lnTo>
                      <a:pt x="94" y="56"/>
                    </a:lnTo>
                    <a:lnTo>
                      <a:pt x="88" y="60"/>
                    </a:lnTo>
                    <a:lnTo>
                      <a:pt x="82" y="64"/>
                    </a:lnTo>
                    <a:lnTo>
                      <a:pt x="78" y="70"/>
                    </a:lnTo>
                    <a:lnTo>
                      <a:pt x="74" y="82"/>
                    </a:lnTo>
                    <a:lnTo>
                      <a:pt x="70" y="96"/>
                    </a:lnTo>
                    <a:lnTo>
                      <a:pt x="70" y="104"/>
                    </a:lnTo>
                    <a:lnTo>
                      <a:pt x="68" y="108"/>
                    </a:lnTo>
                    <a:lnTo>
                      <a:pt x="64" y="108"/>
                    </a:lnTo>
                    <a:lnTo>
                      <a:pt x="60" y="106"/>
                    </a:lnTo>
                    <a:lnTo>
                      <a:pt x="56" y="104"/>
                    </a:lnTo>
                    <a:lnTo>
                      <a:pt x="52" y="100"/>
                    </a:lnTo>
                    <a:lnTo>
                      <a:pt x="48" y="98"/>
                    </a:lnTo>
                    <a:lnTo>
                      <a:pt x="44" y="98"/>
                    </a:lnTo>
                    <a:lnTo>
                      <a:pt x="42" y="100"/>
                    </a:lnTo>
                    <a:lnTo>
                      <a:pt x="36" y="106"/>
                    </a:lnTo>
                    <a:lnTo>
                      <a:pt x="28" y="108"/>
                    </a:lnTo>
                    <a:lnTo>
                      <a:pt x="26" y="110"/>
                    </a:lnTo>
                    <a:lnTo>
                      <a:pt x="20" y="112"/>
                    </a:lnTo>
                    <a:lnTo>
                      <a:pt x="14" y="110"/>
                    </a:lnTo>
                    <a:lnTo>
                      <a:pt x="8" y="108"/>
                    </a:lnTo>
                    <a:lnTo>
                      <a:pt x="2" y="106"/>
                    </a:lnTo>
                    <a:lnTo>
                      <a:pt x="0" y="104"/>
                    </a:lnTo>
                    <a:lnTo>
                      <a:pt x="0" y="102"/>
                    </a:lnTo>
                    <a:lnTo>
                      <a:pt x="0" y="92"/>
                    </a:lnTo>
                    <a:lnTo>
                      <a:pt x="0" y="90"/>
                    </a:lnTo>
                    <a:lnTo>
                      <a:pt x="0" y="94"/>
                    </a:lnTo>
                    <a:lnTo>
                      <a:pt x="2" y="96"/>
                    </a:lnTo>
                    <a:lnTo>
                      <a:pt x="8" y="100"/>
                    </a:lnTo>
                    <a:lnTo>
                      <a:pt x="20" y="100"/>
                    </a:lnTo>
                    <a:lnTo>
                      <a:pt x="20" y="90"/>
                    </a:lnTo>
                    <a:lnTo>
                      <a:pt x="26" y="82"/>
                    </a:lnTo>
                    <a:lnTo>
                      <a:pt x="30" y="78"/>
                    </a:lnTo>
                    <a:lnTo>
                      <a:pt x="34" y="76"/>
                    </a:lnTo>
                    <a:lnTo>
                      <a:pt x="46" y="72"/>
                    </a:lnTo>
                    <a:lnTo>
                      <a:pt x="50" y="70"/>
                    </a:lnTo>
                    <a:lnTo>
                      <a:pt x="54" y="66"/>
                    </a:lnTo>
                    <a:lnTo>
                      <a:pt x="60" y="56"/>
                    </a:lnTo>
                    <a:lnTo>
                      <a:pt x="58" y="5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3" name="íṡḷïďê"/>
              <p:cNvSpPr/>
              <p:nvPr/>
            </p:nvSpPr>
            <p:spPr bwMode="auto">
              <a:xfrm>
                <a:off x="7527854" y="3723363"/>
                <a:ext cx="27544" cy="25219"/>
              </a:xfrm>
              <a:custGeom>
                <a:avLst/>
                <a:gdLst>
                  <a:gd name="T0" fmla="*/ 2147483647 w 16"/>
                  <a:gd name="T1" fmla="*/ 0 h 14"/>
                  <a:gd name="T2" fmla="*/ 2147483647 w 16"/>
                  <a:gd name="T3" fmla="*/ 2147483647 h 14"/>
                  <a:gd name="T4" fmla="*/ 2147483647 w 16"/>
                  <a:gd name="T5" fmla="*/ 2147483647 h 14"/>
                  <a:gd name="T6" fmla="*/ 2147483647 w 16"/>
                  <a:gd name="T7" fmla="*/ 2147483647 h 14"/>
                  <a:gd name="T8" fmla="*/ 2147483647 w 16"/>
                  <a:gd name="T9" fmla="*/ 2147483647 h 14"/>
                  <a:gd name="T10" fmla="*/ 2147483647 w 16"/>
                  <a:gd name="T11" fmla="*/ 2147483647 h 14"/>
                  <a:gd name="T12" fmla="*/ 2147483647 w 16"/>
                  <a:gd name="T13" fmla="*/ 2147483647 h 14"/>
                  <a:gd name="T14" fmla="*/ 2147483647 w 16"/>
                  <a:gd name="T15" fmla="*/ 2147483647 h 14"/>
                  <a:gd name="T16" fmla="*/ 2147483647 w 16"/>
                  <a:gd name="T17" fmla="*/ 2147483647 h 14"/>
                  <a:gd name="T18" fmla="*/ 0 w 16"/>
                  <a:gd name="T19" fmla="*/ 2147483647 h 14"/>
                  <a:gd name="T20" fmla="*/ 2147483647 w 16"/>
                  <a:gd name="T21" fmla="*/ 0 h 14"/>
                  <a:gd name="T22" fmla="*/ 2147483647 w 16"/>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14"/>
                  <a:gd name="T38" fmla="*/ 16 w 16"/>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14">
                    <a:moveTo>
                      <a:pt x="12" y="0"/>
                    </a:moveTo>
                    <a:lnTo>
                      <a:pt x="12" y="4"/>
                    </a:lnTo>
                    <a:lnTo>
                      <a:pt x="16" y="6"/>
                    </a:lnTo>
                    <a:lnTo>
                      <a:pt x="16" y="10"/>
                    </a:lnTo>
                    <a:lnTo>
                      <a:pt x="12" y="8"/>
                    </a:lnTo>
                    <a:lnTo>
                      <a:pt x="10" y="6"/>
                    </a:lnTo>
                    <a:lnTo>
                      <a:pt x="10" y="10"/>
                    </a:lnTo>
                    <a:lnTo>
                      <a:pt x="12" y="12"/>
                    </a:lnTo>
                    <a:lnTo>
                      <a:pt x="10" y="14"/>
                    </a:lnTo>
                    <a:lnTo>
                      <a:pt x="0" y="10"/>
                    </a:lnTo>
                    <a:lnTo>
                      <a:pt x="10" y="0"/>
                    </a:lnTo>
                    <a:lnTo>
                      <a:pt x="1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4" name="ísḷíďe"/>
              <p:cNvSpPr/>
              <p:nvPr/>
            </p:nvSpPr>
            <p:spPr bwMode="auto">
              <a:xfrm>
                <a:off x="8014011" y="3870475"/>
                <a:ext cx="278197" cy="274608"/>
              </a:xfrm>
              <a:custGeom>
                <a:avLst/>
                <a:gdLst>
                  <a:gd name="T0" fmla="*/ 2147483647 w 160"/>
                  <a:gd name="T1" fmla="*/ 2147483647 h 164"/>
                  <a:gd name="T2" fmla="*/ 2147483647 w 160"/>
                  <a:gd name="T3" fmla="*/ 2147483647 h 164"/>
                  <a:gd name="T4" fmla="*/ 2147483647 w 160"/>
                  <a:gd name="T5" fmla="*/ 2147483647 h 164"/>
                  <a:gd name="T6" fmla="*/ 2147483647 w 160"/>
                  <a:gd name="T7" fmla="*/ 2147483647 h 164"/>
                  <a:gd name="T8" fmla="*/ 2147483647 w 160"/>
                  <a:gd name="T9" fmla="*/ 2147483647 h 164"/>
                  <a:gd name="T10" fmla="*/ 2147483647 w 160"/>
                  <a:gd name="T11" fmla="*/ 2147483647 h 164"/>
                  <a:gd name="T12" fmla="*/ 2147483647 w 160"/>
                  <a:gd name="T13" fmla="*/ 2147483647 h 164"/>
                  <a:gd name="T14" fmla="*/ 2147483647 w 160"/>
                  <a:gd name="T15" fmla="*/ 2147483647 h 164"/>
                  <a:gd name="T16" fmla="*/ 2147483647 w 160"/>
                  <a:gd name="T17" fmla="*/ 2147483647 h 164"/>
                  <a:gd name="T18" fmla="*/ 2147483647 w 160"/>
                  <a:gd name="T19" fmla="*/ 2147483647 h 164"/>
                  <a:gd name="T20" fmla="*/ 2147483647 w 160"/>
                  <a:gd name="T21" fmla="*/ 2147483647 h 164"/>
                  <a:gd name="T22" fmla="*/ 2147483647 w 160"/>
                  <a:gd name="T23" fmla="*/ 2147483647 h 164"/>
                  <a:gd name="T24" fmla="*/ 2147483647 w 160"/>
                  <a:gd name="T25" fmla="*/ 2147483647 h 164"/>
                  <a:gd name="T26" fmla="*/ 2147483647 w 160"/>
                  <a:gd name="T27" fmla="*/ 2147483647 h 164"/>
                  <a:gd name="T28" fmla="*/ 2147483647 w 160"/>
                  <a:gd name="T29" fmla="*/ 2147483647 h 164"/>
                  <a:gd name="T30" fmla="*/ 2147483647 w 160"/>
                  <a:gd name="T31" fmla="*/ 2147483647 h 164"/>
                  <a:gd name="T32" fmla="*/ 2147483647 w 160"/>
                  <a:gd name="T33" fmla="*/ 2147483647 h 164"/>
                  <a:gd name="T34" fmla="*/ 2147483647 w 160"/>
                  <a:gd name="T35" fmla="*/ 2147483647 h 164"/>
                  <a:gd name="T36" fmla="*/ 2147483647 w 160"/>
                  <a:gd name="T37" fmla="*/ 2147483647 h 164"/>
                  <a:gd name="T38" fmla="*/ 2147483647 w 160"/>
                  <a:gd name="T39" fmla="*/ 2147483647 h 164"/>
                  <a:gd name="T40" fmla="*/ 2147483647 w 160"/>
                  <a:gd name="T41" fmla="*/ 2147483647 h 164"/>
                  <a:gd name="T42" fmla="*/ 2147483647 w 160"/>
                  <a:gd name="T43" fmla="*/ 2147483647 h 164"/>
                  <a:gd name="T44" fmla="*/ 2147483647 w 160"/>
                  <a:gd name="T45" fmla="*/ 2147483647 h 164"/>
                  <a:gd name="T46" fmla="*/ 2147483647 w 160"/>
                  <a:gd name="T47" fmla="*/ 2147483647 h 164"/>
                  <a:gd name="T48" fmla="*/ 2147483647 w 160"/>
                  <a:gd name="T49" fmla="*/ 2147483647 h 164"/>
                  <a:gd name="T50" fmla="*/ 2147483647 w 160"/>
                  <a:gd name="T51" fmla="*/ 2147483647 h 164"/>
                  <a:gd name="T52" fmla="*/ 2147483647 w 160"/>
                  <a:gd name="T53" fmla="*/ 2147483647 h 164"/>
                  <a:gd name="T54" fmla="*/ 2147483647 w 160"/>
                  <a:gd name="T55" fmla="*/ 2147483647 h 164"/>
                  <a:gd name="T56" fmla="*/ 2147483647 w 160"/>
                  <a:gd name="T57" fmla="*/ 2147483647 h 164"/>
                  <a:gd name="T58" fmla="*/ 2147483647 w 160"/>
                  <a:gd name="T59" fmla="*/ 2147483647 h 164"/>
                  <a:gd name="T60" fmla="*/ 2147483647 w 160"/>
                  <a:gd name="T61" fmla="*/ 2147483647 h 164"/>
                  <a:gd name="T62" fmla="*/ 2147483647 w 160"/>
                  <a:gd name="T63" fmla="*/ 2147483647 h 164"/>
                  <a:gd name="T64" fmla="*/ 0 w 160"/>
                  <a:gd name="T65" fmla="*/ 2147483647 h 164"/>
                  <a:gd name="T66" fmla="*/ 2147483647 w 160"/>
                  <a:gd name="T67" fmla="*/ 2147483647 h 164"/>
                  <a:gd name="T68" fmla="*/ 2147483647 w 160"/>
                  <a:gd name="T69" fmla="*/ 0 h 164"/>
                  <a:gd name="T70" fmla="*/ 2147483647 w 160"/>
                  <a:gd name="T71" fmla="*/ 2147483647 h 164"/>
                  <a:gd name="T72" fmla="*/ 2147483647 w 160"/>
                  <a:gd name="T73" fmla="*/ 2147483647 h 164"/>
                  <a:gd name="T74" fmla="*/ 2147483647 w 160"/>
                  <a:gd name="T75" fmla="*/ 2147483647 h 164"/>
                  <a:gd name="T76" fmla="*/ 2147483647 w 160"/>
                  <a:gd name="T77" fmla="*/ 2147483647 h 164"/>
                  <a:gd name="T78" fmla="*/ 2147483647 w 160"/>
                  <a:gd name="T79" fmla="*/ 2147483647 h 164"/>
                  <a:gd name="T80" fmla="*/ 2147483647 w 160"/>
                  <a:gd name="T81" fmla="*/ 2147483647 h 164"/>
                  <a:gd name="T82" fmla="*/ 2147483647 w 160"/>
                  <a:gd name="T83" fmla="*/ 2147483647 h 164"/>
                  <a:gd name="T84" fmla="*/ 2147483647 w 160"/>
                  <a:gd name="T85" fmla="*/ 2147483647 h 164"/>
                  <a:gd name="T86" fmla="*/ 2147483647 w 160"/>
                  <a:gd name="T87" fmla="*/ 2147483647 h 164"/>
                  <a:gd name="T88" fmla="*/ 2147483647 w 160"/>
                  <a:gd name="T89" fmla="*/ 2147483647 h 164"/>
                  <a:gd name="T90" fmla="*/ 2147483647 w 160"/>
                  <a:gd name="T91" fmla="*/ 2147483647 h 164"/>
                  <a:gd name="T92" fmla="*/ 2147483647 w 160"/>
                  <a:gd name="T93" fmla="*/ 2147483647 h 164"/>
                  <a:gd name="T94" fmla="*/ 2147483647 w 160"/>
                  <a:gd name="T95" fmla="*/ 2147483647 h 164"/>
                  <a:gd name="T96" fmla="*/ 2147483647 w 160"/>
                  <a:gd name="T97" fmla="*/ 2147483647 h 164"/>
                  <a:gd name="T98" fmla="*/ 2147483647 w 160"/>
                  <a:gd name="T99" fmla="*/ 2147483647 h 1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60"/>
                  <a:gd name="T151" fmla="*/ 0 h 164"/>
                  <a:gd name="T152" fmla="*/ 160 w 160"/>
                  <a:gd name="T153" fmla="*/ 164 h 1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60" h="164">
                    <a:moveTo>
                      <a:pt x="160" y="38"/>
                    </a:moveTo>
                    <a:lnTo>
                      <a:pt x="160" y="114"/>
                    </a:lnTo>
                    <a:lnTo>
                      <a:pt x="156" y="118"/>
                    </a:lnTo>
                    <a:lnTo>
                      <a:pt x="156" y="122"/>
                    </a:lnTo>
                    <a:lnTo>
                      <a:pt x="160" y="126"/>
                    </a:lnTo>
                    <a:lnTo>
                      <a:pt x="160" y="164"/>
                    </a:lnTo>
                    <a:lnTo>
                      <a:pt x="154" y="164"/>
                    </a:lnTo>
                    <a:lnTo>
                      <a:pt x="148" y="158"/>
                    </a:lnTo>
                    <a:lnTo>
                      <a:pt x="144" y="152"/>
                    </a:lnTo>
                    <a:lnTo>
                      <a:pt x="144" y="144"/>
                    </a:lnTo>
                    <a:lnTo>
                      <a:pt x="126" y="144"/>
                    </a:lnTo>
                    <a:lnTo>
                      <a:pt x="120" y="148"/>
                    </a:lnTo>
                    <a:lnTo>
                      <a:pt x="112" y="148"/>
                    </a:lnTo>
                    <a:lnTo>
                      <a:pt x="104" y="148"/>
                    </a:lnTo>
                    <a:lnTo>
                      <a:pt x="102" y="146"/>
                    </a:lnTo>
                    <a:lnTo>
                      <a:pt x="102" y="144"/>
                    </a:lnTo>
                    <a:lnTo>
                      <a:pt x="104" y="138"/>
                    </a:lnTo>
                    <a:lnTo>
                      <a:pt x="110" y="134"/>
                    </a:lnTo>
                    <a:lnTo>
                      <a:pt x="116" y="128"/>
                    </a:lnTo>
                    <a:lnTo>
                      <a:pt x="120" y="126"/>
                    </a:lnTo>
                    <a:lnTo>
                      <a:pt x="118" y="118"/>
                    </a:lnTo>
                    <a:lnTo>
                      <a:pt x="118" y="112"/>
                    </a:lnTo>
                    <a:lnTo>
                      <a:pt x="116" y="106"/>
                    </a:lnTo>
                    <a:lnTo>
                      <a:pt x="116" y="100"/>
                    </a:lnTo>
                    <a:lnTo>
                      <a:pt x="112" y="94"/>
                    </a:lnTo>
                    <a:lnTo>
                      <a:pt x="104" y="90"/>
                    </a:lnTo>
                    <a:lnTo>
                      <a:pt x="90" y="84"/>
                    </a:lnTo>
                    <a:lnTo>
                      <a:pt x="74" y="80"/>
                    </a:lnTo>
                    <a:lnTo>
                      <a:pt x="68" y="74"/>
                    </a:lnTo>
                    <a:lnTo>
                      <a:pt x="62" y="70"/>
                    </a:lnTo>
                    <a:lnTo>
                      <a:pt x="58" y="68"/>
                    </a:lnTo>
                    <a:lnTo>
                      <a:pt x="54" y="66"/>
                    </a:lnTo>
                    <a:lnTo>
                      <a:pt x="44" y="66"/>
                    </a:lnTo>
                    <a:lnTo>
                      <a:pt x="46" y="60"/>
                    </a:lnTo>
                    <a:lnTo>
                      <a:pt x="48" y="58"/>
                    </a:lnTo>
                    <a:lnTo>
                      <a:pt x="42" y="66"/>
                    </a:lnTo>
                    <a:lnTo>
                      <a:pt x="38" y="70"/>
                    </a:lnTo>
                    <a:lnTo>
                      <a:pt x="34" y="72"/>
                    </a:lnTo>
                    <a:lnTo>
                      <a:pt x="32" y="72"/>
                    </a:lnTo>
                    <a:lnTo>
                      <a:pt x="32" y="66"/>
                    </a:lnTo>
                    <a:lnTo>
                      <a:pt x="32" y="64"/>
                    </a:lnTo>
                    <a:lnTo>
                      <a:pt x="26" y="54"/>
                    </a:lnTo>
                    <a:lnTo>
                      <a:pt x="24" y="50"/>
                    </a:lnTo>
                    <a:lnTo>
                      <a:pt x="20" y="48"/>
                    </a:lnTo>
                    <a:lnTo>
                      <a:pt x="20" y="44"/>
                    </a:lnTo>
                    <a:lnTo>
                      <a:pt x="20" y="42"/>
                    </a:lnTo>
                    <a:lnTo>
                      <a:pt x="24" y="42"/>
                    </a:lnTo>
                    <a:lnTo>
                      <a:pt x="28" y="42"/>
                    </a:lnTo>
                    <a:lnTo>
                      <a:pt x="32" y="44"/>
                    </a:lnTo>
                    <a:lnTo>
                      <a:pt x="34" y="42"/>
                    </a:lnTo>
                    <a:lnTo>
                      <a:pt x="38" y="38"/>
                    </a:lnTo>
                    <a:lnTo>
                      <a:pt x="46" y="40"/>
                    </a:lnTo>
                    <a:lnTo>
                      <a:pt x="50" y="38"/>
                    </a:lnTo>
                    <a:lnTo>
                      <a:pt x="54" y="36"/>
                    </a:lnTo>
                    <a:lnTo>
                      <a:pt x="50" y="36"/>
                    </a:lnTo>
                    <a:lnTo>
                      <a:pt x="40" y="36"/>
                    </a:lnTo>
                    <a:lnTo>
                      <a:pt x="32" y="38"/>
                    </a:lnTo>
                    <a:lnTo>
                      <a:pt x="26" y="38"/>
                    </a:lnTo>
                    <a:lnTo>
                      <a:pt x="22" y="36"/>
                    </a:lnTo>
                    <a:lnTo>
                      <a:pt x="18" y="32"/>
                    </a:lnTo>
                    <a:lnTo>
                      <a:pt x="18" y="28"/>
                    </a:lnTo>
                    <a:lnTo>
                      <a:pt x="16" y="28"/>
                    </a:lnTo>
                    <a:lnTo>
                      <a:pt x="14" y="26"/>
                    </a:lnTo>
                    <a:lnTo>
                      <a:pt x="6" y="22"/>
                    </a:lnTo>
                    <a:lnTo>
                      <a:pt x="0" y="16"/>
                    </a:lnTo>
                    <a:lnTo>
                      <a:pt x="0" y="12"/>
                    </a:lnTo>
                    <a:lnTo>
                      <a:pt x="6" y="8"/>
                    </a:lnTo>
                    <a:lnTo>
                      <a:pt x="14" y="4"/>
                    </a:lnTo>
                    <a:lnTo>
                      <a:pt x="22" y="0"/>
                    </a:lnTo>
                    <a:lnTo>
                      <a:pt x="30" y="0"/>
                    </a:lnTo>
                    <a:lnTo>
                      <a:pt x="34" y="0"/>
                    </a:lnTo>
                    <a:lnTo>
                      <a:pt x="36" y="2"/>
                    </a:lnTo>
                    <a:lnTo>
                      <a:pt x="44" y="4"/>
                    </a:lnTo>
                    <a:lnTo>
                      <a:pt x="50" y="4"/>
                    </a:lnTo>
                    <a:lnTo>
                      <a:pt x="54" y="10"/>
                    </a:lnTo>
                    <a:lnTo>
                      <a:pt x="56" y="16"/>
                    </a:lnTo>
                    <a:lnTo>
                      <a:pt x="56" y="32"/>
                    </a:lnTo>
                    <a:lnTo>
                      <a:pt x="58" y="38"/>
                    </a:lnTo>
                    <a:lnTo>
                      <a:pt x="60" y="40"/>
                    </a:lnTo>
                    <a:lnTo>
                      <a:pt x="62" y="40"/>
                    </a:lnTo>
                    <a:lnTo>
                      <a:pt x="64" y="48"/>
                    </a:lnTo>
                    <a:lnTo>
                      <a:pt x="66" y="54"/>
                    </a:lnTo>
                    <a:lnTo>
                      <a:pt x="70" y="54"/>
                    </a:lnTo>
                    <a:lnTo>
                      <a:pt x="72" y="54"/>
                    </a:lnTo>
                    <a:lnTo>
                      <a:pt x="76" y="52"/>
                    </a:lnTo>
                    <a:lnTo>
                      <a:pt x="78" y="48"/>
                    </a:lnTo>
                    <a:lnTo>
                      <a:pt x="84" y="42"/>
                    </a:lnTo>
                    <a:lnTo>
                      <a:pt x="88" y="38"/>
                    </a:lnTo>
                    <a:lnTo>
                      <a:pt x="94" y="34"/>
                    </a:lnTo>
                    <a:lnTo>
                      <a:pt x="100" y="28"/>
                    </a:lnTo>
                    <a:lnTo>
                      <a:pt x="106" y="22"/>
                    </a:lnTo>
                    <a:lnTo>
                      <a:pt x="108" y="20"/>
                    </a:lnTo>
                    <a:lnTo>
                      <a:pt x="112" y="18"/>
                    </a:lnTo>
                    <a:lnTo>
                      <a:pt x="116" y="20"/>
                    </a:lnTo>
                    <a:lnTo>
                      <a:pt x="120" y="22"/>
                    </a:lnTo>
                    <a:lnTo>
                      <a:pt x="128" y="26"/>
                    </a:lnTo>
                    <a:lnTo>
                      <a:pt x="136" y="30"/>
                    </a:lnTo>
                    <a:lnTo>
                      <a:pt x="142" y="34"/>
                    </a:lnTo>
                    <a:lnTo>
                      <a:pt x="150" y="36"/>
                    </a:lnTo>
                    <a:lnTo>
                      <a:pt x="160" y="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5" name="îṣ1îḑê"/>
              <p:cNvSpPr/>
              <p:nvPr/>
            </p:nvSpPr>
            <p:spPr bwMode="auto">
              <a:xfrm>
                <a:off x="7671084" y="4145082"/>
                <a:ext cx="41317" cy="21015"/>
              </a:xfrm>
              <a:custGeom>
                <a:avLst/>
                <a:gdLst>
                  <a:gd name="T0" fmla="*/ 2147483647 w 24"/>
                  <a:gd name="T1" fmla="*/ 2147483647 h 14"/>
                  <a:gd name="T2" fmla="*/ 2147483647 w 24"/>
                  <a:gd name="T3" fmla="*/ 2147483647 h 14"/>
                  <a:gd name="T4" fmla="*/ 0 w 24"/>
                  <a:gd name="T5" fmla="*/ 2147483647 h 14"/>
                  <a:gd name="T6" fmla="*/ 2147483647 w 24"/>
                  <a:gd name="T7" fmla="*/ 0 h 14"/>
                  <a:gd name="T8" fmla="*/ 2147483647 w 24"/>
                  <a:gd name="T9" fmla="*/ 0 h 14"/>
                  <a:gd name="T10" fmla="*/ 2147483647 w 24"/>
                  <a:gd name="T11" fmla="*/ 0 h 14"/>
                  <a:gd name="T12" fmla="*/ 2147483647 w 24"/>
                  <a:gd name="T13" fmla="*/ 0 h 14"/>
                  <a:gd name="T14" fmla="*/ 2147483647 w 24"/>
                  <a:gd name="T15" fmla="*/ 2147483647 h 14"/>
                  <a:gd name="T16" fmla="*/ 2147483647 w 24"/>
                  <a:gd name="T17" fmla="*/ 2147483647 h 14"/>
                  <a:gd name="T18" fmla="*/ 2147483647 w 24"/>
                  <a:gd name="T19" fmla="*/ 2147483647 h 14"/>
                  <a:gd name="T20" fmla="*/ 2147483647 w 24"/>
                  <a:gd name="T21" fmla="*/ 2147483647 h 14"/>
                  <a:gd name="T22" fmla="*/ 2147483647 w 24"/>
                  <a:gd name="T23" fmla="*/ 2147483647 h 14"/>
                  <a:gd name="T24" fmla="*/ 2147483647 w 24"/>
                  <a:gd name="T25" fmla="*/ 2147483647 h 14"/>
                  <a:gd name="T26" fmla="*/ 2147483647 w 24"/>
                  <a:gd name="T27" fmla="*/ 214748364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
                  <a:gd name="T43" fmla="*/ 0 h 14"/>
                  <a:gd name="T44" fmla="*/ 24 w 24"/>
                  <a:gd name="T45" fmla="*/ 14 h 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 h="14">
                    <a:moveTo>
                      <a:pt x="16" y="12"/>
                    </a:moveTo>
                    <a:lnTo>
                      <a:pt x="8" y="8"/>
                    </a:lnTo>
                    <a:lnTo>
                      <a:pt x="0" y="2"/>
                    </a:lnTo>
                    <a:lnTo>
                      <a:pt x="4" y="0"/>
                    </a:lnTo>
                    <a:lnTo>
                      <a:pt x="10" y="0"/>
                    </a:lnTo>
                    <a:lnTo>
                      <a:pt x="12" y="0"/>
                    </a:lnTo>
                    <a:lnTo>
                      <a:pt x="16" y="0"/>
                    </a:lnTo>
                    <a:lnTo>
                      <a:pt x="18" y="4"/>
                    </a:lnTo>
                    <a:lnTo>
                      <a:pt x="22" y="4"/>
                    </a:lnTo>
                    <a:lnTo>
                      <a:pt x="24" y="10"/>
                    </a:lnTo>
                    <a:lnTo>
                      <a:pt x="22" y="12"/>
                    </a:lnTo>
                    <a:lnTo>
                      <a:pt x="20" y="14"/>
                    </a:lnTo>
                    <a:lnTo>
                      <a:pt x="18" y="14"/>
                    </a:lnTo>
                    <a:lnTo>
                      <a:pt x="16"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6" name="ïŝḻiḑè"/>
              <p:cNvSpPr/>
              <p:nvPr/>
            </p:nvSpPr>
            <p:spPr bwMode="auto">
              <a:xfrm>
                <a:off x="7939641" y="4947888"/>
                <a:ext cx="37185" cy="12610"/>
              </a:xfrm>
              <a:custGeom>
                <a:avLst/>
                <a:gdLst>
                  <a:gd name="T0" fmla="*/ 2147483647 w 22"/>
                  <a:gd name="T1" fmla="*/ 2147483647 h 8"/>
                  <a:gd name="T2" fmla="*/ 2147483647 w 22"/>
                  <a:gd name="T3" fmla="*/ 2147483647 h 8"/>
                  <a:gd name="T4" fmla="*/ 2147483647 w 22"/>
                  <a:gd name="T5" fmla="*/ 2147483647 h 8"/>
                  <a:gd name="T6" fmla="*/ 0 w 22"/>
                  <a:gd name="T7" fmla="*/ 2147483647 h 8"/>
                  <a:gd name="T8" fmla="*/ 2147483647 w 22"/>
                  <a:gd name="T9" fmla="*/ 2147483647 h 8"/>
                  <a:gd name="T10" fmla="*/ 2147483647 w 22"/>
                  <a:gd name="T11" fmla="*/ 2147483647 h 8"/>
                  <a:gd name="T12" fmla="*/ 2147483647 w 22"/>
                  <a:gd name="T13" fmla="*/ 2147483647 h 8"/>
                  <a:gd name="T14" fmla="*/ 2147483647 w 22"/>
                  <a:gd name="T15" fmla="*/ 2147483647 h 8"/>
                  <a:gd name="T16" fmla="*/ 2147483647 w 22"/>
                  <a:gd name="T17" fmla="*/ 2147483647 h 8"/>
                  <a:gd name="T18" fmla="*/ 2147483647 w 22"/>
                  <a:gd name="T19" fmla="*/ 0 h 8"/>
                  <a:gd name="T20" fmla="*/ 2147483647 w 22"/>
                  <a:gd name="T21" fmla="*/ 0 h 8"/>
                  <a:gd name="T22" fmla="*/ 2147483647 w 22"/>
                  <a:gd name="T23" fmla="*/ 2147483647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8"/>
                  <a:gd name="T38" fmla="*/ 22 w 22"/>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8">
                    <a:moveTo>
                      <a:pt x="8" y="2"/>
                    </a:moveTo>
                    <a:lnTo>
                      <a:pt x="4" y="2"/>
                    </a:lnTo>
                    <a:lnTo>
                      <a:pt x="2" y="4"/>
                    </a:lnTo>
                    <a:lnTo>
                      <a:pt x="0" y="6"/>
                    </a:lnTo>
                    <a:lnTo>
                      <a:pt x="4" y="8"/>
                    </a:lnTo>
                    <a:lnTo>
                      <a:pt x="8" y="8"/>
                    </a:lnTo>
                    <a:lnTo>
                      <a:pt x="12" y="8"/>
                    </a:lnTo>
                    <a:lnTo>
                      <a:pt x="16" y="6"/>
                    </a:lnTo>
                    <a:lnTo>
                      <a:pt x="22" y="2"/>
                    </a:lnTo>
                    <a:lnTo>
                      <a:pt x="20" y="0"/>
                    </a:lnTo>
                    <a:lnTo>
                      <a:pt x="16" y="0"/>
                    </a:lnTo>
                    <a:lnTo>
                      <a:pt x="8"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7" name="îSḻîḋè"/>
              <p:cNvSpPr/>
              <p:nvPr/>
            </p:nvSpPr>
            <p:spPr bwMode="auto">
              <a:xfrm>
                <a:off x="8586933" y="3946131"/>
                <a:ext cx="50957" cy="61646"/>
              </a:xfrm>
              <a:custGeom>
                <a:avLst/>
                <a:gdLst>
                  <a:gd name="T0" fmla="*/ 2147483647 w 30"/>
                  <a:gd name="T1" fmla="*/ 2147483647 h 36"/>
                  <a:gd name="T2" fmla="*/ 2147483647 w 30"/>
                  <a:gd name="T3" fmla="*/ 2147483647 h 36"/>
                  <a:gd name="T4" fmla="*/ 2147483647 w 30"/>
                  <a:gd name="T5" fmla="*/ 2147483647 h 36"/>
                  <a:gd name="T6" fmla="*/ 2147483647 w 30"/>
                  <a:gd name="T7" fmla="*/ 2147483647 h 36"/>
                  <a:gd name="T8" fmla="*/ 2147483647 w 30"/>
                  <a:gd name="T9" fmla="*/ 2147483647 h 36"/>
                  <a:gd name="T10" fmla="*/ 2147483647 w 30"/>
                  <a:gd name="T11" fmla="*/ 2147483647 h 36"/>
                  <a:gd name="T12" fmla="*/ 2147483647 w 30"/>
                  <a:gd name="T13" fmla="*/ 2147483647 h 36"/>
                  <a:gd name="T14" fmla="*/ 2147483647 w 30"/>
                  <a:gd name="T15" fmla="*/ 2147483647 h 36"/>
                  <a:gd name="T16" fmla="*/ 0 w 30"/>
                  <a:gd name="T17" fmla="*/ 2147483647 h 36"/>
                  <a:gd name="T18" fmla="*/ 0 w 30"/>
                  <a:gd name="T19" fmla="*/ 0 h 36"/>
                  <a:gd name="T20" fmla="*/ 2147483647 w 30"/>
                  <a:gd name="T21" fmla="*/ 2147483647 h 36"/>
                  <a:gd name="T22" fmla="*/ 2147483647 w 30"/>
                  <a:gd name="T23" fmla="*/ 2147483647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36"/>
                  <a:gd name="T38" fmla="*/ 30 w 30"/>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36">
                    <a:moveTo>
                      <a:pt x="30" y="26"/>
                    </a:moveTo>
                    <a:lnTo>
                      <a:pt x="30" y="36"/>
                    </a:lnTo>
                    <a:lnTo>
                      <a:pt x="26" y="36"/>
                    </a:lnTo>
                    <a:lnTo>
                      <a:pt x="22" y="32"/>
                    </a:lnTo>
                    <a:lnTo>
                      <a:pt x="20" y="26"/>
                    </a:lnTo>
                    <a:lnTo>
                      <a:pt x="18" y="18"/>
                    </a:lnTo>
                    <a:lnTo>
                      <a:pt x="14" y="14"/>
                    </a:lnTo>
                    <a:lnTo>
                      <a:pt x="6" y="8"/>
                    </a:lnTo>
                    <a:lnTo>
                      <a:pt x="0" y="6"/>
                    </a:lnTo>
                    <a:lnTo>
                      <a:pt x="0" y="0"/>
                    </a:lnTo>
                    <a:lnTo>
                      <a:pt x="14" y="12"/>
                    </a:lnTo>
                    <a:lnTo>
                      <a:pt x="3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8" name="iśľîḍê"/>
              <p:cNvSpPr/>
              <p:nvPr/>
            </p:nvSpPr>
            <p:spPr bwMode="auto">
              <a:xfrm>
                <a:off x="8144847" y="3876078"/>
                <a:ext cx="22036" cy="21015"/>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0 w 12"/>
                  <a:gd name="T9" fmla="*/ 2147483647 h 12"/>
                  <a:gd name="T10" fmla="*/ 0 w 12"/>
                  <a:gd name="T11" fmla="*/ 0 h 12"/>
                  <a:gd name="T12" fmla="*/ 2147483647 w 12"/>
                  <a:gd name="T13" fmla="*/ 2147483647 h 12"/>
                  <a:gd name="T14" fmla="*/ 2147483647 w 12"/>
                  <a:gd name="T15" fmla="*/ 2147483647 h 12"/>
                  <a:gd name="T16" fmla="*/ 2147483647 w 12"/>
                  <a:gd name="T17" fmla="*/ 2147483647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12"/>
                  <a:gd name="T29" fmla="*/ 12 w 12"/>
                  <a:gd name="T30" fmla="*/ 12 h 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12">
                    <a:moveTo>
                      <a:pt x="12" y="12"/>
                    </a:moveTo>
                    <a:lnTo>
                      <a:pt x="10" y="12"/>
                    </a:lnTo>
                    <a:lnTo>
                      <a:pt x="6" y="12"/>
                    </a:lnTo>
                    <a:lnTo>
                      <a:pt x="4" y="8"/>
                    </a:lnTo>
                    <a:lnTo>
                      <a:pt x="0" y="4"/>
                    </a:lnTo>
                    <a:lnTo>
                      <a:pt x="0" y="0"/>
                    </a:lnTo>
                    <a:lnTo>
                      <a:pt x="4" y="2"/>
                    </a:lnTo>
                    <a:lnTo>
                      <a:pt x="8" y="4"/>
                    </a:lnTo>
                    <a:lnTo>
                      <a:pt x="12"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499" name="ïśḷïḍé"/>
              <p:cNvSpPr/>
              <p:nvPr/>
            </p:nvSpPr>
            <p:spPr bwMode="auto">
              <a:xfrm>
                <a:off x="8148978" y="3913907"/>
                <a:ext cx="24790" cy="5604"/>
              </a:xfrm>
              <a:custGeom>
                <a:avLst/>
                <a:gdLst>
                  <a:gd name="T0" fmla="*/ 2147483647 w 14"/>
                  <a:gd name="T1" fmla="*/ 0 h 4"/>
                  <a:gd name="T2" fmla="*/ 2147483647 w 14"/>
                  <a:gd name="T3" fmla="*/ 2147483647 h 4"/>
                  <a:gd name="T4" fmla="*/ 0 w 14"/>
                  <a:gd name="T5" fmla="*/ 2147483647 h 4"/>
                  <a:gd name="T6" fmla="*/ 0 w 14"/>
                  <a:gd name="T7" fmla="*/ 0 h 4"/>
                  <a:gd name="T8" fmla="*/ 2147483647 w 14"/>
                  <a:gd name="T9" fmla="*/ 0 h 4"/>
                  <a:gd name="T10" fmla="*/ 0 60000 65536"/>
                  <a:gd name="T11" fmla="*/ 0 60000 65536"/>
                  <a:gd name="T12" fmla="*/ 0 60000 65536"/>
                  <a:gd name="T13" fmla="*/ 0 60000 65536"/>
                  <a:gd name="T14" fmla="*/ 0 60000 65536"/>
                  <a:gd name="T15" fmla="*/ 0 w 14"/>
                  <a:gd name="T16" fmla="*/ 0 h 4"/>
                  <a:gd name="T17" fmla="*/ 14 w 14"/>
                  <a:gd name="T18" fmla="*/ 4 h 4"/>
                </a:gdLst>
                <a:ahLst/>
                <a:cxnLst>
                  <a:cxn ang="T10">
                    <a:pos x="T0" y="T1"/>
                  </a:cxn>
                  <a:cxn ang="T11">
                    <a:pos x="T2" y="T3"/>
                  </a:cxn>
                  <a:cxn ang="T12">
                    <a:pos x="T4" y="T5"/>
                  </a:cxn>
                  <a:cxn ang="T13">
                    <a:pos x="T6" y="T7"/>
                  </a:cxn>
                  <a:cxn ang="T14">
                    <a:pos x="T8" y="T9"/>
                  </a:cxn>
                </a:cxnLst>
                <a:rect l="T15" t="T16" r="T17" b="T18"/>
                <a:pathLst>
                  <a:path w="14" h="4">
                    <a:moveTo>
                      <a:pt x="14" y="0"/>
                    </a:moveTo>
                    <a:lnTo>
                      <a:pt x="14" y="4"/>
                    </a:lnTo>
                    <a:lnTo>
                      <a:pt x="0" y="2"/>
                    </a:lnTo>
                    <a:lnTo>
                      <a:pt x="0" y="0"/>
                    </a:lnTo>
                    <a:lnTo>
                      <a:pt x="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0" name="íṧ1ïḍe"/>
              <p:cNvSpPr/>
              <p:nvPr/>
            </p:nvSpPr>
            <p:spPr bwMode="auto">
              <a:xfrm>
                <a:off x="8092512" y="4054014"/>
                <a:ext cx="17904" cy="19615"/>
              </a:xfrm>
              <a:custGeom>
                <a:avLst/>
                <a:gdLst>
                  <a:gd name="T0" fmla="*/ 2147483647 w 10"/>
                  <a:gd name="T1" fmla="*/ 2147483647 h 12"/>
                  <a:gd name="T2" fmla="*/ 2147483647 w 10"/>
                  <a:gd name="T3" fmla="*/ 2147483647 h 12"/>
                  <a:gd name="T4" fmla="*/ 2147483647 w 10"/>
                  <a:gd name="T5" fmla="*/ 2147483647 h 12"/>
                  <a:gd name="T6" fmla="*/ 2147483647 w 10"/>
                  <a:gd name="T7" fmla="*/ 2147483647 h 12"/>
                  <a:gd name="T8" fmla="*/ 0 w 10"/>
                  <a:gd name="T9" fmla="*/ 2147483647 h 12"/>
                  <a:gd name="T10" fmla="*/ 0 w 10"/>
                  <a:gd name="T11" fmla="*/ 2147483647 h 12"/>
                  <a:gd name="T12" fmla="*/ 2147483647 w 10"/>
                  <a:gd name="T13" fmla="*/ 0 h 12"/>
                  <a:gd name="T14" fmla="*/ 2147483647 w 10"/>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0"/>
                  <a:gd name="T25" fmla="*/ 0 h 12"/>
                  <a:gd name="T26" fmla="*/ 10 w 10"/>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 h="12">
                    <a:moveTo>
                      <a:pt x="10" y="6"/>
                    </a:moveTo>
                    <a:lnTo>
                      <a:pt x="8" y="10"/>
                    </a:lnTo>
                    <a:lnTo>
                      <a:pt x="4" y="12"/>
                    </a:lnTo>
                    <a:lnTo>
                      <a:pt x="2" y="12"/>
                    </a:lnTo>
                    <a:lnTo>
                      <a:pt x="0" y="10"/>
                    </a:lnTo>
                    <a:lnTo>
                      <a:pt x="0" y="6"/>
                    </a:lnTo>
                    <a:lnTo>
                      <a:pt x="2" y="0"/>
                    </a:lnTo>
                    <a:lnTo>
                      <a:pt x="10"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1" name="iṣļïde"/>
              <p:cNvSpPr/>
              <p:nvPr/>
            </p:nvSpPr>
            <p:spPr bwMode="auto">
              <a:xfrm>
                <a:off x="8000239" y="3859267"/>
                <a:ext cx="26167" cy="11209"/>
              </a:xfrm>
              <a:custGeom>
                <a:avLst/>
                <a:gdLst>
                  <a:gd name="T0" fmla="*/ 2147483647 w 16"/>
                  <a:gd name="T1" fmla="*/ 2147483647 h 6"/>
                  <a:gd name="T2" fmla="*/ 2147483647 w 16"/>
                  <a:gd name="T3" fmla="*/ 2147483647 h 6"/>
                  <a:gd name="T4" fmla="*/ 2147483647 w 16"/>
                  <a:gd name="T5" fmla="*/ 2147483647 h 6"/>
                  <a:gd name="T6" fmla="*/ 0 w 16"/>
                  <a:gd name="T7" fmla="*/ 2147483647 h 6"/>
                  <a:gd name="T8" fmla="*/ 2147483647 w 16"/>
                  <a:gd name="T9" fmla="*/ 2147483647 h 6"/>
                  <a:gd name="T10" fmla="*/ 2147483647 w 16"/>
                  <a:gd name="T11" fmla="*/ 0 h 6"/>
                  <a:gd name="T12" fmla="*/ 2147483647 w 16"/>
                  <a:gd name="T13" fmla="*/ 0 h 6"/>
                  <a:gd name="T14" fmla="*/ 2147483647 w 16"/>
                  <a:gd name="T15" fmla="*/ 2147483647 h 6"/>
                  <a:gd name="T16" fmla="*/ 2147483647 w 16"/>
                  <a:gd name="T17" fmla="*/ 2147483647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6"/>
                  <a:gd name="T29" fmla="*/ 16 w 1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6">
                    <a:moveTo>
                      <a:pt x="16" y="6"/>
                    </a:moveTo>
                    <a:lnTo>
                      <a:pt x="8" y="6"/>
                    </a:lnTo>
                    <a:lnTo>
                      <a:pt x="4" y="6"/>
                    </a:lnTo>
                    <a:lnTo>
                      <a:pt x="0" y="6"/>
                    </a:lnTo>
                    <a:lnTo>
                      <a:pt x="4" y="2"/>
                    </a:lnTo>
                    <a:lnTo>
                      <a:pt x="8" y="0"/>
                    </a:lnTo>
                    <a:lnTo>
                      <a:pt x="12" y="0"/>
                    </a:lnTo>
                    <a:lnTo>
                      <a:pt x="14" y="2"/>
                    </a:lnTo>
                    <a:lnTo>
                      <a:pt x="16"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2" name="îsḷíḍê"/>
              <p:cNvSpPr/>
              <p:nvPr/>
            </p:nvSpPr>
            <p:spPr bwMode="auto">
              <a:xfrm>
                <a:off x="7834973" y="3918111"/>
                <a:ext cx="16526" cy="5604"/>
              </a:xfrm>
              <a:custGeom>
                <a:avLst/>
                <a:gdLst>
                  <a:gd name="T0" fmla="*/ 2147483647 w 10"/>
                  <a:gd name="T1" fmla="*/ 0 h 4"/>
                  <a:gd name="T2" fmla="*/ 2147483647 w 10"/>
                  <a:gd name="T3" fmla="*/ 2147483647 h 4"/>
                  <a:gd name="T4" fmla="*/ 2147483647 w 10"/>
                  <a:gd name="T5" fmla="*/ 2147483647 h 4"/>
                  <a:gd name="T6" fmla="*/ 2147483647 w 10"/>
                  <a:gd name="T7" fmla="*/ 2147483647 h 4"/>
                  <a:gd name="T8" fmla="*/ 0 w 10"/>
                  <a:gd name="T9" fmla="*/ 0 h 4"/>
                  <a:gd name="T10" fmla="*/ 2147483647 w 10"/>
                  <a:gd name="T11" fmla="*/ 0 h 4"/>
                  <a:gd name="T12" fmla="*/ 2147483647 w 10"/>
                  <a:gd name="T13" fmla="*/ 0 h 4"/>
                  <a:gd name="T14" fmla="*/ 0 60000 65536"/>
                  <a:gd name="T15" fmla="*/ 0 60000 65536"/>
                  <a:gd name="T16" fmla="*/ 0 60000 65536"/>
                  <a:gd name="T17" fmla="*/ 0 60000 65536"/>
                  <a:gd name="T18" fmla="*/ 0 60000 65536"/>
                  <a:gd name="T19" fmla="*/ 0 60000 65536"/>
                  <a:gd name="T20" fmla="*/ 0 60000 65536"/>
                  <a:gd name="T21" fmla="*/ 0 w 10"/>
                  <a:gd name="T22" fmla="*/ 0 h 4"/>
                  <a:gd name="T23" fmla="*/ 10 w 10"/>
                  <a:gd name="T24" fmla="*/ 4 h 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4">
                    <a:moveTo>
                      <a:pt x="10" y="0"/>
                    </a:moveTo>
                    <a:lnTo>
                      <a:pt x="8" y="2"/>
                    </a:lnTo>
                    <a:lnTo>
                      <a:pt x="4" y="4"/>
                    </a:lnTo>
                    <a:lnTo>
                      <a:pt x="2" y="2"/>
                    </a:lnTo>
                    <a:lnTo>
                      <a:pt x="0" y="0"/>
                    </a:lnTo>
                    <a:lnTo>
                      <a:pt x="6" y="0"/>
                    </a:lnTo>
                    <a:lnTo>
                      <a:pt x="1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3" name="ïṧḻiḋé"/>
              <p:cNvSpPr/>
              <p:nvPr/>
            </p:nvSpPr>
            <p:spPr bwMode="auto">
              <a:xfrm>
                <a:off x="7768867" y="3530018"/>
                <a:ext cx="31675" cy="56043"/>
              </a:xfrm>
              <a:custGeom>
                <a:avLst/>
                <a:gdLst>
                  <a:gd name="T0" fmla="*/ 2147483647 w 18"/>
                  <a:gd name="T1" fmla="*/ 2147483647 h 34"/>
                  <a:gd name="T2" fmla="*/ 2147483647 w 18"/>
                  <a:gd name="T3" fmla="*/ 2147483647 h 34"/>
                  <a:gd name="T4" fmla="*/ 2147483647 w 18"/>
                  <a:gd name="T5" fmla="*/ 2147483647 h 34"/>
                  <a:gd name="T6" fmla="*/ 2147483647 w 18"/>
                  <a:gd name="T7" fmla="*/ 2147483647 h 34"/>
                  <a:gd name="T8" fmla="*/ 2147483647 w 18"/>
                  <a:gd name="T9" fmla="*/ 2147483647 h 34"/>
                  <a:gd name="T10" fmla="*/ 2147483647 w 18"/>
                  <a:gd name="T11" fmla="*/ 2147483647 h 34"/>
                  <a:gd name="T12" fmla="*/ 2147483647 w 18"/>
                  <a:gd name="T13" fmla="*/ 2147483647 h 34"/>
                  <a:gd name="T14" fmla="*/ 2147483647 w 18"/>
                  <a:gd name="T15" fmla="*/ 2147483647 h 34"/>
                  <a:gd name="T16" fmla="*/ 2147483647 w 18"/>
                  <a:gd name="T17" fmla="*/ 2147483647 h 34"/>
                  <a:gd name="T18" fmla="*/ 2147483647 w 18"/>
                  <a:gd name="T19" fmla="*/ 2147483647 h 34"/>
                  <a:gd name="T20" fmla="*/ 2147483647 w 18"/>
                  <a:gd name="T21" fmla="*/ 2147483647 h 34"/>
                  <a:gd name="T22" fmla="*/ 2147483647 w 18"/>
                  <a:gd name="T23" fmla="*/ 2147483647 h 34"/>
                  <a:gd name="T24" fmla="*/ 0 w 18"/>
                  <a:gd name="T25" fmla="*/ 2147483647 h 34"/>
                  <a:gd name="T26" fmla="*/ 2147483647 w 18"/>
                  <a:gd name="T27" fmla="*/ 2147483647 h 34"/>
                  <a:gd name="T28" fmla="*/ 2147483647 w 18"/>
                  <a:gd name="T29" fmla="*/ 2147483647 h 34"/>
                  <a:gd name="T30" fmla="*/ 2147483647 w 18"/>
                  <a:gd name="T31" fmla="*/ 2147483647 h 34"/>
                  <a:gd name="T32" fmla="*/ 2147483647 w 18"/>
                  <a:gd name="T33" fmla="*/ 2147483647 h 34"/>
                  <a:gd name="T34" fmla="*/ 2147483647 w 18"/>
                  <a:gd name="T35" fmla="*/ 0 h 34"/>
                  <a:gd name="T36" fmla="*/ 2147483647 w 18"/>
                  <a:gd name="T37" fmla="*/ 0 h 34"/>
                  <a:gd name="T38" fmla="*/ 2147483647 w 18"/>
                  <a:gd name="T39" fmla="*/ 2147483647 h 34"/>
                  <a:gd name="T40" fmla="*/ 2147483647 w 18"/>
                  <a:gd name="T41" fmla="*/ 2147483647 h 34"/>
                  <a:gd name="T42" fmla="*/ 2147483647 w 18"/>
                  <a:gd name="T43" fmla="*/ 2147483647 h 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8"/>
                  <a:gd name="T67" fmla="*/ 0 h 34"/>
                  <a:gd name="T68" fmla="*/ 18 w 18"/>
                  <a:gd name="T69" fmla="*/ 34 h 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8" h="34">
                    <a:moveTo>
                      <a:pt x="18" y="6"/>
                    </a:moveTo>
                    <a:lnTo>
                      <a:pt x="16" y="12"/>
                    </a:lnTo>
                    <a:lnTo>
                      <a:pt x="14" y="14"/>
                    </a:lnTo>
                    <a:lnTo>
                      <a:pt x="12" y="18"/>
                    </a:lnTo>
                    <a:lnTo>
                      <a:pt x="12" y="24"/>
                    </a:lnTo>
                    <a:lnTo>
                      <a:pt x="12" y="26"/>
                    </a:lnTo>
                    <a:lnTo>
                      <a:pt x="12" y="28"/>
                    </a:lnTo>
                    <a:lnTo>
                      <a:pt x="14" y="32"/>
                    </a:lnTo>
                    <a:lnTo>
                      <a:pt x="14" y="34"/>
                    </a:lnTo>
                    <a:lnTo>
                      <a:pt x="10" y="34"/>
                    </a:lnTo>
                    <a:lnTo>
                      <a:pt x="6" y="28"/>
                    </a:lnTo>
                    <a:lnTo>
                      <a:pt x="2" y="24"/>
                    </a:lnTo>
                    <a:lnTo>
                      <a:pt x="0" y="18"/>
                    </a:lnTo>
                    <a:lnTo>
                      <a:pt x="2" y="16"/>
                    </a:lnTo>
                    <a:lnTo>
                      <a:pt x="6" y="16"/>
                    </a:lnTo>
                    <a:lnTo>
                      <a:pt x="6" y="8"/>
                    </a:lnTo>
                    <a:lnTo>
                      <a:pt x="8" y="2"/>
                    </a:lnTo>
                    <a:lnTo>
                      <a:pt x="10" y="0"/>
                    </a:lnTo>
                    <a:lnTo>
                      <a:pt x="12" y="0"/>
                    </a:lnTo>
                    <a:lnTo>
                      <a:pt x="16" y="2"/>
                    </a:lnTo>
                    <a:lnTo>
                      <a:pt x="18" y="4"/>
                    </a:lnTo>
                    <a:lnTo>
                      <a:pt x="18"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4" name="ïSliḑè"/>
              <p:cNvSpPr/>
              <p:nvPr/>
            </p:nvSpPr>
            <p:spPr bwMode="auto">
              <a:xfrm>
                <a:off x="7803296" y="3552434"/>
                <a:ext cx="23413" cy="21015"/>
              </a:xfrm>
              <a:custGeom>
                <a:avLst/>
                <a:gdLst>
                  <a:gd name="T0" fmla="*/ 2147483647 w 14"/>
                  <a:gd name="T1" fmla="*/ 0 h 12"/>
                  <a:gd name="T2" fmla="*/ 2147483647 w 14"/>
                  <a:gd name="T3" fmla="*/ 2147483647 h 12"/>
                  <a:gd name="T4" fmla="*/ 2147483647 w 14"/>
                  <a:gd name="T5" fmla="*/ 2147483647 h 12"/>
                  <a:gd name="T6" fmla="*/ 2147483647 w 14"/>
                  <a:gd name="T7" fmla="*/ 2147483647 h 12"/>
                  <a:gd name="T8" fmla="*/ 2147483647 w 14"/>
                  <a:gd name="T9" fmla="*/ 2147483647 h 12"/>
                  <a:gd name="T10" fmla="*/ 2147483647 w 14"/>
                  <a:gd name="T11" fmla="*/ 2147483647 h 12"/>
                  <a:gd name="T12" fmla="*/ 0 w 14"/>
                  <a:gd name="T13" fmla="*/ 2147483647 h 12"/>
                  <a:gd name="T14" fmla="*/ 2147483647 w 14"/>
                  <a:gd name="T15" fmla="*/ 2147483647 h 12"/>
                  <a:gd name="T16" fmla="*/ 2147483647 w 14"/>
                  <a:gd name="T17" fmla="*/ 0 h 12"/>
                  <a:gd name="T18" fmla="*/ 2147483647 w 14"/>
                  <a:gd name="T19" fmla="*/ 0 h 12"/>
                  <a:gd name="T20" fmla="*/ 2147483647 w 14"/>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
                  <a:gd name="T34" fmla="*/ 0 h 12"/>
                  <a:gd name="T35" fmla="*/ 14 w 14"/>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 h="12">
                    <a:moveTo>
                      <a:pt x="14" y="0"/>
                    </a:moveTo>
                    <a:lnTo>
                      <a:pt x="12" y="4"/>
                    </a:lnTo>
                    <a:lnTo>
                      <a:pt x="10" y="8"/>
                    </a:lnTo>
                    <a:lnTo>
                      <a:pt x="8" y="10"/>
                    </a:lnTo>
                    <a:lnTo>
                      <a:pt x="4" y="12"/>
                    </a:lnTo>
                    <a:lnTo>
                      <a:pt x="2" y="10"/>
                    </a:lnTo>
                    <a:lnTo>
                      <a:pt x="0" y="8"/>
                    </a:lnTo>
                    <a:lnTo>
                      <a:pt x="2" y="4"/>
                    </a:lnTo>
                    <a:lnTo>
                      <a:pt x="6" y="0"/>
                    </a:lnTo>
                    <a:lnTo>
                      <a:pt x="10" y="0"/>
                    </a:lnTo>
                    <a:lnTo>
                      <a:pt x="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5" name="işľíďé"/>
              <p:cNvSpPr/>
              <p:nvPr/>
            </p:nvSpPr>
            <p:spPr bwMode="auto">
              <a:xfrm>
                <a:off x="7782639" y="3479580"/>
                <a:ext cx="20657" cy="26620"/>
              </a:xfrm>
              <a:custGeom>
                <a:avLst/>
                <a:gdLst>
                  <a:gd name="T0" fmla="*/ 0 w 12"/>
                  <a:gd name="T1" fmla="*/ 2147483647 h 16"/>
                  <a:gd name="T2" fmla="*/ 0 w 12"/>
                  <a:gd name="T3" fmla="*/ 0 h 16"/>
                  <a:gd name="T4" fmla="*/ 2147483647 w 12"/>
                  <a:gd name="T5" fmla="*/ 0 h 16"/>
                  <a:gd name="T6" fmla="*/ 2147483647 w 12"/>
                  <a:gd name="T7" fmla="*/ 2147483647 h 16"/>
                  <a:gd name="T8" fmla="*/ 2147483647 w 12"/>
                  <a:gd name="T9" fmla="*/ 2147483647 h 16"/>
                  <a:gd name="T10" fmla="*/ 2147483647 w 12"/>
                  <a:gd name="T11" fmla="*/ 2147483647 h 16"/>
                  <a:gd name="T12" fmla="*/ 2147483647 w 12"/>
                  <a:gd name="T13" fmla="*/ 2147483647 h 16"/>
                  <a:gd name="T14" fmla="*/ 2147483647 w 12"/>
                  <a:gd name="T15" fmla="*/ 2147483647 h 16"/>
                  <a:gd name="T16" fmla="*/ 2147483647 w 12"/>
                  <a:gd name="T17" fmla="*/ 2147483647 h 16"/>
                  <a:gd name="T18" fmla="*/ 2147483647 w 12"/>
                  <a:gd name="T19" fmla="*/ 2147483647 h 16"/>
                  <a:gd name="T20" fmla="*/ 0 w 12"/>
                  <a:gd name="T21" fmla="*/ 2147483647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
                  <a:gd name="T34" fmla="*/ 0 h 16"/>
                  <a:gd name="T35" fmla="*/ 12 w 12"/>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 h="16">
                    <a:moveTo>
                      <a:pt x="0" y="8"/>
                    </a:moveTo>
                    <a:lnTo>
                      <a:pt x="0" y="0"/>
                    </a:lnTo>
                    <a:lnTo>
                      <a:pt x="2" y="0"/>
                    </a:lnTo>
                    <a:lnTo>
                      <a:pt x="6" y="4"/>
                    </a:lnTo>
                    <a:lnTo>
                      <a:pt x="8" y="6"/>
                    </a:lnTo>
                    <a:lnTo>
                      <a:pt x="12" y="10"/>
                    </a:lnTo>
                    <a:lnTo>
                      <a:pt x="12" y="14"/>
                    </a:lnTo>
                    <a:lnTo>
                      <a:pt x="12" y="16"/>
                    </a:lnTo>
                    <a:lnTo>
                      <a:pt x="10" y="14"/>
                    </a:lnTo>
                    <a:lnTo>
                      <a:pt x="6" y="8"/>
                    </a:lnTo>
                    <a:lnTo>
                      <a:pt x="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6" name="íšļïḑé"/>
              <p:cNvSpPr/>
              <p:nvPr/>
            </p:nvSpPr>
            <p:spPr bwMode="auto">
              <a:xfrm>
                <a:off x="7697251" y="3451559"/>
                <a:ext cx="35808" cy="33626"/>
              </a:xfrm>
              <a:custGeom>
                <a:avLst/>
                <a:gdLst>
                  <a:gd name="T0" fmla="*/ 2147483647 w 20"/>
                  <a:gd name="T1" fmla="*/ 2147483647 h 20"/>
                  <a:gd name="T2" fmla="*/ 2147483647 w 20"/>
                  <a:gd name="T3" fmla="*/ 2147483647 h 20"/>
                  <a:gd name="T4" fmla="*/ 2147483647 w 20"/>
                  <a:gd name="T5" fmla="*/ 2147483647 h 20"/>
                  <a:gd name="T6" fmla="*/ 0 w 20"/>
                  <a:gd name="T7" fmla="*/ 0 h 20"/>
                  <a:gd name="T8" fmla="*/ 2147483647 w 20"/>
                  <a:gd name="T9" fmla="*/ 0 h 20"/>
                  <a:gd name="T10" fmla="*/ 2147483647 w 20"/>
                  <a:gd name="T11" fmla="*/ 2147483647 h 20"/>
                  <a:gd name="T12" fmla="*/ 2147483647 w 20"/>
                  <a:gd name="T13" fmla="*/ 2147483647 h 20"/>
                  <a:gd name="T14" fmla="*/ 2147483647 w 20"/>
                  <a:gd name="T15" fmla="*/ 2147483647 h 20"/>
                  <a:gd name="T16" fmla="*/ 2147483647 w 20"/>
                  <a:gd name="T17" fmla="*/ 2147483647 h 20"/>
                  <a:gd name="T18" fmla="*/ 2147483647 w 20"/>
                  <a:gd name="T19" fmla="*/ 2147483647 h 20"/>
                  <a:gd name="T20" fmla="*/ 2147483647 w 20"/>
                  <a:gd name="T21" fmla="*/ 2147483647 h 20"/>
                  <a:gd name="T22" fmla="*/ 2147483647 w 20"/>
                  <a:gd name="T23" fmla="*/ 2147483647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20"/>
                  <a:gd name="T38" fmla="*/ 20 w 20"/>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20">
                    <a:moveTo>
                      <a:pt x="16" y="20"/>
                    </a:moveTo>
                    <a:lnTo>
                      <a:pt x="12" y="16"/>
                    </a:lnTo>
                    <a:lnTo>
                      <a:pt x="6" y="10"/>
                    </a:lnTo>
                    <a:lnTo>
                      <a:pt x="0" y="0"/>
                    </a:lnTo>
                    <a:lnTo>
                      <a:pt x="6" y="0"/>
                    </a:lnTo>
                    <a:lnTo>
                      <a:pt x="14" y="4"/>
                    </a:lnTo>
                    <a:lnTo>
                      <a:pt x="18" y="4"/>
                    </a:lnTo>
                    <a:lnTo>
                      <a:pt x="20" y="8"/>
                    </a:lnTo>
                    <a:lnTo>
                      <a:pt x="20" y="12"/>
                    </a:lnTo>
                    <a:lnTo>
                      <a:pt x="20" y="16"/>
                    </a:lnTo>
                    <a:lnTo>
                      <a:pt x="18" y="20"/>
                    </a:lnTo>
                    <a:lnTo>
                      <a:pt x="16" y="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7" name="ïśliďe"/>
              <p:cNvSpPr/>
              <p:nvPr/>
            </p:nvSpPr>
            <p:spPr bwMode="auto">
              <a:xfrm>
                <a:off x="8724653" y="4063821"/>
                <a:ext cx="24790" cy="26620"/>
              </a:xfrm>
              <a:custGeom>
                <a:avLst/>
                <a:gdLst>
                  <a:gd name="T0" fmla="*/ 2147483647 w 14"/>
                  <a:gd name="T1" fmla="*/ 2147483647 h 16"/>
                  <a:gd name="T2" fmla="*/ 2147483647 w 14"/>
                  <a:gd name="T3" fmla="*/ 2147483647 h 16"/>
                  <a:gd name="T4" fmla="*/ 2147483647 w 14"/>
                  <a:gd name="T5" fmla="*/ 2147483647 h 16"/>
                  <a:gd name="T6" fmla="*/ 2147483647 w 14"/>
                  <a:gd name="T7" fmla="*/ 2147483647 h 16"/>
                  <a:gd name="T8" fmla="*/ 2147483647 w 14"/>
                  <a:gd name="T9" fmla="*/ 2147483647 h 16"/>
                  <a:gd name="T10" fmla="*/ 0 w 14"/>
                  <a:gd name="T11" fmla="*/ 2147483647 h 16"/>
                  <a:gd name="T12" fmla="*/ 0 w 14"/>
                  <a:gd name="T13" fmla="*/ 0 h 16"/>
                  <a:gd name="T14" fmla="*/ 2147483647 w 14"/>
                  <a:gd name="T15" fmla="*/ 2147483647 h 16"/>
                  <a:gd name="T16" fmla="*/ 2147483647 w 14"/>
                  <a:gd name="T17" fmla="*/ 2147483647 h 16"/>
                  <a:gd name="T18" fmla="*/ 2147483647 w 14"/>
                  <a:gd name="T19" fmla="*/ 2147483647 h 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6"/>
                  <a:gd name="T32" fmla="*/ 14 w 14"/>
                  <a:gd name="T33" fmla="*/ 16 h 1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6">
                    <a:moveTo>
                      <a:pt x="14" y="12"/>
                    </a:moveTo>
                    <a:lnTo>
                      <a:pt x="12" y="14"/>
                    </a:lnTo>
                    <a:lnTo>
                      <a:pt x="10" y="16"/>
                    </a:lnTo>
                    <a:lnTo>
                      <a:pt x="8" y="14"/>
                    </a:lnTo>
                    <a:lnTo>
                      <a:pt x="4" y="12"/>
                    </a:lnTo>
                    <a:lnTo>
                      <a:pt x="0" y="4"/>
                    </a:lnTo>
                    <a:lnTo>
                      <a:pt x="0" y="0"/>
                    </a:lnTo>
                    <a:lnTo>
                      <a:pt x="8" y="4"/>
                    </a:lnTo>
                    <a:lnTo>
                      <a:pt x="12" y="8"/>
                    </a:lnTo>
                    <a:lnTo>
                      <a:pt x="14"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8" name="iṣḻïdé"/>
              <p:cNvSpPr/>
              <p:nvPr/>
            </p:nvSpPr>
            <p:spPr bwMode="auto">
              <a:xfrm>
                <a:off x="8803155" y="4147885"/>
                <a:ext cx="34431" cy="18214"/>
              </a:xfrm>
              <a:custGeom>
                <a:avLst/>
                <a:gdLst>
                  <a:gd name="T0" fmla="*/ 2147483647 w 20"/>
                  <a:gd name="T1" fmla="*/ 2147483647 h 12"/>
                  <a:gd name="T2" fmla="*/ 2147483647 w 20"/>
                  <a:gd name="T3" fmla="*/ 2147483647 h 12"/>
                  <a:gd name="T4" fmla="*/ 2147483647 w 20"/>
                  <a:gd name="T5" fmla="*/ 2147483647 h 12"/>
                  <a:gd name="T6" fmla="*/ 2147483647 w 20"/>
                  <a:gd name="T7" fmla="*/ 2147483647 h 12"/>
                  <a:gd name="T8" fmla="*/ 2147483647 w 20"/>
                  <a:gd name="T9" fmla="*/ 2147483647 h 12"/>
                  <a:gd name="T10" fmla="*/ 0 w 20"/>
                  <a:gd name="T11" fmla="*/ 2147483647 h 12"/>
                  <a:gd name="T12" fmla="*/ 0 w 20"/>
                  <a:gd name="T13" fmla="*/ 0 h 12"/>
                  <a:gd name="T14" fmla="*/ 2147483647 w 20"/>
                  <a:gd name="T15" fmla="*/ 0 h 12"/>
                  <a:gd name="T16" fmla="*/ 2147483647 w 20"/>
                  <a:gd name="T17" fmla="*/ 2147483647 h 12"/>
                  <a:gd name="T18" fmla="*/ 2147483647 w 20"/>
                  <a:gd name="T19" fmla="*/ 2147483647 h 12"/>
                  <a:gd name="T20" fmla="*/ 2147483647 w 20"/>
                  <a:gd name="T21" fmla="*/ 2147483647 h 12"/>
                  <a:gd name="T22" fmla="*/ 2147483647 w 20"/>
                  <a:gd name="T23" fmla="*/ 2147483647 h 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
                  <a:gd name="T37" fmla="*/ 0 h 12"/>
                  <a:gd name="T38" fmla="*/ 20 w 20"/>
                  <a:gd name="T39" fmla="*/ 12 h 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 h="12">
                    <a:moveTo>
                      <a:pt x="20" y="8"/>
                    </a:moveTo>
                    <a:lnTo>
                      <a:pt x="20" y="12"/>
                    </a:lnTo>
                    <a:lnTo>
                      <a:pt x="16" y="12"/>
                    </a:lnTo>
                    <a:lnTo>
                      <a:pt x="6" y="10"/>
                    </a:lnTo>
                    <a:lnTo>
                      <a:pt x="2" y="6"/>
                    </a:lnTo>
                    <a:lnTo>
                      <a:pt x="0" y="2"/>
                    </a:lnTo>
                    <a:lnTo>
                      <a:pt x="0" y="0"/>
                    </a:lnTo>
                    <a:lnTo>
                      <a:pt x="2" y="0"/>
                    </a:lnTo>
                    <a:lnTo>
                      <a:pt x="10" y="2"/>
                    </a:lnTo>
                    <a:lnTo>
                      <a:pt x="18" y="4"/>
                    </a:lnTo>
                    <a:lnTo>
                      <a:pt x="20" y="6"/>
                    </a:lnTo>
                    <a:lnTo>
                      <a:pt x="2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09" name="îsļíďè"/>
              <p:cNvSpPr/>
              <p:nvPr/>
            </p:nvSpPr>
            <p:spPr bwMode="auto">
              <a:xfrm>
                <a:off x="8972554" y="4314610"/>
                <a:ext cx="13772" cy="22417"/>
              </a:xfrm>
              <a:custGeom>
                <a:avLst/>
                <a:gdLst>
                  <a:gd name="T0" fmla="*/ 2147483647 w 8"/>
                  <a:gd name="T1" fmla="*/ 0 h 14"/>
                  <a:gd name="T2" fmla="*/ 2147483647 w 8"/>
                  <a:gd name="T3" fmla="*/ 2147483647 h 14"/>
                  <a:gd name="T4" fmla="*/ 2147483647 w 8"/>
                  <a:gd name="T5" fmla="*/ 2147483647 h 14"/>
                  <a:gd name="T6" fmla="*/ 2147483647 w 8"/>
                  <a:gd name="T7" fmla="*/ 2147483647 h 14"/>
                  <a:gd name="T8" fmla="*/ 2147483647 w 8"/>
                  <a:gd name="T9" fmla="*/ 2147483647 h 14"/>
                  <a:gd name="T10" fmla="*/ 2147483647 w 8"/>
                  <a:gd name="T11" fmla="*/ 2147483647 h 14"/>
                  <a:gd name="T12" fmla="*/ 2147483647 w 8"/>
                  <a:gd name="T13" fmla="*/ 2147483647 h 14"/>
                  <a:gd name="T14" fmla="*/ 2147483647 w 8"/>
                  <a:gd name="T15" fmla="*/ 2147483647 h 14"/>
                  <a:gd name="T16" fmla="*/ 0 w 8"/>
                  <a:gd name="T17" fmla="*/ 2147483647 h 14"/>
                  <a:gd name="T18" fmla="*/ 0 w 8"/>
                  <a:gd name="T19" fmla="*/ 2147483647 h 14"/>
                  <a:gd name="T20" fmla="*/ 0 w 8"/>
                  <a:gd name="T21" fmla="*/ 0 h 14"/>
                  <a:gd name="T22" fmla="*/ 2147483647 w 8"/>
                  <a:gd name="T23" fmla="*/ 0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4"/>
                  <a:gd name="T38" fmla="*/ 8 w 8"/>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4">
                    <a:moveTo>
                      <a:pt x="4" y="0"/>
                    </a:moveTo>
                    <a:lnTo>
                      <a:pt x="4" y="4"/>
                    </a:lnTo>
                    <a:lnTo>
                      <a:pt x="6" y="6"/>
                    </a:lnTo>
                    <a:lnTo>
                      <a:pt x="8" y="6"/>
                    </a:lnTo>
                    <a:lnTo>
                      <a:pt x="8" y="8"/>
                    </a:lnTo>
                    <a:lnTo>
                      <a:pt x="6" y="12"/>
                    </a:lnTo>
                    <a:lnTo>
                      <a:pt x="4" y="14"/>
                    </a:lnTo>
                    <a:lnTo>
                      <a:pt x="2" y="14"/>
                    </a:lnTo>
                    <a:lnTo>
                      <a:pt x="0" y="10"/>
                    </a:lnTo>
                    <a:lnTo>
                      <a:pt x="0" y="6"/>
                    </a:lnTo>
                    <a:lnTo>
                      <a:pt x="0" y="0"/>
                    </a:lnTo>
                    <a:lnTo>
                      <a:pt x="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0" name="ïšḻiḓe"/>
              <p:cNvSpPr/>
              <p:nvPr/>
            </p:nvSpPr>
            <p:spPr bwMode="auto">
              <a:xfrm>
                <a:off x="6252552" y="2235441"/>
                <a:ext cx="1432304" cy="1000355"/>
              </a:xfrm>
              <a:custGeom>
                <a:avLst/>
                <a:gdLst>
                  <a:gd name="T0" fmla="*/ 2147483647 w 820"/>
                  <a:gd name="T1" fmla="*/ 2147483647 h 600"/>
                  <a:gd name="T2" fmla="*/ 2147483647 w 820"/>
                  <a:gd name="T3" fmla="*/ 2147483647 h 600"/>
                  <a:gd name="T4" fmla="*/ 2147483647 w 820"/>
                  <a:gd name="T5" fmla="*/ 2147483647 h 600"/>
                  <a:gd name="T6" fmla="*/ 2147483647 w 820"/>
                  <a:gd name="T7" fmla="*/ 2147483647 h 600"/>
                  <a:gd name="T8" fmla="*/ 2147483647 w 820"/>
                  <a:gd name="T9" fmla="*/ 2147483647 h 600"/>
                  <a:gd name="T10" fmla="*/ 2147483647 w 820"/>
                  <a:gd name="T11" fmla="*/ 2147483647 h 600"/>
                  <a:gd name="T12" fmla="*/ 2147483647 w 820"/>
                  <a:gd name="T13" fmla="*/ 2147483647 h 600"/>
                  <a:gd name="T14" fmla="*/ 2147483647 w 820"/>
                  <a:gd name="T15" fmla="*/ 2147483647 h 600"/>
                  <a:gd name="T16" fmla="*/ 2147483647 w 820"/>
                  <a:gd name="T17" fmla="*/ 2147483647 h 600"/>
                  <a:gd name="T18" fmla="*/ 2147483647 w 820"/>
                  <a:gd name="T19" fmla="*/ 2147483647 h 600"/>
                  <a:gd name="T20" fmla="*/ 2147483647 w 820"/>
                  <a:gd name="T21" fmla="*/ 2147483647 h 600"/>
                  <a:gd name="T22" fmla="*/ 2147483647 w 820"/>
                  <a:gd name="T23" fmla="*/ 2147483647 h 600"/>
                  <a:gd name="T24" fmla="*/ 2147483647 w 820"/>
                  <a:gd name="T25" fmla="*/ 2147483647 h 600"/>
                  <a:gd name="T26" fmla="*/ 2147483647 w 820"/>
                  <a:gd name="T27" fmla="*/ 2147483647 h 600"/>
                  <a:gd name="T28" fmla="*/ 2147483647 w 820"/>
                  <a:gd name="T29" fmla="*/ 2147483647 h 600"/>
                  <a:gd name="T30" fmla="*/ 2147483647 w 820"/>
                  <a:gd name="T31" fmla="*/ 2147483647 h 600"/>
                  <a:gd name="T32" fmla="*/ 2147483647 w 820"/>
                  <a:gd name="T33" fmla="*/ 2147483647 h 600"/>
                  <a:gd name="T34" fmla="*/ 2147483647 w 820"/>
                  <a:gd name="T35" fmla="*/ 2147483647 h 600"/>
                  <a:gd name="T36" fmla="*/ 2147483647 w 820"/>
                  <a:gd name="T37" fmla="*/ 2147483647 h 600"/>
                  <a:gd name="T38" fmla="*/ 2147483647 w 820"/>
                  <a:gd name="T39" fmla="*/ 2147483647 h 600"/>
                  <a:gd name="T40" fmla="*/ 2147483647 w 820"/>
                  <a:gd name="T41" fmla="*/ 2147483647 h 600"/>
                  <a:gd name="T42" fmla="*/ 2147483647 w 820"/>
                  <a:gd name="T43" fmla="*/ 2147483647 h 600"/>
                  <a:gd name="T44" fmla="*/ 2147483647 w 820"/>
                  <a:gd name="T45" fmla="*/ 2147483647 h 600"/>
                  <a:gd name="T46" fmla="*/ 2147483647 w 820"/>
                  <a:gd name="T47" fmla="*/ 2147483647 h 600"/>
                  <a:gd name="T48" fmla="*/ 2147483647 w 820"/>
                  <a:gd name="T49" fmla="*/ 2147483647 h 600"/>
                  <a:gd name="T50" fmla="*/ 2147483647 w 820"/>
                  <a:gd name="T51" fmla="*/ 2147483647 h 600"/>
                  <a:gd name="T52" fmla="*/ 2147483647 w 820"/>
                  <a:gd name="T53" fmla="*/ 2147483647 h 600"/>
                  <a:gd name="T54" fmla="*/ 2147483647 w 820"/>
                  <a:gd name="T55" fmla="*/ 2147483647 h 600"/>
                  <a:gd name="T56" fmla="*/ 2147483647 w 820"/>
                  <a:gd name="T57" fmla="*/ 2147483647 h 600"/>
                  <a:gd name="T58" fmla="*/ 2147483647 w 820"/>
                  <a:gd name="T59" fmla="*/ 2147483647 h 600"/>
                  <a:gd name="T60" fmla="*/ 2147483647 w 820"/>
                  <a:gd name="T61" fmla="*/ 2147483647 h 600"/>
                  <a:gd name="T62" fmla="*/ 2147483647 w 820"/>
                  <a:gd name="T63" fmla="*/ 2147483647 h 600"/>
                  <a:gd name="T64" fmla="*/ 2147483647 w 820"/>
                  <a:gd name="T65" fmla="*/ 2147483647 h 600"/>
                  <a:gd name="T66" fmla="*/ 2147483647 w 820"/>
                  <a:gd name="T67" fmla="*/ 2147483647 h 600"/>
                  <a:gd name="T68" fmla="*/ 2147483647 w 820"/>
                  <a:gd name="T69" fmla="*/ 2147483647 h 600"/>
                  <a:gd name="T70" fmla="*/ 2147483647 w 820"/>
                  <a:gd name="T71" fmla="*/ 2147483647 h 600"/>
                  <a:gd name="T72" fmla="*/ 2147483647 w 820"/>
                  <a:gd name="T73" fmla="*/ 2147483647 h 600"/>
                  <a:gd name="T74" fmla="*/ 2147483647 w 820"/>
                  <a:gd name="T75" fmla="*/ 2147483647 h 600"/>
                  <a:gd name="T76" fmla="*/ 2147483647 w 820"/>
                  <a:gd name="T77" fmla="*/ 2147483647 h 600"/>
                  <a:gd name="T78" fmla="*/ 2147483647 w 820"/>
                  <a:gd name="T79" fmla="*/ 2147483647 h 600"/>
                  <a:gd name="T80" fmla="*/ 2147483647 w 820"/>
                  <a:gd name="T81" fmla="*/ 2147483647 h 600"/>
                  <a:gd name="T82" fmla="*/ 2147483647 w 820"/>
                  <a:gd name="T83" fmla="*/ 2147483647 h 600"/>
                  <a:gd name="T84" fmla="*/ 2147483647 w 820"/>
                  <a:gd name="T85" fmla="*/ 2147483647 h 600"/>
                  <a:gd name="T86" fmla="*/ 2147483647 w 820"/>
                  <a:gd name="T87" fmla="*/ 2147483647 h 600"/>
                  <a:gd name="T88" fmla="*/ 0 w 820"/>
                  <a:gd name="T89" fmla="*/ 2147483647 h 600"/>
                  <a:gd name="T90" fmla="*/ 2147483647 w 820"/>
                  <a:gd name="T91" fmla="*/ 2147483647 h 600"/>
                  <a:gd name="T92" fmla="*/ 2147483647 w 820"/>
                  <a:gd name="T93" fmla="*/ 2147483647 h 600"/>
                  <a:gd name="T94" fmla="*/ 2147483647 w 820"/>
                  <a:gd name="T95" fmla="*/ 2147483647 h 600"/>
                  <a:gd name="T96" fmla="*/ 2147483647 w 820"/>
                  <a:gd name="T97" fmla="*/ 2147483647 h 600"/>
                  <a:gd name="T98" fmla="*/ 2147483647 w 820"/>
                  <a:gd name="T99" fmla="*/ 2147483647 h 600"/>
                  <a:gd name="T100" fmla="*/ 2147483647 w 820"/>
                  <a:gd name="T101" fmla="*/ 2147483647 h 600"/>
                  <a:gd name="T102" fmla="*/ 2147483647 w 820"/>
                  <a:gd name="T103" fmla="*/ 2147483647 h 600"/>
                  <a:gd name="T104" fmla="*/ 2147483647 w 820"/>
                  <a:gd name="T105" fmla="*/ 2147483647 h 600"/>
                  <a:gd name="T106" fmla="*/ 2147483647 w 820"/>
                  <a:gd name="T107" fmla="*/ 2147483647 h 600"/>
                  <a:gd name="T108" fmla="*/ 2147483647 w 820"/>
                  <a:gd name="T109" fmla="*/ 2147483647 h 600"/>
                  <a:gd name="T110" fmla="*/ 2147483647 w 820"/>
                  <a:gd name="T111" fmla="*/ 2147483647 h 600"/>
                  <a:gd name="T112" fmla="*/ 2147483647 w 820"/>
                  <a:gd name="T113" fmla="*/ 2147483647 h 600"/>
                  <a:gd name="T114" fmla="*/ 2147483647 w 820"/>
                  <a:gd name="T115" fmla="*/ 2147483647 h 600"/>
                  <a:gd name="T116" fmla="*/ 2147483647 w 820"/>
                  <a:gd name="T117" fmla="*/ 2147483647 h 600"/>
                  <a:gd name="T118" fmla="*/ 2147483647 w 820"/>
                  <a:gd name="T119" fmla="*/ 2147483647 h 60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820"/>
                  <a:gd name="T181" fmla="*/ 0 h 600"/>
                  <a:gd name="T182" fmla="*/ 820 w 820"/>
                  <a:gd name="T183" fmla="*/ 600 h 60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820" h="600">
                    <a:moveTo>
                      <a:pt x="414" y="452"/>
                    </a:moveTo>
                    <a:lnTo>
                      <a:pt x="420" y="452"/>
                    </a:lnTo>
                    <a:lnTo>
                      <a:pt x="424" y="454"/>
                    </a:lnTo>
                    <a:lnTo>
                      <a:pt x="426" y="456"/>
                    </a:lnTo>
                    <a:lnTo>
                      <a:pt x="430" y="462"/>
                    </a:lnTo>
                    <a:lnTo>
                      <a:pt x="430" y="464"/>
                    </a:lnTo>
                    <a:lnTo>
                      <a:pt x="434" y="466"/>
                    </a:lnTo>
                    <a:lnTo>
                      <a:pt x="438" y="466"/>
                    </a:lnTo>
                    <a:lnTo>
                      <a:pt x="440" y="470"/>
                    </a:lnTo>
                    <a:lnTo>
                      <a:pt x="442" y="480"/>
                    </a:lnTo>
                    <a:lnTo>
                      <a:pt x="446" y="496"/>
                    </a:lnTo>
                    <a:lnTo>
                      <a:pt x="444" y="500"/>
                    </a:lnTo>
                    <a:lnTo>
                      <a:pt x="446" y="502"/>
                    </a:lnTo>
                    <a:lnTo>
                      <a:pt x="440" y="504"/>
                    </a:lnTo>
                    <a:lnTo>
                      <a:pt x="436" y="510"/>
                    </a:lnTo>
                    <a:lnTo>
                      <a:pt x="434" y="516"/>
                    </a:lnTo>
                    <a:lnTo>
                      <a:pt x="434" y="520"/>
                    </a:lnTo>
                    <a:lnTo>
                      <a:pt x="436" y="528"/>
                    </a:lnTo>
                    <a:lnTo>
                      <a:pt x="438" y="532"/>
                    </a:lnTo>
                    <a:lnTo>
                      <a:pt x="442" y="534"/>
                    </a:lnTo>
                    <a:lnTo>
                      <a:pt x="448" y="534"/>
                    </a:lnTo>
                    <a:lnTo>
                      <a:pt x="452" y="534"/>
                    </a:lnTo>
                    <a:lnTo>
                      <a:pt x="454" y="536"/>
                    </a:lnTo>
                    <a:lnTo>
                      <a:pt x="456" y="542"/>
                    </a:lnTo>
                    <a:lnTo>
                      <a:pt x="458" y="546"/>
                    </a:lnTo>
                    <a:lnTo>
                      <a:pt x="462" y="548"/>
                    </a:lnTo>
                    <a:lnTo>
                      <a:pt x="466" y="550"/>
                    </a:lnTo>
                    <a:lnTo>
                      <a:pt x="468" y="554"/>
                    </a:lnTo>
                    <a:lnTo>
                      <a:pt x="468" y="558"/>
                    </a:lnTo>
                    <a:lnTo>
                      <a:pt x="466" y="568"/>
                    </a:lnTo>
                    <a:lnTo>
                      <a:pt x="472" y="570"/>
                    </a:lnTo>
                    <a:lnTo>
                      <a:pt x="478" y="574"/>
                    </a:lnTo>
                    <a:lnTo>
                      <a:pt x="484" y="578"/>
                    </a:lnTo>
                    <a:lnTo>
                      <a:pt x="490" y="580"/>
                    </a:lnTo>
                    <a:lnTo>
                      <a:pt x="492" y="582"/>
                    </a:lnTo>
                    <a:lnTo>
                      <a:pt x="496" y="578"/>
                    </a:lnTo>
                    <a:lnTo>
                      <a:pt x="500" y="582"/>
                    </a:lnTo>
                    <a:lnTo>
                      <a:pt x="502" y="582"/>
                    </a:lnTo>
                    <a:lnTo>
                      <a:pt x="506" y="580"/>
                    </a:lnTo>
                    <a:lnTo>
                      <a:pt x="502" y="574"/>
                    </a:lnTo>
                    <a:lnTo>
                      <a:pt x="500" y="568"/>
                    </a:lnTo>
                    <a:lnTo>
                      <a:pt x="500" y="566"/>
                    </a:lnTo>
                    <a:lnTo>
                      <a:pt x="502" y="562"/>
                    </a:lnTo>
                    <a:lnTo>
                      <a:pt x="506" y="560"/>
                    </a:lnTo>
                    <a:lnTo>
                      <a:pt x="518" y="560"/>
                    </a:lnTo>
                    <a:lnTo>
                      <a:pt x="524" y="560"/>
                    </a:lnTo>
                    <a:lnTo>
                      <a:pt x="534" y="558"/>
                    </a:lnTo>
                    <a:lnTo>
                      <a:pt x="542" y="552"/>
                    </a:lnTo>
                    <a:lnTo>
                      <a:pt x="550" y="548"/>
                    </a:lnTo>
                    <a:lnTo>
                      <a:pt x="558" y="546"/>
                    </a:lnTo>
                    <a:lnTo>
                      <a:pt x="564" y="548"/>
                    </a:lnTo>
                    <a:lnTo>
                      <a:pt x="568" y="550"/>
                    </a:lnTo>
                    <a:lnTo>
                      <a:pt x="574" y="552"/>
                    </a:lnTo>
                    <a:lnTo>
                      <a:pt x="578" y="552"/>
                    </a:lnTo>
                    <a:lnTo>
                      <a:pt x="580" y="558"/>
                    </a:lnTo>
                    <a:lnTo>
                      <a:pt x="582" y="562"/>
                    </a:lnTo>
                    <a:lnTo>
                      <a:pt x="590" y="570"/>
                    </a:lnTo>
                    <a:lnTo>
                      <a:pt x="598" y="574"/>
                    </a:lnTo>
                    <a:lnTo>
                      <a:pt x="606" y="576"/>
                    </a:lnTo>
                    <a:lnTo>
                      <a:pt x="620" y="576"/>
                    </a:lnTo>
                    <a:lnTo>
                      <a:pt x="626" y="576"/>
                    </a:lnTo>
                    <a:lnTo>
                      <a:pt x="630" y="578"/>
                    </a:lnTo>
                    <a:lnTo>
                      <a:pt x="638" y="582"/>
                    </a:lnTo>
                    <a:lnTo>
                      <a:pt x="638" y="588"/>
                    </a:lnTo>
                    <a:lnTo>
                      <a:pt x="638" y="594"/>
                    </a:lnTo>
                    <a:lnTo>
                      <a:pt x="640" y="598"/>
                    </a:lnTo>
                    <a:lnTo>
                      <a:pt x="646" y="600"/>
                    </a:lnTo>
                    <a:lnTo>
                      <a:pt x="650" y="596"/>
                    </a:lnTo>
                    <a:lnTo>
                      <a:pt x="648" y="594"/>
                    </a:lnTo>
                    <a:lnTo>
                      <a:pt x="648" y="590"/>
                    </a:lnTo>
                    <a:lnTo>
                      <a:pt x="646" y="584"/>
                    </a:lnTo>
                    <a:lnTo>
                      <a:pt x="662" y="580"/>
                    </a:lnTo>
                    <a:lnTo>
                      <a:pt x="674" y="572"/>
                    </a:lnTo>
                    <a:lnTo>
                      <a:pt x="696" y="558"/>
                    </a:lnTo>
                    <a:lnTo>
                      <a:pt x="696" y="568"/>
                    </a:lnTo>
                    <a:lnTo>
                      <a:pt x="708" y="568"/>
                    </a:lnTo>
                    <a:lnTo>
                      <a:pt x="712" y="562"/>
                    </a:lnTo>
                    <a:lnTo>
                      <a:pt x="714" y="560"/>
                    </a:lnTo>
                    <a:lnTo>
                      <a:pt x="724" y="556"/>
                    </a:lnTo>
                    <a:lnTo>
                      <a:pt x="734" y="554"/>
                    </a:lnTo>
                    <a:lnTo>
                      <a:pt x="738" y="552"/>
                    </a:lnTo>
                    <a:lnTo>
                      <a:pt x="742" y="548"/>
                    </a:lnTo>
                    <a:lnTo>
                      <a:pt x="742" y="550"/>
                    </a:lnTo>
                    <a:lnTo>
                      <a:pt x="746" y="540"/>
                    </a:lnTo>
                    <a:lnTo>
                      <a:pt x="752" y="532"/>
                    </a:lnTo>
                    <a:lnTo>
                      <a:pt x="770" y="518"/>
                    </a:lnTo>
                    <a:lnTo>
                      <a:pt x="772" y="514"/>
                    </a:lnTo>
                    <a:lnTo>
                      <a:pt x="774" y="508"/>
                    </a:lnTo>
                    <a:lnTo>
                      <a:pt x="774" y="498"/>
                    </a:lnTo>
                    <a:lnTo>
                      <a:pt x="774" y="488"/>
                    </a:lnTo>
                    <a:lnTo>
                      <a:pt x="778" y="478"/>
                    </a:lnTo>
                    <a:lnTo>
                      <a:pt x="786" y="466"/>
                    </a:lnTo>
                    <a:lnTo>
                      <a:pt x="792" y="454"/>
                    </a:lnTo>
                    <a:lnTo>
                      <a:pt x="794" y="448"/>
                    </a:lnTo>
                    <a:lnTo>
                      <a:pt x="794" y="442"/>
                    </a:lnTo>
                    <a:lnTo>
                      <a:pt x="792" y="432"/>
                    </a:lnTo>
                    <a:lnTo>
                      <a:pt x="790" y="426"/>
                    </a:lnTo>
                    <a:lnTo>
                      <a:pt x="782" y="420"/>
                    </a:lnTo>
                    <a:lnTo>
                      <a:pt x="772" y="418"/>
                    </a:lnTo>
                    <a:lnTo>
                      <a:pt x="778" y="410"/>
                    </a:lnTo>
                    <a:lnTo>
                      <a:pt x="786" y="406"/>
                    </a:lnTo>
                    <a:lnTo>
                      <a:pt x="778" y="400"/>
                    </a:lnTo>
                    <a:lnTo>
                      <a:pt x="774" y="396"/>
                    </a:lnTo>
                    <a:lnTo>
                      <a:pt x="772" y="392"/>
                    </a:lnTo>
                    <a:lnTo>
                      <a:pt x="776" y="392"/>
                    </a:lnTo>
                    <a:lnTo>
                      <a:pt x="768" y="378"/>
                    </a:lnTo>
                    <a:lnTo>
                      <a:pt x="760" y="366"/>
                    </a:lnTo>
                    <a:lnTo>
                      <a:pt x="750" y="352"/>
                    </a:lnTo>
                    <a:lnTo>
                      <a:pt x="738" y="342"/>
                    </a:lnTo>
                    <a:lnTo>
                      <a:pt x="726" y="338"/>
                    </a:lnTo>
                    <a:lnTo>
                      <a:pt x="720" y="334"/>
                    </a:lnTo>
                    <a:lnTo>
                      <a:pt x="718" y="332"/>
                    </a:lnTo>
                    <a:lnTo>
                      <a:pt x="718" y="328"/>
                    </a:lnTo>
                    <a:lnTo>
                      <a:pt x="718" y="324"/>
                    </a:lnTo>
                    <a:lnTo>
                      <a:pt x="720" y="316"/>
                    </a:lnTo>
                    <a:lnTo>
                      <a:pt x="724" y="312"/>
                    </a:lnTo>
                    <a:lnTo>
                      <a:pt x="728" y="308"/>
                    </a:lnTo>
                    <a:lnTo>
                      <a:pt x="748" y="294"/>
                    </a:lnTo>
                    <a:lnTo>
                      <a:pt x="734" y="286"/>
                    </a:lnTo>
                    <a:lnTo>
                      <a:pt x="726" y="282"/>
                    </a:lnTo>
                    <a:lnTo>
                      <a:pt x="718" y="280"/>
                    </a:lnTo>
                    <a:lnTo>
                      <a:pt x="714" y="282"/>
                    </a:lnTo>
                    <a:lnTo>
                      <a:pt x="710" y="286"/>
                    </a:lnTo>
                    <a:lnTo>
                      <a:pt x="706" y="290"/>
                    </a:lnTo>
                    <a:lnTo>
                      <a:pt x="702" y="290"/>
                    </a:lnTo>
                    <a:lnTo>
                      <a:pt x="662" y="266"/>
                    </a:lnTo>
                    <a:lnTo>
                      <a:pt x="662" y="262"/>
                    </a:lnTo>
                    <a:lnTo>
                      <a:pt x="666" y="260"/>
                    </a:lnTo>
                    <a:lnTo>
                      <a:pt x="670" y="256"/>
                    </a:lnTo>
                    <a:lnTo>
                      <a:pt x="676" y="254"/>
                    </a:lnTo>
                    <a:lnTo>
                      <a:pt x="682" y="250"/>
                    </a:lnTo>
                    <a:lnTo>
                      <a:pt x="686" y="240"/>
                    </a:lnTo>
                    <a:lnTo>
                      <a:pt x="694" y="228"/>
                    </a:lnTo>
                    <a:lnTo>
                      <a:pt x="698" y="224"/>
                    </a:lnTo>
                    <a:lnTo>
                      <a:pt x="704" y="224"/>
                    </a:lnTo>
                    <a:lnTo>
                      <a:pt x="708" y="224"/>
                    </a:lnTo>
                    <a:lnTo>
                      <a:pt x="712" y="228"/>
                    </a:lnTo>
                    <a:lnTo>
                      <a:pt x="714" y="236"/>
                    </a:lnTo>
                    <a:lnTo>
                      <a:pt x="714" y="262"/>
                    </a:lnTo>
                    <a:lnTo>
                      <a:pt x="718" y="262"/>
                    </a:lnTo>
                    <a:lnTo>
                      <a:pt x="724" y="258"/>
                    </a:lnTo>
                    <a:lnTo>
                      <a:pt x="732" y="250"/>
                    </a:lnTo>
                    <a:lnTo>
                      <a:pt x="740" y="242"/>
                    </a:lnTo>
                    <a:lnTo>
                      <a:pt x="742" y="242"/>
                    </a:lnTo>
                    <a:lnTo>
                      <a:pt x="748" y="242"/>
                    </a:lnTo>
                    <a:lnTo>
                      <a:pt x="752" y="234"/>
                    </a:lnTo>
                    <a:lnTo>
                      <a:pt x="760" y="222"/>
                    </a:lnTo>
                    <a:lnTo>
                      <a:pt x="770" y="210"/>
                    </a:lnTo>
                    <a:lnTo>
                      <a:pt x="774" y="212"/>
                    </a:lnTo>
                    <a:lnTo>
                      <a:pt x="780" y="214"/>
                    </a:lnTo>
                    <a:lnTo>
                      <a:pt x="792" y="214"/>
                    </a:lnTo>
                    <a:lnTo>
                      <a:pt x="790" y="208"/>
                    </a:lnTo>
                    <a:lnTo>
                      <a:pt x="792" y="204"/>
                    </a:lnTo>
                    <a:lnTo>
                      <a:pt x="796" y="198"/>
                    </a:lnTo>
                    <a:lnTo>
                      <a:pt x="802" y="188"/>
                    </a:lnTo>
                    <a:lnTo>
                      <a:pt x="806" y="190"/>
                    </a:lnTo>
                    <a:lnTo>
                      <a:pt x="810" y="192"/>
                    </a:lnTo>
                    <a:lnTo>
                      <a:pt x="814" y="190"/>
                    </a:lnTo>
                    <a:lnTo>
                      <a:pt x="818" y="188"/>
                    </a:lnTo>
                    <a:lnTo>
                      <a:pt x="818" y="186"/>
                    </a:lnTo>
                    <a:lnTo>
                      <a:pt x="820" y="188"/>
                    </a:lnTo>
                    <a:lnTo>
                      <a:pt x="814" y="172"/>
                    </a:lnTo>
                    <a:lnTo>
                      <a:pt x="808" y="164"/>
                    </a:lnTo>
                    <a:lnTo>
                      <a:pt x="800" y="158"/>
                    </a:lnTo>
                    <a:lnTo>
                      <a:pt x="800" y="142"/>
                    </a:lnTo>
                    <a:lnTo>
                      <a:pt x="812" y="146"/>
                    </a:lnTo>
                    <a:lnTo>
                      <a:pt x="820" y="152"/>
                    </a:lnTo>
                    <a:lnTo>
                      <a:pt x="820" y="142"/>
                    </a:lnTo>
                    <a:lnTo>
                      <a:pt x="820" y="136"/>
                    </a:lnTo>
                    <a:lnTo>
                      <a:pt x="820" y="124"/>
                    </a:lnTo>
                    <a:lnTo>
                      <a:pt x="818" y="110"/>
                    </a:lnTo>
                    <a:lnTo>
                      <a:pt x="814" y="100"/>
                    </a:lnTo>
                    <a:lnTo>
                      <a:pt x="806" y="86"/>
                    </a:lnTo>
                    <a:lnTo>
                      <a:pt x="798" y="92"/>
                    </a:lnTo>
                    <a:lnTo>
                      <a:pt x="792" y="98"/>
                    </a:lnTo>
                    <a:lnTo>
                      <a:pt x="786" y="102"/>
                    </a:lnTo>
                    <a:lnTo>
                      <a:pt x="774" y="104"/>
                    </a:lnTo>
                    <a:lnTo>
                      <a:pt x="770" y="104"/>
                    </a:lnTo>
                    <a:lnTo>
                      <a:pt x="764" y="102"/>
                    </a:lnTo>
                    <a:lnTo>
                      <a:pt x="756" y="96"/>
                    </a:lnTo>
                    <a:lnTo>
                      <a:pt x="750" y="88"/>
                    </a:lnTo>
                    <a:lnTo>
                      <a:pt x="744" y="80"/>
                    </a:lnTo>
                    <a:lnTo>
                      <a:pt x="732" y="76"/>
                    </a:lnTo>
                    <a:lnTo>
                      <a:pt x="718" y="72"/>
                    </a:lnTo>
                    <a:lnTo>
                      <a:pt x="704" y="68"/>
                    </a:lnTo>
                    <a:lnTo>
                      <a:pt x="690" y="62"/>
                    </a:lnTo>
                    <a:lnTo>
                      <a:pt x="680" y="54"/>
                    </a:lnTo>
                    <a:lnTo>
                      <a:pt x="668" y="46"/>
                    </a:lnTo>
                    <a:lnTo>
                      <a:pt x="646" y="24"/>
                    </a:lnTo>
                    <a:lnTo>
                      <a:pt x="634" y="16"/>
                    </a:lnTo>
                    <a:lnTo>
                      <a:pt x="622" y="8"/>
                    </a:lnTo>
                    <a:lnTo>
                      <a:pt x="606" y="2"/>
                    </a:lnTo>
                    <a:lnTo>
                      <a:pt x="584" y="0"/>
                    </a:lnTo>
                    <a:lnTo>
                      <a:pt x="572" y="0"/>
                    </a:lnTo>
                    <a:lnTo>
                      <a:pt x="562" y="2"/>
                    </a:lnTo>
                    <a:lnTo>
                      <a:pt x="556" y="4"/>
                    </a:lnTo>
                    <a:lnTo>
                      <a:pt x="552" y="8"/>
                    </a:lnTo>
                    <a:lnTo>
                      <a:pt x="550" y="12"/>
                    </a:lnTo>
                    <a:lnTo>
                      <a:pt x="550" y="18"/>
                    </a:lnTo>
                    <a:lnTo>
                      <a:pt x="552" y="20"/>
                    </a:lnTo>
                    <a:lnTo>
                      <a:pt x="556" y="24"/>
                    </a:lnTo>
                    <a:lnTo>
                      <a:pt x="562" y="30"/>
                    </a:lnTo>
                    <a:lnTo>
                      <a:pt x="564" y="40"/>
                    </a:lnTo>
                    <a:lnTo>
                      <a:pt x="566" y="50"/>
                    </a:lnTo>
                    <a:lnTo>
                      <a:pt x="566" y="56"/>
                    </a:lnTo>
                    <a:lnTo>
                      <a:pt x="566" y="62"/>
                    </a:lnTo>
                    <a:lnTo>
                      <a:pt x="562" y="66"/>
                    </a:lnTo>
                    <a:lnTo>
                      <a:pt x="560" y="68"/>
                    </a:lnTo>
                    <a:lnTo>
                      <a:pt x="550" y="68"/>
                    </a:lnTo>
                    <a:lnTo>
                      <a:pt x="536" y="66"/>
                    </a:lnTo>
                    <a:lnTo>
                      <a:pt x="538" y="88"/>
                    </a:lnTo>
                    <a:lnTo>
                      <a:pt x="538" y="94"/>
                    </a:lnTo>
                    <a:lnTo>
                      <a:pt x="542" y="98"/>
                    </a:lnTo>
                    <a:lnTo>
                      <a:pt x="544" y="102"/>
                    </a:lnTo>
                    <a:lnTo>
                      <a:pt x="550" y="102"/>
                    </a:lnTo>
                    <a:lnTo>
                      <a:pt x="568" y="102"/>
                    </a:lnTo>
                    <a:lnTo>
                      <a:pt x="576" y="100"/>
                    </a:lnTo>
                    <a:lnTo>
                      <a:pt x="582" y="98"/>
                    </a:lnTo>
                    <a:lnTo>
                      <a:pt x="592" y="100"/>
                    </a:lnTo>
                    <a:lnTo>
                      <a:pt x="602" y="106"/>
                    </a:lnTo>
                    <a:lnTo>
                      <a:pt x="610" y="112"/>
                    </a:lnTo>
                    <a:lnTo>
                      <a:pt x="616" y="120"/>
                    </a:lnTo>
                    <a:lnTo>
                      <a:pt x="596" y="122"/>
                    </a:lnTo>
                    <a:lnTo>
                      <a:pt x="578" y="124"/>
                    </a:lnTo>
                    <a:lnTo>
                      <a:pt x="576" y="128"/>
                    </a:lnTo>
                    <a:lnTo>
                      <a:pt x="576" y="132"/>
                    </a:lnTo>
                    <a:lnTo>
                      <a:pt x="574" y="134"/>
                    </a:lnTo>
                    <a:lnTo>
                      <a:pt x="574" y="140"/>
                    </a:lnTo>
                    <a:lnTo>
                      <a:pt x="570" y="142"/>
                    </a:lnTo>
                    <a:lnTo>
                      <a:pt x="566" y="142"/>
                    </a:lnTo>
                    <a:lnTo>
                      <a:pt x="556" y="144"/>
                    </a:lnTo>
                    <a:lnTo>
                      <a:pt x="552" y="146"/>
                    </a:lnTo>
                    <a:lnTo>
                      <a:pt x="550" y="150"/>
                    </a:lnTo>
                    <a:lnTo>
                      <a:pt x="544" y="152"/>
                    </a:lnTo>
                    <a:lnTo>
                      <a:pt x="538" y="154"/>
                    </a:lnTo>
                    <a:lnTo>
                      <a:pt x="532" y="154"/>
                    </a:lnTo>
                    <a:lnTo>
                      <a:pt x="528" y="152"/>
                    </a:lnTo>
                    <a:lnTo>
                      <a:pt x="524" y="150"/>
                    </a:lnTo>
                    <a:lnTo>
                      <a:pt x="522" y="150"/>
                    </a:lnTo>
                    <a:lnTo>
                      <a:pt x="518" y="152"/>
                    </a:lnTo>
                    <a:lnTo>
                      <a:pt x="516" y="156"/>
                    </a:lnTo>
                    <a:lnTo>
                      <a:pt x="516" y="160"/>
                    </a:lnTo>
                    <a:lnTo>
                      <a:pt x="518" y="160"/>
                    </a:lnTo>
                    <a:lnTo>
                      <a:pt x="524" y="164"/>
                    </a:lnTo>
                    <a:lnTo>
                      <a:pt x="528" y="166"/>
                    </a:lnTo>
                    <a:lnTo>
                      <a:pt x="530" y="168"/>
                    </a:lnTo>
                    <a:lnTo>
                      <a:pt x="530" y="172"/>
                    </a:lnTo>
                    <a:lnTo>
                      <a:pt x="530" y="176"/>
                    </a:lnTo>
                    <a:lnTo>
                      <a:pt x="526" y="182"/>
                    </a:lnTo>
                    <a:lnTo>
                      <a:pt x="518" y="188"/>
                    </a:lnTo>
                    <a:lnTo>
                      <a:pt x="508" y="194"/>
                    </a:lnTo>
                    <a:lnTo>
                      <a:pt x="496" y="198"/>
                    </a:lnTo>
                    <a:lnTo>
                      <a:pt x="468" y="198"/>
                    </a:lnTo>
                    <a:lnTo>
                      <a:pt x="458" y="206"/>
                    </a:lnTo>
                    <a:lnTo>
                      <a:pt x="452" y="210"/>
                    </a:lnTo>
                    <a:lnTo>
                      <a:pt x="444" y="212"/>
                    </a:lnTo>
                    <a:lnTo>
                      <a:pt x="430" y="210"/>
                    </a:lnTo>
                    <a:lnTo>
                      <a:pt x="414" y="206"/>
                    </a:lnTo>
                    <a:lnTo>
                      <a:pt x="402" y="200"/>
                    </a:lnTo>
                    <a:lnTo>
                      <a:pt x="392" y="194"/>
                    </a:lnTo>
                    <a:lnTo>
                      <a:pt x="348" y="194"/>
                    </a:lnTo>
                    <a:lnTo>
                      <a:pt x="348" y="192"/>
                    </a:lnTo>
                    <a:lnTo>
                      <a:pt x="314" y="192"/>
                    </a:lnTo>
                    <a:lnTo>
                      <a:pt x="306" y="188"/>
                    </a:lnTo>
                    <a:lnTo>
                      <a:pt x="298" y="180"/>
                    </a:lnTo>
                    <a:lnTo>
                      <a:pt x="290" y="172"/>
                    </a:lnTo>
                    <a:lnTo>
                      <a:pt x="280" y="166"/>
                    </a:lnTo>
                    <a:lnTo>
                      <a:pt x="272" y="160"/>
                    </a:lnTo>
                    <a:lnTo>
                      <a:pt x="262" y="160"/>
                    </a:lnTo>
                    <a:lnTo>
                      <a:pt x="252" y="156"/>
                    </a:lnTo>
                    <a:lnTo>
                      <a:pt x="244" y="152"/>
                    </a:lnTo>
                    <a:lnTo>
                      <a:pt x="214" y="152"/>
                    </a:lnTo>
                    <a:lnTo>
                      <a:pt x="210" y="146"/>
                    </a:lnTo>
                    <a:lnTo>
                      <a:pt x="206" y="140"/>
                    </a:lnTo>
                    <a:lnTo>
                      <a:pt x="202" y="126"/>
                    </a:lnTo>
                    <a:lnTo>
                      <a:pt x="198" y="118"/>
                    </a:lnTo>
                    <a:lnTo>
                      <a:pt x="194" y="112"/>
                    </a:lnTo>
                    <a:lnTo>
                      <a:pt x="182" y="104"/>
                    </a:lnTo>
                    <a:lnTo>
                      <a:pt x="174" y="100"/>
                    </a:lnTo>
                    <a:lnTo>
                      <a:pt x="168" y="98"/>
                    </a:lnTo>
                    <a:lnTo>
                      <a:pt x="154" y="92"/>
                    </a:lnTo>
                    <a:lnTo>
                      <a:pt x="146" y="90"/>
                    </a:lnTo>
                    <a:lnTo>
                      <a:pt x="140" y="86"/>
                    </a:lnTo>
                    <a:lnTo>
                      <a:pt x="138" y="82"/>
                    </a:lnTo>
                    <a:lnTo>
                      <a:pt x="134" y="76"/>
                    </a:lnTo>
                    <a:lnTo>
                      <a:pt x="134" y="78"/>
                    </a:lnTo>
                    <a:lnTo>
                      <a:pt x="122" y="86"/>
                    </a:lnTo>
                    <a:lnTo>
                      <a:pt x="114" y="94"/>
                    </a:lnTo>
                    <a:lnTo>
                      <a:pt x="126" y="108"/>
                    </a:lnTo>
                    <a:lnTo>
                      <a:pt x="116" y="116"/>
                    </a:lnTo>
                    <a:lnTo>
                      <a:pt x="110" y="118"/>
                    </a:lnTo>
                    <a:lnTo>
                      <a:pt x="100" y="116"/>
                    </a:lnTo>
                    <a:lnTo>
                      <a:pt x="88" y="112"/>
                    </a:lnTo>
                    <a:lnTo>
                      <a:pt x="92" y="130"/>
                    </a:lnTo>
                    <a:lnTo>
                      <a:pt x="92" y="140"/>
                    </a:lnTo>
                    <a:lnTo>
                      <a:pt x="90" y="148"/>
                    </a:lnTo>
                    <a:lnTo>
                      <a:pt x="86" y="150"/>
                    </a:lnTo>
                    <a:lnTo>
                      <a:pt x="84" y="150"/>
                    </a:lnTo>
                    <a:lnTo>
                      <a:pt x="78" y="150"/>
                    </a:lnTo>
                    <a:lnTo>
                      <a:pt x="68" y="146"/>
                    </a:lnTo>
                    <a:lnTo>
                      <a:pt x="70" y="156"/>
                    </a:lnTo>
                    <a:lnTo>
                      <a:pt x="76" y="164"/>
                    </a:lnTo>
                    <a:lnTo>
                      <a:pt x="80" y="176"/>
                    </a:lnTo>
                    <a:lnTo>
                      <a:pt x="82" y="188"/>
                    </a:lnTo>
                    <a:lnTo>
                      <a:pt x="78" y="194"/>
                    </a:lnTo>
                    <a:lnTo>
                      <a:pt x="74" y="200"/>
                    </a:lnTo>
                    <a:lnTo>
                      <a:pt x="64" y="214"/>
                    </a:lnTo>
                    <a:lnTo>
                      <a:pt x="50" y="228"/>
                    </a:lnTo>
                    <a:lnTo>
                      <a:pt x="38" y="236"/>
                    </a:lnTo>
                    <a:lnTo>
                      <a:pt x="28" y="238"/>
                    </a:lnTo>
                    <a:lnTo>
                      <a:pt x="14" y="240"/>
                    </a:lnTo>
                    <a:lnTo>
                      <a:pt x="8" y="242"/>
                    </a:lnTo>
                    <a:lnTo>
                      <a:pt x="4" y="244"/>
                    </a:lnTo>
                    <a:lnTo>
                      <a:pt x="2" y="248"/>
                    </a:lnTo>
                    <a:lnTo>
                      <a:pt x="0" y="254"/>
                    </a:lnTo>
                    <a:lnTo>
                      <a:pt x="2" y="258"/>
                    </a:lnTo>
                    <a:lnTo>
                      <a:pt x="4" y="262"/>
                    </a:lnTo>
                    <a:lnTo>
                      <a:pt x="14" y="268"/>
                    </a:lnTo>
                    <a:lnTo>
                      <a:pt x="24" y="276"/>
                    </a:lnTo>
                    <a:lnTo>
                      <a:pt x="26" y="280"/>
                    </a:lnTo>
                    <a:lnTo>
                      <a:pt x="26" y="286"/>
                    </a:lnTo>
                    <a:lnTo>
                      <a:pt x="20" y="288"/>
                    </a:lnTo>
                    <a:lnTo>
                      <a:pt x="14" y="290"/>
                    </a:lnTo>
                    <a:lnTo>
                      <a:pt x="18" y="292"/>
                    </a:lnTo>
                    <a:lnTo>
                      <a:pt x="20" y="294"/>
                    </a:lnTo>
                    <a:lnTo>
                      <a:pt x="28" y="296"/>
                    </a:lnTo>
                    <a:lnTo>
                      <a:pt x="28" y="298"/>
                    </a:lnTo>
                    <a:lnTo>
                      <a:pt x="36" y="298"/>
                    </a:lnTo>
                    <a:lnTo>
                      <a:pt x="44" y="302"/>
                    </a:lnTo>
                    <a:lnTo>
                      <a:pt x="50" y="308"/>
                    </a:lnTo>
                    <a:lnTo>
                      <a:pt x="54" y="316"/>
                    </a:lnTo>
                    <a:lnTo>
                      <a:pt x="58" y="320"/>
                    </a:lnTo>
                    <a:lnTo>
                      <a:pt x="62" y="322"/>
                    </a:lnTo>
                    <a:lnTo>
                      <a:pt x="68" y="322"/>
                    </a:lnTo>
                    <a:lnTo>
                      <a:pt x="74" y="324"/>
                    </a:lnTo>
                    <a:lnTo>
                      <a:pt x="78" y="324"/>
                    </a:lnTo>
                    <a:lnTo>
                      <a:pt x="82" y="326"/>
                    </a:lnTo>
                    <a:lnTo>
                      <a:pt x="84" y="326"/>
                    </a:lnTo>
                    <a:lnTo>
                      <a:pt x="86" y="324"/>
                    </a:lnTo>
                    <a:lnTo>
                      <a:pt x="90" y="322"/>
                    </a:lnTo>
                    <a:lnTo>
                      <a:pt x="94" y="320"/>
                    </a:lnTo>
                    <a:lnTo>
                      <a:pt x="100" y="320"/>
                    </a:lnTo>
                    <a:lnTo>
                      <a:pt x="108" y="320"/>
                    </a:lnTo>
                    <a:lnTo>
                      <a:pt x="114" y="324"/>
                    </a:lnTo>
                    <a:lnTo>
                      <a:pt x="116" y="324"/>
                    </a:lnTo>
                    <a:lnTo>
                      <a:pt x="122" y="326"/>
                    </a:lnTo>
                    <a:lnTo>
                      <a:pt x="122" y="332"/>
                    </a:lnTo>
                    <a:lnTo>
                      <a:pt x="120" y="336"/>
                    </a:lnTo>
                    <a:lnTo>
                      <a:pt x="114" y="344"/>
                    </a:lnTo>
                    <a:lnTo>
                      <a:pt x="112" y="352"/>
                    </a:lnTo>
                    <a:lnTo>
                      <a:pt x="110" y="358"/>
                    </a:lnTo>
                    <a:lnTo>
                      <a:pt x="112" y="362"/>
                    </a:lnTo>
                    <a:lnTo>
                      <a:pt x="114" y="368"/>
                    </a:lnTo>
                    <a:lnTo>
                      <a:pt x="122" y="376"/>
                    </a:lnTo>
                    <a:lnTo>
                      <a:pt x="120" y="378"/>
                    </a:lnTo>
                    <a:lnTo>
                      <a:pt x="118" y="378"/>
                    </a:lnTo>
                    <a:lnTo>
                      <a:pt x="112" y="380"/>
                    </a:lnTo>
                    <a:lnTo>
                      <a:pt x="114" y="388"/>
                    </a:lnTo>
                    <a:lnTo>
                      <a:pt x="114" y="392"/>
                    </a:lnTo>
                    <a:lnTo>
                      <a:pt x="116" y="396"/>
                    </a:lnTo>
                    <a:lnTo>
                      <a:pt x="118" y="400"/>
                    </a:lnTo>
                    <a:lnTo>
                      <a:pt x="126" y="404"/>
                    </a:lnTo>
                    <a:lnTo>
                      <a:pt x="136" y="408"/>
                    </a:lnTo>
                    <a:lnTo>
                      <a:pt x="144" y="416"/>
                    </a:lnTo>
                    <a:lnTo>
                      <a:pt x="152" y="424"/>
                    </a:lnTo>
                    <a:lnTo>
                      <a:pt x="158" y="424"/>
                    </a:lnTo>
                    <a:lnTo>
                      <a:pt x="162" y="424"/>
                    </a:lnTo>
                    <a:lnTo>
                      <a:pt x="164" y="422"/>
                    </a:lnTo>
                    <a:lnTo>
                      <a:pt x="166" y="420"/>
                    </a:lnTo>
                    <a:lnTo>
                      <a:pt x="168" y="420"/>
                    </a:lnTo>
                    <a:lnTo>
                      <a:pt x="180" y="428"/>
                    </a:lnTo>
                    <a:lnTo>
                      <a:pt x="190" y="436"/>
                    </a:lnTo>
                    <a:lnTo>
                      <a:pt x="198" y="442"/>
                    </a:lnTo>
                    <a:lnTo>
                      <a:pt x="208" y="446"/>
                    </a:lnTo>
                    <a:lnTo>
                      <a:pt x="220" y="450"/>
                    </a:lnTo>
                    <a:lnTo>
                      <a:pt x="222" y="452"/>
                    </a:lnTo>
                    <a:lnTo>
                      <a:pt x="226" y="456"/>
                    </a:lnTo>
                    <a:lnTo>
                      <a:pt x="230" y="458"/>
                    </a:lnTo>
                    <a:lnTo>
                      <a:pt x="236" y="460"/>
                    </a:lnTo>
                    <a:lnTo>
                      <a:pt x="240" y="460"/>
                    </a:lnTo>
                    <a:lnTo>
                      <a:pt x="242" y="460"/>
                    </a:lnTo>
                    <a:lnTo>
                      <a:pt x="244" y="460"/>
                    </a:lnTo>
                    <a:lnTo>
                      <a:pt x="250" y="464"/>
                    </a:lnTo>
                    <a:lnTo>
                      <a:pt x="256" y="466"/>
                    </a:lnTo>
                    <a:lnTo>
                      <a:pt x="274" y="466"/>
                    </a:lnTo>
                    <a:lnTo>
                      <a:pt x="274" y="468"/>
                    </a:lnTo>
                    <a:lnTo>
                      <a:pt x="274" y="464"/>
                    </a:lnTo>
                    <a:lnTo>
                      <a:pt x="278" y="462"/>
                    </a:lnTo>
                    <a:lnTo>
                      <a:pt x="284" y="460"/>
                    </a:lnTo>
                    <a:lnTo>
                      <a:pt x="288" y="472"/>
                    </a:lnTo>
                    <a:lnTo>
                      <a:pt x="290" y="468"/>
                    </a:lnTo>
                    <a:lnTo>
                      <a:pt x="294" y="462"/>
                    </a:lnTo>
                    <a:lnTo>
                      <a:pt x="298" y="460"/>
                    </a:lnTo>
                    <a:lnTo>
                      <a:pt x="302" y="458"/>
                    </a:lnTo>
                    <a:lnTo>
                      <a:pt x="312" y="460"/>
                    </a:lnTo>
                    <a:lnTo>
                      <a:pt x="322" y="464"/>
                    </a:lnTo>
                    <a:lnTo>
                      <a:pt x="332" y="472"/>
                    </a:lnTo>
                    <a:lnTo>
                      <a:pt x="336" y="478"/>
                    </a:lnTo>
                    <a:lnTo>
                      <a:pt x="336" y="480"/>
                    </a:lnTo>
                    <a:lnTo>
                      <a:pt x="338" y="478"/>
                    </a:lnTo>
                    <a:lnTo>
                      <a:pt x="340" y="470"/>
                    </a:lnTo>
                    <a:lnTo>
                      <a:pt x="344" y="460"/>
                    </a:lnTo>
                    <a:lnTo>
                      <a:pt x="348" y="454"/>
                    </a:lnTo>
                    <a:lnTo>
                      <a:pt x="356" y="446"/>
                    </a:lnTo>
                    <a:lnTo>
                      <a:pt x="362" y="442"/>
                    </a:lnTo>
                    <a:lnTo>
                      <a:pt x="372" y="438"/>
                    </a:lnTo>
                    <a:lnTo>
                      <a:pt x="374" y="440"/>
                    </a:lnTo>
                    <a:lnTo>
                      <a:pt x="376" y="440"/>
                    </a:lnTo>
                    <a:lnTo>
                      <a:pt x="380" y="442"/>
                    </a:lnTo>
                    <a:lnTo>
                      <a:pt x="382" y="440"/>
                    </a:lnTo>
                    <a:lnTo>
                      <a:pt x="386" y="438"/>
                    </a:lnTo>
                    <a:lnTo>
                      <a:pt x="386" y="436"/>
                    </a:lnTo>
                    <a:lnTo>
                      <a:pt x="392" y="436"/>
                    </a:lnTo>
                    <a:lnTo>
                      <a:pt x="400" y="444"/>
                    </a:lnTo>
                    <a:lnTo>
                      <a:pt x="400" y="448"/>
                    </a:lnTo>
                    <a:lnTo>
                      <a:pt x="400" y="450"/>
                    </a:lnTo>
                    <a:lnTo>
                      <a:pt x="404" y="454"/>
                    </a:lnTo>
                    <a:lnTo>
                      <a:pt x="410" y="456"/>
                    </a:lnTo>
                    <a:lnTo>
                      <a:pt x="414" y="456"/>
                    </a:lnTo>
                    <a:lnTo>
                      <a:pt x="414" y="452"/>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grpSp>
        <p:grpSp>
          <p:nvGrpSpPr>
            <p:cNvPr id="511" name="iṥ1íḋé"/>
            <p:cNvGrpSpPr/>
            <p:nvPr/>
          </p:nvGrpSpPr>
          <p:grpSpPr>
            <a:xfrm>
              <a:off x="1489576" y="1175752"/>
              <a:ext cx="3799368" cy="4042773"/>
              <a:chOff x="484774" y="1442442"/>
              <a:chExt cx="3662016" cy="4113505"/>
            </a:xfrm>
            <a:grpFill/>
          </p:grpSpPr>
          <p:sp>
            <p:nvSpPr>
              <p:cNvPr id="512" name="ïṩlidé"/>
              <p:cNvSpPr/>
              <p:nvPr/>
            </p:nvSpPr>
            <p:spPr bwMode="auto">
              <a:xfrm>
                <a:off x="1187154" y="1675017"/>
                <a:ext cx="1844092" cy="899480"/>
              </a:xfrm>
              <a:custGeom>
                <a:avLst/>
                <a:gdLst>
                  <a:gd name="T0" fmla="*/ 2147483647 w 1056"/>
                  <a:gd name="T1" fmla="*/ 2147483647 h 540"/>
                  <a:gd name="T2" fmla="*/ 2147483647 w 1056"/>
                  <a:gd name="T3" fmla="*/ 2147483647 h 540"/>
                  <a:gd name="T4" fmla="*/ 2147483647 w 1056"/>
                  <a:gd name="T5" fmla="*/ 2147483647 h 540"/>
                  <a:gd name="T6" fmla="*/ 2147483647 w 1056"/>
                  <a:gd name="T7" fmla="*/ 2147483647 h 540"/>
                  <a:gd name="T8" fmla="*/ 2147483647 w 1056"/>
                  <a:gd name="T9" fmla="*/ 2147483647 h 540"/>
                  <a:gd name="T10" fmla="*/ 2147483647 w 1056"/>
                  <a:gd name="T11" fmla="*/ 2147483647 h 540"/>
                  <a:gd name="T12" fmla="*/ 2147483647 w 1056"/>
                  <a:gd name="T13" fmla="*/ 2147483647 h 540"/>
                  <a:gd name="T14" fmla="*/ 2147483647 w 1056"/>
                  <a:gd name="T15" fmla="*/ 2147483647 h 540"/>
                  <a:gd name="T16" fmla="*/ 2147483647 w 1056"/>
                  <a:gd name="T17" fmla="*/ 2147483647 h 540"/>
                  <a:gd name="T18" fmla="*/ 2147483647 w 1056"/>
                  <a:gd name="T19" fmla="*/ 2147483647 h 540"/>
                  <a:gd name="T20" fmla="*/ 2147483647 w 1056"/>
                  <a:gd name="T21" fmla="*/ 2147483647 h 540"/>
                  <a:gd name="T22" fmla="*/ 2147483647 w 1056"/>
                  <a:gd name="T23" fmla="*/ 2147483647 h 540"/>
                  <a:gd name="T24" fmla="*/ 2147483647 w 1056"/>
                  <a:gd name="T25" fmla="*/ 2147483647 h 540"/>
                  <a:gd name="T26" fmla="*/ 2147483647 w 1056"/>
                  <a:gd name="T27" fmla="*/ 2147483647 h 540"/>
                  <a:gd name="T28" fmla="*/ 2147483647 w 1056"/>
                  <a:gd name="T29" fmla="*/ 2147483647 h 540"/>
                  <a:gd name="T30" fmla="*/ 2147483647 w 1056"/>
                  <a:gd name="T31" fmla="*/ 2147483647 h 540"/>
                  <a:gd name="T32" fmla="*/ 2147483647 w 1056"/>
                  <a:gd name="T33" fmla="*/ 2147483647 h 540"/>
                  <a:gd name="T34" fmla="*/ 2147483647 w 1056"/>
                  <a:gd name="T35" fmla="*/ 2147483647 h 540"/>
                  <a:gd name="T36" fmla="*/ 2147483647 w 1056"/>
                  <a:gd name="T37" fmla="*/ 2147483647 h 540"/>
                  <a:gd name="T38" fmla="*/ 2147483647 w 1056"/>
                  <a:gd name="T39" fmla="*/ 2147483647 h 540"/>
                  <a:gd name="T40" fmla="*/ 2147483647 w 1056"/>
                  <a:gd name="T41" fmla="*/ 2147483647 h 540"/>
                  <a:gd name="T42" fmla="*/ 2147483647 w 1056"/>
                  <a:gd name="T43" fmla="*/ 2147483647 h 540"/>
                  <a:gd name="T44" fmla="*/ 2147483647 w 1056"/>
                  <a:gd name="T45" fmla="*/ 2147483647 h 540"/>
                  <a:gd name="T46" fmla="*/ 2147483647 w 1056"/>
                  <a:gd name="T47" fmla="*/ 2147483647 h 540"/>
                  <a:gd name="T48" fmla="*/ 2147483647 w 1056"/>
                  <a:gd name="T49" fmla="*/ 2147483647 h 540"/>
                  <a:gd name="T50" fmla="*/ 2147483647 w 1056"/>
                  <a:gd name="T51" fmla="*/ 2147483647 h 540"/>
                  <a:gd name="T52" fmla="*/ 2147483647 w 1056"/>
                  <a:gd name="T53" fmla="*/ 2147483647 h 540"/>
                  <a:gd name="T54" fmla="*/ 2147483647 w 1056"/>
                  <a:gd name="T55" fmla="*/ 2147483647 h 540"/>
                  <a:gd name="T56" fmla="*/ 2147483647 w 1056"/>
                  <a:gd name="T57" fmla="*/ 2147483647 h 540"/>
                  <a:gd name="T58" fmla="*/ 2147483647 w 1056"/>
                  <a:gd name="T59" fmla="*/ 2147483647 h 540"/>
                  <a:gd name="T60" fmla="*/ 2147483647 w 1056"/>
                  <a:gd name="T61" fmla="*/ 2147483647 h 540"/>
                  <a:gd name="T62" fmla="*/ 2147483647 w 1056"/>
                  <a:gd name="T63" fmla="*/ 2147483647 h 540"/>
                  <a:gd name="T64" fmla="*/ 2147483647 w 1056"/>
                  <a:gd name="T65" fmla="*/ 2147483647 h 540"/>
                  <a:gd name="T66" fmla="*/ 2147483647 w 1056"/>
                  <a:gd name="T67" fmla="*/ 2147483647 h 540"/>
                  <a:gd name="T68" fmla="*/ 2147483647 w 1056"/>
                  <a:gd name="T69" fmla="*/ 2147483647 h 540"/>
                  <a:gd name="T70" fmla="*/ 2147483647 w 1056"/>
                  <a:gd name="T71" fmla="*/ 2147483647 h 540"/>
                  <a:gd name="T72" fmla="*/ 2147483647 w 1056"/>
                  <a:gd name="T73" fmla="*/ 2147483647 h 540"/>
                  <a:gd name="T74" fmla="*/ 2147483647 w 1056"/>
                  <a:gd name="T75" fmla="*/ 2147483647 h 540"/>
                  <a:gd name="T76" fmla="*/ 2147483647 w 1056"/>
                  <a:gd name="T77" fmla="*/ 2147483647 h 540"/>
                  <a:gd name="T78" fmla="*/ 2147483647 w 1056"/>
                  <a:gd name="T79" fmla="*/ 2147483647 h 540"/>
                  <a:gd name="T80" fmla="*/ 2147483647 w 1056"/>
                  <a:gd name="T81" fmla="*/ 2147483647 h 540"/>
                  <a:gd name="T82" fmla="*/ 2147483647 w 1056"/>
                  <a:gd name="T83" fmla="*/ 2147483647 h 540"/>
                  <a:gd name="T84" fmla="*/ 2147483647 w 1056"/>
                  <a:gd name="T85" fmla="*/ 2147483647 h 540"/>
                  <a:gd name="T86" fmla="*/ 2147483647 w 1056"/>
                  <a:gd name="T87" fmla="*/ 2147483647 h 540"/>
                  <a:gd name="T88" fmla="*/ 2147483647 w 1056"/>
                  <a:gd name="T89" fmla="*/ 2147483647 h 540"/>
                  <a:gd name="T90" fmla="*/ 2147483647 w 1056"/>
                  <a:gd name="T91" fmla="*/ 2147483647 h 540"/>
                  <a:gd name="T92" fmla="*/ 2147483647 w 1056"/>
                  <a:gd name="T93" fmla="*/ 2147483647 h 540"/>
                  <a:gd name="T94" fmla="*/ 2147483647 w 1056"/>
                  <a:gd name="T95" fmla="*/ 2147483647 h 540"/>
                  <a:gd name="T96" fmla="*/ 2147483647 w 1056"/>
                  <a:gd name="T97" fmla="*/ 2147483647 h 540"/>
                  <a:gd name="T98" fmla="*/ 2147483647 w 1056"/>
                  <a:gd name="T99" fmla="*/ 2147483647 h 540"/>
                  <a:gd name="T100" fmla="*/ 2147483647 w 1056"/>
                  <a:gd name="T101" fmla="*/ 2147483647 h 540"/>
                  <a:gd name="T102" fmla="*/ 2147483647 w 1056"/>
                  <a:gd name="T103" fmla="*/ 2147483647 h 540"/>
                  <a:gd name="T104" fmla="*/ 2147483647 w 1056"/>
                  <a:gd name="T105" fmla="*/ 2147483647 h 540"/>
                  <a:gd name="T106" fmla="*/ 2147483647 w 1056"/>
                  <a:gd name="T107" fmla="*/ 2147483647 h 540"/>
                  <a:gd name="T108" fmla="*/ 2147483647 w 1056"/>
                  <a:gd name="T109" fmla="*/ 2147483647 h 540"/>
                  <a:gd name="T110" fmla="*/ 2147483647 w 1056"/>
                  <a:gd name="T111" fmla="*/ 2147483647 h 540"/>
                  <a:gd name="T112" fmla="*/ 2147483647 w 1056"/>
                  <a:gd name="T113" fmla="*/ 2147483647 h 540"/>
                  <a:gd name="T114" fmla="*/ 2147483647 w 1056"/>
                  <a:gd name="T115" fmla="*/ 2147483647 h 54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56"/>
                  <a:gd name="T175" fmla="*/ 0 h 540"/>
                  <a:gd name="T176" fmla="*/ 1056 w 1056"/>
                  <a:gd name="T177" fmla="*/ 540 h 54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56" h="540">
                    <a:moveTo>
                      <a:pt x="806" y="236"/>
                    </a:moveTo>
                    <a:lnTo>
                      <a:pt x="812" y="232"/>
                    </a:lnTo>
                    <a:lnTo>
                      <a:pt x="818" y="226"/>
                    </a:lnTo>
                    <a:lnTo>
                      <a:pt x="824" y="220"/>
                    </a:lnTo>
                    <a:lnTo>
                      <a:pt x="826" y="212"/>
                    </a:lnTo>
                    <a:lnTo>
                      <a:pt x="826" y="202"/>
                    </a:lnTo>
                    <a:lnTo>
                      <a:pt x="828" y="194"/>
                    </a:lnTo>
                    <a:lnTo>
                      <a:pt x="830" y="190"/>
                    </a:lnTo>
                    <a:lnTo>
                      <a:pt x="834" y="186"/>
                    </a:lnTo>
                    <a:lnTo>
                      <a:pt x="840" y="184"/>
                    </a:lnTo>
                    <a:lnTo>
                      <a:pt x="848" y="184"/>
                    </a:lnTo>
                    <a:lnTo>
                      <a:pt x="856" y="186"/>
                    </a:lnTo>
                    <a:lnTo>
                      <a:pt x="864" y="186"/>
                    </a:lnTo>
                    <a:lnTo>
                      <a:pt x="880" y="186"/>
                    </a:lnTo>
                    <a:lnTo>
                      <a:pt x="882" y="186"/>
                    </a:lnTo>
                    <a:lnTo>
                      <a:pt x="882" y="184"/>
                    </a:lnTo>
                    <a:lnTo>
                      <a:pt x="884" y="184"/>
                    </a:lnTo>
                    <a:lnTo>
                      <a:pt x="888" y="182"/>
                    </a:lnTo>
                    <a:lnTo>
                      <a:pt x="892" y="184"/>
                    </a:lnTo>
                    <a:lnTo>
                      <a:pt x="898" y="186"/>
                    </a:lnTo>
                    <a:lnTo>
                      <a:pt x="902" y="190"/>
                    </a:lnTo>
                    <a:lnTo>
                      <a:pt x="904" y="196"/>
                    </a:lnTo>
                    <a:lnTo>
                      <a:pt x="906" y="200"/>
                    </a:lnTo>
                    <a:lnTo>
                      <a:pt x="908" y="202"/>
                    </a:lnTo>
                    <a:lnTo>
                      <a:pt x="910" y="204"/>
                    </a:lnTo>
                    <a:lnTo>
                      <a:pt x="914" y="204"/>
                    </a:lnTo>
                    <a:lnTo>
                      <a:pt x="922" y="206"/>
                    </a:lnTo>
                    <a:lnTo>
                      <a:pt x="928" y="210"/>
                    </a:lnTo>
                    <a:lnTo>
                      <a:pt x="930" y="214"/>
                    </a:lnTo>
                    <a:lnTo>
                      <a:pt x="932" y="218"/>
                    </a:lnTo>
                    <a:lnTo>
                      <a:pt x="930" y="222"/>
                    </a:lnTo>
                    <a:lnTo>
                      <a:pt x="926" y="228"/>
                    </a:lnTo>
                    <a:lnTo>
                      <a:pt x="922" y="236"/>
                    </a:lnTo>
                    <a:lnTo>
                      <a:pt x="920" y="244"/>
                    </a:lnTo>
                    <a:lnTo>
                      <a:pt x="920" y="246"/>
                    </a:lnTo>
                    <a:lnTo>
                      <a:pt x="922" y="248"/>
                    </a:lnTo>
                    <a:lnTo>
                      <a:pt x="926" y="250"/>
                    </a:lnTo>
                    <a:lnTo>
                      <a:pt x="932" y="250"/>
                    </a:lnTo>
                    <a:lnTo>
                      <a:pt x="934" y="250"/>
                    </a:lnTo>
                    <a:lnTo>
                      <a:pt x="936" y="254"/>
                    </a:lnTo>
                    <a:lnTo>
                      <a:pt x="936" y="256"/>
                    </a:lnTo>
                    <a:lnTo>
                      <a:pt x="936" y="258"/>
                    </a:lnTo>
                    <a:lnTo>
                      <a:pt x="942" y="256"/>
                    </a:lnTo>
                    <a:lnTo>
                      <a:pt x="948" y="252"/>
                    </a:lnTo>
                    <a:lnTo>
                      <a:pt x="954" y="246"/>
                    </a:lnTo>
                    <a:lnTo>
                      <a:pt x="960" y="244"/>
                    </a:lnTo>
                    <a:lnTo>
                      <a:pt x="964" y="242"/>
                    </a:lnTo>
                    <a:lnTo>
                      <a:pt x="972" y="234"/>
                    </a:lnTo>
                    <a:lnTo>
                      <a:pt x="978" y="226"/>
                    </a:lnTo>
                    <a:lnTo>
                      <a:pt x="984" y="220"/>
                    </a:lnTo>
                    <a:lnTo>
                      <a:pt x="988" y="218"/>
                    </a:lnTo>
                    <a:lnTo>
                      <a:pt x="992" y="218"/>
                    </a:lnTo>
                    <a:lnTo>
                      <a:pt x="992" y="224"/>
                    </a:lnTo>
                    <a:lnTo>
                      <a:pt x="994" y="230"/>
                    </a:lnTo>
                    <a:lnTo>
                      <a:pt x="1000" y="246"/>
                    </a:lnTo>
                    <a:lnTo>
                      <a:pt x="1002" y="250"/>
                    </a:lnTo>
                    <a:lnTo>
                      <a:pt x="1000" y="252"/>
                    </a:lnTo>
                    <a:lnTo>
                      <a:pt x="1000" y="256"/>
                    </a:lnTo>
                    <a:lnTo>
                      <a:pt x="1002" y="260"/>
                    </a:lnTo>
                    <a:lnTo>
                      <a:pt x="1006" y="266"/>
                    </a:lnTo>
                    <a:lnTo>
                      <a:pt x="1008" y="272"/>
                    </a:lnTo>
                    <a:lnTo>
                      <a:pt x="1006" y="278"/>
                    </a:lnTo>
                    <a:lnTo>
                      <a:pt x="1004" y="280"/>
                    </a:lnTo>
                    <a:lnTo>
                      <a:pt x="1002" y="284"/>
                    </a:lnTo>
                    <a:lnTo>
                      <a:pt x="1000" y="286"/>
                    </a:lnTo>
                    <a:lnTo>
                      <a:pt x="998" y="288"/>
                    </a:lnTo>
                    <a:lnTo>
                      <a:pt x="1000" y="292"/>
                    </a:lnTo>
                    <a:lnTo>
                      <a:pt x="1004" y="294"/>
                    </a:lnTo>
                    <a:lnTo>
                      <a:pt x="1008" y="296"/>
                    </a:lnTo>
                    <a:lnTo>
                      <a:pt x="1010" y="300"/>
                    </a:lnTo>
                    <a:lnTo>
                      <a:pt x="1010" y="302"/>
                    </a:lnTo>
                    <a:lnTo>
                      <a:pt x="1010" y="304"/>
                    </a:lnTo>
                    <a:lnTo>
                      <a:pt x="1016" y="308"/>
                    </a:lnTo>
                    <a:lnTo>
                      <a:pt x="1020" y="308"/>
                    </a:lnTo>
                    <a:lnTo>
                      <a:pt x="1028" y="310"/>
                    </a:lnTo>
                    <a:lnTo>
                      <a:pt x="1036" y="314"/>
                    </a:lnTo>
                    <a:lnTo>
                      <a:pt x="1040" y="316"/>
                    </a:lnTo>
                    <a:lnTo>
                      <a:pt x="1042" y="318"/>
                    </a:lnTo>
                    <a:lnTo>
                      <a:pt x="1042" y="320"/>
                    </a:lnTo>
                    <a:lnTo>
                      <a:pt x="1040" y="324"/>
                    </a:lnTo>
                    <a:lnTo>
                      <a:pt x="1038" y="328"/>
                    </a:lnTo>
                    <a:lnTo>
                      <a:pt x="1040" y="332"/>
                    </a:lnTo>
                    <a:lnTo>
                      <a:pt x="1044" y="332"/>
                    </a:lnTo>
                    <a:lnTo>
                      <a:pt x="1044" y="336"/>
                    </a:lnTo>
                    <a:lnTo>
                      <a:pt x="1056" y="336"/>
                    </a:lnTo>
                    <a:lnTo>
                      <a:pt x="1056" y="342"/>
                    </a:lnTo>
                    <a:lnTo>
                      <a:pt x="1054" y="352"/>
                    </a:lnTo>
                    <a:lnTo>
                      <a:pt x="1050" y="360"/>
                    </a:lnTo>
                    <a:lnTo>
                      <a:pt x="1048" y="366"/>
                    </a:lnTo>
                    <a:lnTo>
                      <a:pt x="1044" y="368"/>
                    </a:lnTo>
                    <a:lnTo>
                      <a:pt x="1032" y="370"/>
                    </a:lnTo>
                    <a:lnTo>
                      <a:pt x="1024" y="370"/>
                    </a:lnTo>
                    <a:lnTo>
                      <a:pt x="1016" y="372"/>
                    </a:lnTo>
                    <a:lnTo>
                      <a:pt x="1008" y="376"/>
                    </a:lnTo>
                    <a:lnTo>
                      <a:pt x="994" y="386"/>
                    </a:lnTo>
                    <a:lnTo>
                      <a:pt x="988" y="388"/>
                    </a:lnTo>
                    <a:lnTo>
                      <a:pt x="980" y="394"/>
                    </a:lnTo>
                    <a:lnTo>
                      <a:pt x="970" y="396"/>
                    </a:lnTo>
                    <a:lnTo>
                      <a:pt x="960" y="398"/>
                    </a:lnTo>
                    <a:lnTo>
                      <a:pt x="934" y="390"/>
                    </a:lnTo>
                    <a:lnTo>
                      <a:pt x="908" y="388"/>
                    </a:lnTo>
                    <a:lnTo>
                      <a:pt x="894" y="390"/>
                    </a:lnTo>
                    <a:lnTo>
                      <a:pt x="886" y="396"/>
                    </a:lnTo>
                    <a:lnTo>
                      <a:pt x="876" y="402"/>
                    </a:lnTo>
                    <a:lnTo>
                      <a:pt x="862" y="410"/>
                    </a:lnTo>
                    <a:lnTo>
                      <a:pt x="852" y="418"/>
                    </a:lnTo>
                    <a:lnTo>
                      <a:pt x="842" y="430"/>
                    </a:lnTo>
                    <a:lnTo>
                      <a:pt x="828" y="440"/>
                    </a:lnTo>
                    <a:lnTo>
                      <a:pt x="840" y="432"/>
                    </a:lnTo>
                    <a:lnTo>
                      <a:pt x="856" y="422"/>
                    </a:lnTo>
                    <a:lnTo>
                      <a:pt x="876" y="414"/>
                    </a:lnTo>
                    <a:lnTo>
                      <a:pt x="884" y="414"/>
                    </a:lnTo>
                    <a:lnTo>
                      <a:pt x="892" y="414"/>
                    </a:lnTo>
                    <a:lnTo>
                      <a:pt x="898" y="414"/>
                    </a:lnTo>
                    <a:lnTo>
                      <a:pt x="906" y="414"/>
                    </a:lnTo>
                    <a:lnTo>
                      <a:pt x="910" y="418"/>
                    </a:lnTo>
                    <a:lnTo>
                      <a:pt x="910" y="420"/>
                    </a:lnTo>
                    <a:lnTo>
                      <a:pt x="912" y="422"/>
                    </a:lnTo>
                    <a:lnTo>
                      <a:pt x="910" y="426"/>
                    </a:lnTo>
                    <a:lnTo>
                      <a:pt x="910" y="430"/>
                    </a:lnTo>
                    <a:lnTo>
                      <a:pt x="904" y="432"/>
                    </a:lnTo>
                    <a:lnTo>
                      <a:pt x="896" y="436"/>
                    </a:lnTo>
                    <a:lnTo>
                      <a:pt x="892" y="438"/>
                    </a:lnTo>
                    <a:lnTo>
                      <a:pt x="890" y="442"/>
                    </a:lnTo>
                    <a:lnTo>
                      <a:pt x="904" y="442"/>
                    </a:lnTo>
                    <a:lnTo>
                      <a:pt x="898" y="448"/>
                    </a:lnTo>
                    <a:lnTo>
                      <a:pt x="894" y="454"/>
                    </a:lnTo>
                    <a:lnTo>
                      <a:pt x="892" y="460"/>
                    </a:lnTo>
                    <a:lnTo>
                      <a:pt x="892" y="464"/>
                    </a:lnTo>
                    <a:lnTo>
                      <a:pt x="894" y="468"/>
                    </a:lnTo>
                    <a:lnTo>
                      <a:pt x="902" y="472"/>
                    </a:lnTo>
                    <a:lnTo>
                      <a:pt x="910" y="476"/>
                    </a:lnTo>
                    <a:lnTo>
                      <a:pt x="920" y="476"/>
                    </a:lnTo>
                    <a:lnTo>
                      <a:pt x="928" y="476"/>
                    </a:lnTo>
                    <a:lnTo>
                      <a:pt x="936" y="472"/>
                    </a:lnTo>
                    <a:lnTo>
                      <a:pt x="940" y="468"/>
                    </a:lnTo>
                    <a:lnTo>
                      <a:pt x="944" y="462"/>
                    </a:lnTo>
                    <a:lnTo>
                      <a:pt x="948" y="458"/>
                    </a:lnTo>
                    <a:lnTo>
                      <a:pt x="950" y="454"/>
                    </a:lnTo>
                    <a:lnTo>
                      <a:pt x="954" y="454"/>
                    </a:lnTo>
                    <a:lnTo>
                      <a:pt x="958" y="454"/>
                    </a:lnTo>
                    <a:lnTo>
                      <a:pt x="958" y="456"/>
                    </a:lnTo>
                    <a:lnTo>
                      <a:pt x="956" y="460"/>
                    </a:lnTo>
                    <a:lnTo>
                      <a:pt x="954" y="464"/>
                    </a:lnTo>
                    <a:lnTo>
                      <a:pt x="958" y="464"/>
                    </a:lnTo>
                    <a:lnTo>
                      <a:pt x="960" y="466"/>
                    </a:lnTo>
                    <a:lnTo>
                      <a:pt x="960" y="468"/>
                    </a:lnTo>
                    <a:lnTo>
                      <a:pt x="958" y="470"/>
                    </a:lnTo>
                    <a:lnTo>
                      <a:pt x="954" y="474"/>
                    </a:lnTo>
                    <a:lnTo>
                      <a:pt x="946" y="478"/>
                    </a:lnTo>
                    <a:lnTo>
                      <a:pt x="938" y="486"/>
                    </a:lnTo>
                    <a:lnTo>
                      <a:pt x="930" y="490"/>
                    </a:lnTo>
                    <a:lnTo>
                      <a:pt x="910" y="496"/>
                    </a:lnTo>
                    <a:lnTo>
                      <a:pt x="904" y="496"/>
                    </a:lnTo>
                    <a:lnTo>
                      <a:pt x="898" y="496"/>
                    </a:lnTo>
                    <a:lnTo>
                      <a:pt x="890" y="496"/>
                    </a:lnTo>
                    <a:lnTo>
                      <a:pt x="884" y="498"/>
                    </a:lnTo>
                    <a:lnTo>
                      <a:pt x="880" y="504"/>
                    </a:lnTo>
                    <a:lnTo>
                      <a:pt x="876" y="510"/>
                    </a:lnTo>
                    <a:lnTo>
                      <a:pt x="870" y="514"/>
                    </a:lnTo>
                    <a:lnTo>
                      <a:pt x="866" y="516"/>
                    </a:lnTo>
                    <a:lnTo>
                      <a:pt x="862" y="516"/>
                    </a:lnTo>
                    <a:lnTo>
                      <a:pt x="856" y="516"/>
                    </a:lnTo>
                    <a:lnTo>
                      <a:pt x="854" y="512"/>
                    </a:lnTo>
                    <a:lnTo>
                      <a:pt x="854" y="510"/>
                    </a:lnTo>
                    <a:lnTo>
                      <a:pt x="854" y="504"/>
                    </a:lnTo>
                    <a:lnTo>
                      <a:pt x="858" y="500"/>
                    </a:lnTo>
                    <a:lnTo>
                      <a:pt x="866" y="496"/>
                    </a:lnTo>
                    <a:lnTo>
                      <a:pt x="876" y="492"/>
                    </a:lnTo>
                    <a:lnTo>
                      <a:pt x="880" y="488"/>
                    </a:lnTo>
                    <a:lnTo>
                      <a:pt x="882" y="484"/>
                    </a:lnTo>
                    <a:lnTo>
                      <a:pt x="846" y="490"/>
                    </a:lnTo>
                    <a:lnTo>
                      <a:pt x="840" y="470"/>
                    </a:lnTo>
                    <a:lnTo>
                      <a:pt x="840" y="466"/>
                    </a:lnTo>
                    <a:lnTo>
                      <a:pt x="842" y="462"/>
                    </a:lnTo>
                    <a:lnTo>
                      <a:pt x="848" y="454"/>
                    </a:lnTo>
                    <a:lnTo>
                      <a:pt x="828" y="448"/>
                    </a:lnTo>
                    <a:lnTo>
                      <a:pt x="822" y="450"/>
                    </a:lnTo>
                    <a:lnTo>
                      <a:pt x="816" y="454"/>
                    </a:lnTo>
                    <a:lnTo>
                      <a:pt x="806" y="468"/>
                    </a:lnTo>
                    <a:lnTo>
                      <a:pt x="800" y="474"/>
                    </a:lnTo>
                    <a:lnTo>
                      <a:pt x="796" y="482"/>
                    </a:lnTo>
                    <a:lnTo>
                      <a:pt x="790" y="486"/>
                    </a:lnTo>
                    <a:lnTo>
                      <a:pt x="780" y="488"/>
                    </a:lnTo>
                    <a:lnTo>
                      <a:pt x="774" y="490"/>
                    </a:lnTo>
                    <a:lnTo>
                      <a:pt x="742" y="490"/>
                    </a:lnTo>
                    <a:lnTo>
                      <a:pt x="734" y="494"/>
                    </a:lnTo>
                    <a:lnTo>
                      <a:pt x="726" y="496"/>
                    </a:lnTo>
                    <a:lnTo>
                      <a:pt x="722" y="500"/>
                    </a:lnTo>
                    <a:lnTo>
                      <a:pt x="718" y="502"/>
                    </a:lnTo>
                    <a:lnTo>
                      <a:pt x="706" y="504"/>
                    </a:lnTo>
                    <a:lnTo>
                      <a:pt x="690" y="504"/>
                    </a:lnTo>
                    <a:lnTo>
                      <a:pt x="682" y="504"/>
                    </a:lnTo>
                    <a:lnTo>
                      <a:pt x="672" y="506"/>
                    </a:lnTo>
                    <a:lnTo>
                      <a:pt x="664" y="512"/>
                    </a:lnTo>
                    <a:lnTo>
                      <a:pt x="664" y="514"/>
                    </a:lnTo>
                    <a:lnTo>
                      <a:pt x="664" y="520"/>
                    </a:lnTo>
                    <a:lnTo>
                      <a:pt x="654" y="524"/>
                    </a:lnTo>
                    <a:lnTo>
                      <a:pt x="648" y="526"/>
                    </a:lnTo>
                    <a:lnTo>
                      <a:pt x="646" y="530"/>
                    </a:lnTo>
                    <a:lnTo>
                      <a:pt x="642" y="530"/>
                    </a:lnTo>
                    <a:lnTo>
                      <a:pt x="642" y="526"/>
                    </a:lnTo>
                    <a:lnTo>
                      <a:pt x="636" y="528"/>
                    </a:lnTo>
                    <a:lnTo>
                      <a:pt x="634" y="526"/>
                    </a:lnTo>
                    <a:lnTo>
                      <a:pt x="630" y="526"/>
                    </a:lnTo>
                    <a:lnTo>
                      <a:pt x="624" y="528"/>
                    </a:lnTo>
                    <a:lnTo>
                      <a:pt x="616" y="534"/>
                    </a:lnTo>
                    <a:lnTo>
                      <a:pt x="608" y="538"/>
                    </a:lnTo>
                    <a:lnTo>
                      <a:pt x="606" y="540"/>
                    </a:lnTo>
                    <a:lnTo>
                      <a:pt x="600" y="540"/>
                    </a:lnTo>
                    <a:lnTo>
                      <a:pt x="596" y="540"/>
                    </a:lnTo>
                    <a:lnTo>
                      <a:pt x="602" y="536"/>
                    </a:lnTo>
                    <a:lnTo>
                      <a:pt x="608" y="532"/>
                    </a:lnTo>
                    <a:lnTo>
                      <a:pt x="614" y="528"/>
                    </a:lnTo>
                    <a:lnTo>
                      <a:pt x="616" y="524"/>
                    </a:lnTo>
                    <a:lnTo>
                      <a:pt x="616" y="522"/>
                    </a:lnTo>
                    <a:lnTo>
                      <a:pt x="616" y="524"/>
                    </a:lnTo>
                    <a:lnTo>
                      <a:pt x="626" y="518"/>
                    </a:lnTo>
                    <a:lnTo>
                      <a:pt x="632" y="508"/>
                    </a:lnTo>
                    <a:lnTo>
                      <a:pt x="644" y="486"/>
                    </a:lnTo>
                    <a:lnTo>
                      <a:pt x="644" y="492"/>
                    </a:lnTo>
                    <a:lnTo>
                      <a:pt x="648" y="496"/>
                    </a:lnTo>
                    <a:lnTo>
                      <a:pt x="652" y="496"/>
                    </a:lnTo>
                    <a:lnTo>
                      <a:pt x="658" y="496"/>
                    </a:lnTo>
                    <a:lnTo>
                      <a:pt x="664" y="496"/>
                    </a:lnTo>
                    <a:lnTo>
                      <a:pt x="664" y="494"/>
                    </a:lnTo>
                    <a:lnTo>
                      <a:pt x="664" y="490"/>
                    </a:lnTo>
                    <a:lnTo>
                      <a:pt x="664" y="482"/>
                    </a:lnTo>
                    <a:lnTo>
                      <a:pt x="658" y="472"/>
                    </a:lnTo>
                    <a:lnTo>
                      <a:pt x="650" y="466"/>
                    </a:lnTo>
                    <a:lnTo>
                      <a:pt x="648" y="464"/>
                    </a:lnTo>
                    <a:lnTo>
                      <a:pt x="644" y="464"/>
                    </a:lnTo>
                    <a:lnTo>
                      <a:pt x="630" y="464"/>
                    </a:lnTo>
                    <a:lnTo>
                      <a:pt x="612" y="462"/>
                    </a:lnTo>
                    <a:lnTo>
                      <a:pt x="616" y="458"/>
                    </a:lnTo>
                    <a:lnTo>
                      <a:pt x="618" y="452"/>
                    </a:lnTo>
                    <a:lnTo>
                      <a:pt x="618" y="450"/>
                    </a:lnTo>
                    <a:lnTo>
                      <a:pt x="616" y="448"/>
                    </a:lnTo>
                    <a:lnTo>
                      <a:pt x="614" y="446"/>
                    </a:lnTo>
                    <a:lnTo>
                      <a:pt x="612" y="442"/>
                    </a:lnTo>
                    <a:lnTo>
                      <a:pt x="614" y="438"/>
                    </a:lnTo>
                    <a:lnTo>
                      <a:pt x="610" y="436"/>
                    </a:lnTo>
                    <a:lnTo>
                      <a:pt x="608" y="432"/>
                    </a:lnTo>
                    <a:lnTo>
                      <a:pt x="606" y="428"/>
                    </a:lnTo>
                    <a:lnTo>
                      <a:pt x="606" y="424"/>
                    </a:lnTo>
                    <a:lnTo>
                      <a:pt x="604" y="422"/>
                    </a:lnTo>
                    <a:lnTo>
                      <a:pt x="606" y="418"/>
                    </a:lnTo>
                    <a:lnTo>
                      <a:pt x="602" y="416"/>
                    </a:lnTo>
                    <a:lnTo>
                      <a:pt x="598" y="414"/>
                    </a:lnTo>
                    <a:lnTo>
                      <a:pt x="588" y="414"/>
                    </a:lnTo>
                    <a:lnTo>
                      <a:pt x="580" y="416"/>
                    </a:lnTo>
                    <a:lnTo>
                      <a:pt x="566" y="422"/>
                    </a:lnTo>
                    <a:lnTo>
                      <a:pt x="554" y="430"/>
                    </a:lnTo>
                    <a:lnTo>
                      <a:pt x="538" y="438"/>
                    </a:lnTo>
                    <a:lnTo>
                      <a:pt x="526" y="436"/>
                    </a:lnTo>
                    <a:lnTo>
                      <a:pt x="516" y="432"/>
                    </a:lnTo>
                    <a:lnTo>
                      <a:pt x="516" y="434"/>
                    </a:lnTo>
                    <a:lnTo>
                      <a:pt x="510" y="432"/>
                    </a:lnTo>
                    <a:lnTo>
                      <a:pt x="504" y="430"/>
                    </a:lnTo>
                    <a:lnTo>
                      <a:pt x="498" y="430"/>
                    </a:lnTo>
                    <a:lnTo>
                      <a:pt x="492" y="428"/>
                    </a:lnTo>
                    <a:lnTo>
                      <a:pt x="486" y="426"/>
                    </a:lnTo>
                    <a:lnTo>
                      <a:pt x="482" y="422"/>
                    </a:lnTo>
                    <a:lnTo>
                      <a:pt x="482" y="416"/>
                    </a:lnTo>
                    <a:lnTo>
                      <a:pt x="88" y="416"/>
                    </a:lnTo>
                    <a:lnTo>
                      <a:pt x="88" y="414"/>
                    </a:lnTo>
                    <a:lnTo>
                      <a:pt x="86" y="414"/>
                    </a:lnTo>
                    <a:lnTo>
                      <a:pt x="88" y="412"/>
                    </a:lnTo>
                    <a:lnTo>
                      <a:pt x="90" y="410"/>
                    </a:lnTo>
                    <a:lnTo>
                      <a:pt x="80" y="402"/>
                    </a:lnTo>
                    <a:lnTo>
                      <a:pt x="72" y="394"/>
                    </a:lnTo>
                    <a:lnTo>
                      <a:pt x="62" y="386"/>
                    </a:lnTo>
                    <a:lnTo>
                      <a:pt x="58" y="386"/>
                    </a:lnTo>
                    <a:lnTo>
                      <a:pt x="54" y="384"/>
                    </a:lnTo>
                    <a:lnTo>
                      <a:pt x="52" y="378"/>
                    </a:lnTo>
                    <a:lnTo>
                      <a:pt x="50" y="372"/>
                    </a:lnTo>
                    <a:lnTo>
                      <a:pt x="52" y="366"/>
                    </a:lnTo>
                    <a:lnTo>
                      <a:pt x="56" y="360"/>
                    </a:lnTo>
                    <a:lnTo>
                      <a:pt x="56" y="358"/>
                    </a:lnTo>
                    <a:lnTo>
                      <a:pt x="54" y="354"/>
                    </a:lnTo>
                    <a:lnTo>
                      <a:pt x="48" y="352"/>
                    </a:lnTo>
                    <a:lnTo>
                      <a:pt x="48" y="350"/>
                    </a:lnTo>
                    <a:lnTo>
                      <a:pt x="50" y="348"/>
                    </a:lnTo>
                    <a:lnTo>
                      <a:pt x="52" y="346"/>
                    </a:lnTo>
                    <a:lnTo>
                      <a:pt x="50" y="342"/>
                    </a:lnTo>
                    <a:lnTo>
                      <a:pt x="48" y="340"/>
                    </a:lnTo>
                    <a:lnTo>
                      <a:pt x="42" y="336"/>
                    </a:lnTo>
                    <a:lnTo>
                      <a:pt x="42" y="334"/>
                    </a:lnTo>
                    <a:lnTo>
                      <a:pt x="44" y="330"/>
                    </a:lnTo>
                    <a:lnTo>
                      <a:pt x="48" y="326"/>
                    </a:lnTo>
                    <a:lnTo>
                      <a:pt x="52" y="320"/>
                    </a:lnTo>
                    <a:lnTo>
                      <a:pt x="50" y="316"/>
                    </a:lnTo>
                    <a:lnTo>
                      <a:pt x="44" y="316"/>
                    </a:lnTo>
                    <a:lnTo>
                      <a:pt x="34" y="314"/>
                    </a:lnTo>
                    <a:lnTo>
                      <a:pt x="34" y="310"/>
                    </a:lnTo>
                    <a:lnTo>
                      <a:pt x="38" y="308"/>
                    </a:lnTo>
                    <a:lnTo>
                      <a:pt x="40" y="308"/>
                    </a:lnTo>
                    <a:lnTo>
                      <a:pt x="38" y="304"/>
                    </a:lnTo>
                    <a:lnTo>
                      <a:pt x="38" y="300"/>
                    </a:lnTo>
                    <a:lnTo>
                      <a:pt x="36" y="290"/>
                    </a:lnTo>
                    <a:lnTo>
                      <a:pt x="34" y="284"/>
                    </a:lnTo>
                    <a:lnTo>
                      <a:pt x="26" y="276"/>
                    </a:lnTo>
                    <a:lnTo>
                      <a:pt x="24" y="272"/>
                    </a:lnTo>
                    <a:lnTo>
                      <a:pt x="24" y="268"/>
                    </a:lnTo>
                    <a:lnTo>
                      <a:pt x="26" y="262"/>
                    </a:lnTo>
                    <a:lnTo>
                      <a:pt x="30" y="254"/>
                    </a:lnTo>
                    <a:lnTo>
                      <a:pt x="34" y="248"/>
                    </a:lnTo>
                    <a:lnTo>
                      <a:pt x="30" y="246"/>
                    </a:lnTo>
                    <a:lnTo>
                      <a:pt x="30" y="242"/>
                    </a:lnTo>
                    <a:lnTo>
                      <a:pt x="28" y="236"/>
                    </a:lnTo>
                    <a:lnTo>
                      <a:pt x="26" y="232"/>
                    </a:lnTo>
                    <a:lnTo>
                      <a:pt x="20" y="230"/>
                    </a:lnTo>
                    <a:lnTo>
                      <a:pt x="14" y="230"/>
                    </a:lnTo>
                    <a:lnTo>
                      <a:pt x="8" y="230"/>
                    </a:lnTo>
                    <a:lnTo>
                      <a:pt x="8" y="228"/>
                    </a:lnTo>
                    <a:lnTo>
                      <a:pt x="2" y="226"/>
                    </a:lnTo>
                    <a:lnTo>
                      <a:pt x="0" y="222"/>
                    </a:lnTo>
                    <a:lnTo>
                      <a:pt x="172" y="64"/>
                    </a:lnTo>
                    <a:lnTo>
                      <a:pt x="178" y="68"/>
                    </a:lnTo>
                    <a:lnTo>
                      <a:pt x="186" y="68"/>
                    </a:lnTo>
                    <a:lnTo>
                      <a:pt x="196" y="70"/>
                    </a:lnTo>
                    <a:lnTo>
                      <a:pt x="204" y="72"/>
                    </a:lnTo>
                    <a:lnTo>
                      <a:pt x="206" y="74"/>
                    </a:lnTo>
                    <a:lnTo>
                      <a:pt x="210" y="76"/>
                    </a:lnTo>
                    <a:lnTo>
                      <a:pt x="212" y="78"/>
                    </a:lnTo>
                    <a:lnTo>
                      <a:pt x="216" y="78"/>
                    </a:lnTo>
                    <a:lnTo>
                      <a:pt x="226" y="78"/>
                    </a:lnTo>
                    <a:lnTo>
                      <a:pt x="234" y="74"/>
                    </a:lnTo>
                    <a:lnTo>
                      <a:pt x="242" y="72"/>
                    </a:lnTo>
                    <a:lnTo>
                      <a:pt x="252" y="70"/>
                    </a:lnTo>
                    <a:lnTo>
                      <a:pt x="258" y="70"/>
                    </a:lnTo>
                    <a:lnTo>
                      <a:pt x="268" y="70"/>
                    </a:lnTo>
                    <a:lnTo>
                      <a:pt x="280" y="66"/>
                    </a:lnTo>
                    <a:lnTo>
                      <a:pt x="288" y="62"/>
                    </a:lnTo>
                    <a:lnTo>
                      <a:pt x="296" y="60"/>
                    </a:lnTo>
                    <a:lnTo>
                      <a:pt x="316" y="60"/>
                    </a:lnTo>
                    <a:lnTo>
                      <a:pt x="334" y="58"/>
                    </a:lnTo>
                    <a:lnTo>
                      <a:pt x="346" y="58"/>
                    </a:lnTo>
                    <a:lnTo>
                      <a:pt x="352" y="58"/>
                    </a:lnTo>
                    <a:lnTo>
                      <a:pt x="352" y="64"/>
                    </a:lnTo>
                    <a:lnTo>
                      <a:pt x="354" y="68"/>
                    </a:lnTo>
                    <a:lnTo>
                      <a:pt x="358" y="68"/>
                    </a:lnTo>
                    <a:lnTo>
                      <a:pt x="362" y="68"/>
                    </a:lnTo>
                    <a:lnTo>
                      <a:pt x="366" y="64"/>
                    </a:lnTo>
                    <a:lnTo>
                      <a:pt x="374" y="58"/>
                    </a:lnTo>
                    <a:lnTo>
                      <a:pt x="378" y="60"/>
                    </a:lnTo>
                    <a:lnTo>
                      <a:pt x="380" y="64"/>
                    </a:lnTo>
                    <a:lnTo>
                      <a:pt x="380" y="70"/>
                    </a:lnTo>
                    <a:lnTo>
                      <a:pt x="380" y="72"/>
                    </a:lnTo>
                    <a:lnTo>
                      <a:pt x="382" y="72"/>
                    </a:lnTo>
                    <a:lnTo>
                      <a:pt x="386" y="70"/>
                    </a:lnTo>
                    <a:lnTo>
                      <a:pt x="392" y="66"/>
                    </a:lnTo>
                    <a:lnTo>
                      <a:pt x="398" y="64"/>
                    </a:lnTo>
                    <a:lnTo>
                      <a:pt x="410" y="66"/>
                    </a:lnTo>
                    <a:lnTo>
                      <a:pt x="418" y="68"/>
                    </a:lnTo>
                    <a:lnTo>
                      <a:pt x="426" y="72"/>
                    </a:lnTo>
                    <a:lnTo>
                      <a:pt x="436" y="74"/>
                    </a:lnTo>
                    <a:lnTo>
                      <a:pt x="444" y="78"/>
                    </a:lnTo>
                    <a:lnTo>
                      <a:pt x="454" y="82"/>
                    </a:lnTo>
                    <a:lnTo>
                      <a:pt x="458" y="80"/>
                    </a:lnTo>
                    <a:lnTo>
                      <a:pt x="466" y="78"/>
                    </a:lnTo>
                    <a:lnTo>
                      <a:pt x="470" y="80"/>
                    </a:lnTo>
                    <a:lnTo>
                      <a:pt x="472" y="80"/>
                    </a:lnTo>
                    <a:lnTo>
                      <a:pt x="474" y="82"/>
                    </a:lnTo>
                    <a:lnTo>
                      <a:pt x="474" y="86"/>
                    </a:lnTo>
                    <a:lnTo>
                      <a:pt x="472" y="88"/>
                    </a:lnTo>
                    <a:lnTo>
                      <a:pt x="466" y="90"/>
                    </a:lnTo>
                    <a:lnTo>
                      <a:pt x="462" y="94"/>
                    </a:lnTo>
                    <a:lnTo>
                      <a:pt x="460" y="94"/>
                    </a:lnTo>
                    <a:lnTo>
                      <a:pt x="460" y="98"/>
                    </a:lnTo>
                    <a:lnTo>
                      <a:pt x="460" y="100"/>
                    </a:lnTo>
                    <a:lnTo>
                      <a:pt x="462" y="100"/>
                    </a:lnTo>
                    <a:lnTo>
                      <a:pt x="470" y="102"/>
                    </a:lnTo>
                    <a:lnTo>
                      <a:pt x="482" y="100"/>
                    </a:lnTo>
                    <a:lnTo>
                      <a:pt x="492" y="98"/>
                    </a:lnTo>
                    <a:lnTo>
                      <a:pt x="502" y="96"/>
                    </a:lnTo>
                    <a:lnTo>
                      <a:pt x="514" y="94"/>
                    </a:lnTo>
                    <a:lnTo>
                      <a:pt x="518" y="96"/>
                    </a:lnTo>
                    <a:lnTo>
                      <a:pt x="522" y="98"/>
                    </a:lnTo>
                    <a:lnTo>
                      <a:pt x="526" y="102"/>
                    </a:lnTo>
                    <a:lnTo>
                      <a:pt x="528" y="104"/>
                    </a:lnTo>
                    <a:lnTo>
                      <a:pt x="532" y="102"/>
                    </a:lnTo>
                    <a:lnTo>
                      <a:pt x="536" y="100"/>
                    </a:lnTo>
                    <a:lnTo>
                      <a:pt x="538" y="92"/>
                    </a:lnTo>
                    <a:lnTo>
                      <a:pt x="538" y="88"/>
                    </a:lnTo>
                    <a:lnTo>
                      <a:pt x="554" y="84"/>
                    </a:lnTo>
                    <a:lnTo>
                      <a:pt x="562" y="82"/>
                    </a:lnTo>
                    <a:lnTo>
                      <a:pt x="572" y="80"/>
                    </a:lnTo>
                    <a:lnTo>
                      <a:pt x="578" y="82"/>
                    </a:lnTo>
                    <a:lnTo>
                      <a:pt x="582" y="84"/>
                    </a:lnTo>
                    <a:lnTo>
                      <a:pt x="582" y="86"/>
                    </a:lnTo>
                    <a:lnTo>
                      <a:pt x="586" y="88"/>
                    </a:lnTo>
                    <a:lnTo>
                      <a:pt x="594" y="92"/>
                    </a:lnTo>
                    <a:lnTo>
                      <a:pt x="606" y="96"/>
                    </a:lnTo>
                    <a:lnTo>
                      <a:pt x="638" y="96"/>
                    </a:lnTo>
                    <a:lnTo>
                      <a:pt x="642" y="96"/>
                    </a:lnTo>
                    <a:lnTo>
                      <a:pt x="646" y="96"/>
                    </a:lnTo>
                    <a:lnTo>
                      <a:pt x="652" y="92"/>
                    </a:lnTo>
                    <a:lnTo>
                      <a:pt x="656" y="88"/>
                    </a:lnTo>
                    <a:lnTo>
                      <a:pt x="662" y="86"/>
                    </a:lnTo>
                    <a:lnTo>
                      <a:pt x="670" y="88"/>
                    </a:lnTo>
                    <a:lnTo>
                      <a:pt x="682" y="88"/>
                    </a:lnTo>
                    <a:lnTo>
                      <a:pt x="678" y="94"/>
                    </a:lnTo>
                    <a:lnTo>
                      <a:pt x="676" y="98"/>
                    </a:lnTo>
                    <a:lnTo>
                      <a:pt x="674" y="102"/>
                    </a:lnTo>
                    <a:lnTo>
                      <a:pt x="674" y="104"/>
                    </a:lnTo>
                    <a:lnTo>
                      <a:pt x="676" y="106"/>
                    </a:lnTo>
                    <a:lnTo>
                      <a:pt x="680" y="104"/>
                    </a:lnTo>
                    <a:lnTo>
                      <a:pt x="690" y="92"/>
                    </a:lnTo>
                    <a:lnTo>
                      <a:pt x="694" y="88"/>
                    </a:lnTo>
                    <a:lnTo>
                      <a:pt x="702" y="86"/>
                    </a:lnTo>
                    <a:lnTo>
                      <a:pt x="708" y="82"/>
                    </a:lnTo>
                    <a:lnTo>
                      <a:pt x="714" y="78"/>
                    </a:lnTo>
                    <a:lnTo>
                      <a:pt x="716" y="72"/>
                    </a:lnTo>
                    <a:lnTo>
                      <a:pt x="716" y="70"/>
                    </a:lnTo>
                    <a:lnTo>
                      <a:pt x="716" y="68"/>
                    </a:lnTo>
                    <a:lnTo>
                      <a:pt x="714" y="66"/>
                    </a:lnTo>
                    <a:lnTo>
                      <a:pt x="708" y="64"/>
                    </a:lnTo>
                    <a:lnTo>
                      <a:pt x="706" y="64"/>
                    </a:lnTo>
                    <a:lnTo>
                      <a:pt x="706" y="62"/>
                    </a:lnTo>
                    <a:lnTo>
                      <a:pt x="706" y="58"/>
                    </a:lnTo>
                    <a:lnTo>
                      <a:pt x="710" y="54"/>
                    </a:lnTo>
                    <a:lnTo>
                      <a:pt x="718" y="44"/>
                    </a:lnTo>
                    <a:lnTo>
                      <a:pt x="732" y="36"/>
                    </a:lnTo>
                    <a:lnTo>
                      <a:pt x="742" y="32"/>
                    </a:lnTo>
                    <a:lnTo>
                      <a:pt x="746" y="30"/>
                    </a:lnTo>
                    <a:lnTo>
                      <a:pt x="746" y="26"/>
                    </a:lnTo>
                    <a:lnTo>
                      <a:pt x="748" y="20"/>
                    </a:lnTo>
                    <a:lnTo>
                      <a:pt x="752" y="14"/>
                    </a:lnTo>
                    <a:lnTo>
                      <a:pt x="760" y="8"/>
                    </a:lnTo>
                    <a:lnTo>
                      <a:pt x="768" y="4"/>
                    </a:lnTo>
                    <a:lnTo>
                      <a:pt x="776" y="2"/>
                    </a:lnTo>
                    <a:lnTo>
                      <a:pt x="790" y="0"/>
                    </a:lnTo>
                    <a:lnTo>
                      <a:pt x="806" y="0"/>
                    </a:lnTo>
                    <a:lnTo>
                      <a:pt x="816" y="2"/>
                    </a:lnTo>
                    <a:lnTo>
                      <a:pt x="820" y="4"/>
                    </a:lnTo>
                    <a:lnTo>
                      <a:pt x="820" y="6"/>
                    </a:lnTo>
                    <a:lnTo>
                      <a:pt x="810" y="10"/>
                    </a:lnTo>
                    <a:lnTo>
                      <a:pt x="800" y="16"/>
                    </a:lnTo>
                    <a:lnTo>
                      <a:pt x="790" y="20"/>
                    </a:lnTo>
                    <a:lnTo>
                      <a:pt x="778" y="22"/>
                    </a:lnTo>
                    <a:lnTo>
                      <a:pt x="772" y="22"/>
                    </a:lnTo>
                    <a:lnTo>
                      <a:pt x="764" y="26"/>
                    </a:lnTo>
                    <a:lnTo>
                      <a:pt x="758" y="30"/>
                    </a:lnTo>
                    <a:lnTo>
                      <a:pt x="756" y="34"/>
                    </a:lnTo>
                    <a:lnTo>
                      <a:pt x="756" y="52"/>
                    </a:lnTo>
                    <a:lnTo>
                      <a:pt x="754" y="58"/>
                    </a:lnTo>
                    <a:lnTo>
                      <a:pt x="752" y="60"/>
                    </a:lnTo>
                    <a:lnTo>
                      <a:pt x="748" y="64"/>
                    </a:lnTo>
                    <a:lnTo>
                      <a:pt x="750" y="66"/>
                    </a:lnTo>
                    <a:lnTo>
                      <a:pt x="752" y="68"/>
                    </a:lnTo>
                    <a:lnTo>
                      <a:pt x="756" y="70"/>
                    </a:lnTo>
                    <a:lnTo>
                      <a:pt x="758" y="72"/>
                    </a:lnTo>
                    <a:lnTo>
                      <a:pt x="758" y="78"/>
                    </a:lnTo>
                    <a:lnTo>
                      <a:pt x="758" y="80"/>
                    </a:lnTo>
                    <a:lnTo>
                      <a:pt x="762" y="82"/>
                    </a:lnTo>
                    <a:lnTo>
                      <a:pt x="766" y="80"/>
                    </a:lnTo>
                    <a:lnTo>
                      <a:pt x="770" y="78"/>
                    </a:lnTo>
                    <a:lnTo>
                      <a:pt x="772" y="76"/>
                    </a:lnTo>
                    <a:lnTo>
                      <a:pt x="776" y="76"/>
                    </a:lnTo>
                    <a:lnTo>
                      <a:pt x="782" y="76"/>
                    </a:lnTo>
                    <a:lnTo>
                      <a:pt x="784" y="78"/>
                    </a:lnTo>
                    <a:lnTo>
                      <a:pt x="784" y="82"/>
                    </a:lnTo>
                    <a:lnTo>
                      <a:pt x="780" y="86"/>
                    </a:lnTo>
                    <a:lnTo>
                      <a:pt x="774" y="88"/>
                    </a:lnTo>
                    <a:lnTo>
                      <a:pt x="772" y="92"/>
                    </a:lnTo>
                    <a:lnTo>
                      <a:pt x="770" y="98"/>
                    </a:lnTo>
                    <a:lnTo>
                      <a:pt x="772" y="102"/>
                    </a:lnTo>
                    <a:lnTo>
                      <a:pt x="774" y="106"/>
                    </a:lnTo>
                    <a:lnTo>
                      <a:pt x="780" y="104"/>
                    </a:lnTo>
                    <a:lnTo>
                      <a:pt x="786" y="100"/>
                    </a:lnTo>
                    <a:lnTo>
                      <a:pt x="794" y="88"/>
                    </a:lnTo>
                    <a:lnTo>
                      <a:pt x="798" y="92"/>
                    </a:lnTo>
                    <a:lnTo>
                      <a:pt x="808" y="86"/>
                    </a:lnTo>
                    <a:lnTo>
                      <a:pt x="816" y="82"/>
                    </a:lnTo>
                    <a:lnTo>
                      <a:pt x="822" y="80"/>
                    </a:lnTo>
                    <a:lnTo>
                      <a:pt x="822" y="74"/>
                    </a:lnTo>
                    <a:lnTo>
                      <a:pt x="822" y="70"/>
                    </a:lnTo>
                    <a:lnTo>
                      <a:pt x="824" y="68"/>
                    </a:lnTo>
                    <a:lnTo>
                      <a:pt x="828" y="66"/>
                    </a:lnTo>
                    <a:lnTo>
                      <a:pt x="850" y="66"/>
                    </a:lnTo>
                    <a:lnTo>
                      <a:pt x="858" y="70"/>
                    </a:lnTo>
                    <a:lnTo>
                      <a:pt x="862" y="72"/>
                    </a:lnTo>
                    <a:lnTo>
                      <a:pt x="864" y="78"/>
                    </a:lnTo>
                    <a:lnTo>
                      <a:pt x="862" y="80"/>
                    </a:lnTo>
                    <a:lnTo>
                      <a:pt x="860" y="82"/>
                    </a:lnTo>
                    <a:lnTo>
                      <a:pt x="854" y="84"/>
                    </a:lnTo>
                    <a:lnTo>
                      <a:pt x="848" y="86"/>
                    </a:lnTo>
                    <a:lnTo>
                      <a:pt x="846" y="86"/>
                    </a:lnTo>
                    <a:lnTo>
                      <a:pt x="846" y="90"/>
                    </a:lnTo>
                    <a:lnTo>
                      <a:pt x="846" y="94"/>
                    </a:lnTo>
                    <a:lnTo>
                      <a:pt x="848" y="100"/>
                    </a:lnTo>
                    <a:lnTo>
                      <a:pt x="846" y="104"/>
                    </a:lnTo>
                    <a:lnTo>
                      <a:pt x="842" y="108"/>
                    </a:lnTo>
                    <a:lnTo>
                      <a:pt x="830" y="112"/>
                    </a:lnTo>
                    <a:lnTo>
                      <a:pt x="816" y="116"/>
                    </a:lnTo>
                    <a:lnTo>
                      <a:pt x="808" y="122"/>
                    </a:lnTo>
                    <a:lnTo>
                      <a:pt x="802" y="126"/>
                    </a:lnTo>
                    <a:lnTo>
                      <a:pt x="798" y="124"/>
                    </a:lnTo>
                    <a:lnTo>
                      <a:pt x="790" y="122"/>
                    </a:lnTo>
                    <a:lnTo>
                      <a:pt x="780" y="122"/>
                    </a:lnTo>
                    <a:lnTo>
                      <a:pt x="772" y="132"/>
                    </a:lnTo>
                    <a:lnTo>
                      <a:pt x="758" y="140"/>
                    </a:lnTo>
                    <a:lnTo>
                      <a:pt x="732" y="156"/>
                    </a:lnTo>
                    <a:lnTo>
                      <a:pt x="726" y="160"/>
                    </a:lnTo>
                    <a:lnTo>
                      <a:pt x="722" y="164"/>
                    </a:lnTo>
                    <a:lnTo>
                      <a:pt x="718" y="164"/>
                    </a:lnTo>
                    <a:lnTo>
                      <a:pt x="712" y="164"/>
                    </a:lnTo>
                    <a:lnTo>
                      <a:pt x="708" y="166"/>
                    </a:lnTo>
                    <a:lnTo>
                      <a:pt x="704" y="168"/>
                    </a:lnTo>
                    <a:lnTo>
                      <a:pt x="698" y="172"/>
                    </a:lnTo>
                    <a:lnTo>
                      <a:pt x="690" y="176"/>
                    </a:lnTo>
                    <a:lnTo>
                      <a:pt x="684" y="178"/>
                    </a:lnTo>
                    <a:lnTo>
                      <a:pt x="674" y="180"/>
                    </a:lnTo>
                    <a:lnTo>
                      <a:pt x="656" y="184"/>
                    </a:lnTo>
                    <a:lnTo>
                      <a:pt x="648" y="188"/>
                    </a:lnTo>
                    <a:lnTo>
                      <a:pt x="640" y="192"/>
                    </a:lnTo>
                    <a:lnTo>
                      <a:pt x="632" y="198"/>
                    </a:lnTo>
                    <a:lnTo>
                      <a:pt x="622" y="206"/>
                    </a:lnTo>
                    <a:lnTo>
                      <a:pt x="612" y="214"/>
                    </a:lnTo>
                    <a:lnTo>
                      <a:pt x="606" y="222"/>
                    </a:lnTo>
                    <a:lnTo>
                      <a:pt x="600" y="234"/>
                    </a:lnTo>
                    <a:lnTo>
                      <a:pt x="594" y="244"/>
                    </a:lnTo>
                    <a:lnTo>
                      <a:pt x="602" y="244"/>
                    </a:lnTo>
                    <a:lnTo>
                      <a:pt x="606" y="246"/>
                    </a:lnTo>
                    <a:lnTo>
                      <a:pt x="606" y="248"/>
                    </a:lnTo>
                    <a:lnTo>
                      <a:pt x="604" y="260"/>
                    </a:lnTo>
                    <a:lnTo>
                      <a:pt x="602" y="266"/>
                    </a:lnTo>
                    <a:lnTo>
                      <a:pt x="602" y="274"/>
                    </a:lnTo>
                    <a:lnTo>
                      <a:pt x="604" y="274"/>
                    </a:lnTo>
                    <a:lnTo>
                      <a:pt x="606" y="276"/>
                    </a:lnTo>
                    <a:lnTo>
                      <a:pt x="608" y="276"/>
                    </a:lnTo>
                    <a:lnTo>
                      <a:pt x="614" y="272"/>
                    </a:lnTo>
                    <a:lnTo>
                      <a:pt x="622" y="272"/>
                    </a:lnTo>
                    <a:lnTo>
                      <a:pt x="630" y="274"/>
                    </a:lnTo>
                    <a:lnTo>
                      <a:pt x="636" y="276"/>
                    </a:lnTo>
                    <a:lnTo>
                      <a:pt x="642" y="280"/>
                    </a:lnTo>
                    <a:lnTo>
                      <a:pt x="648" y="288"/>
                    </a:lnTo>
                    <a:lnTo>
                      <a:pt x="652" y="292"/>
                    </a:lnTo>
                    <a:lnTo>
                      <a:pt x="656" y="294"/>
                    </a:lnTo>
                    <a:lnTo>
                      <a:pt x="662" y="294"/>
                    </a:lnTo>
                    <a:lnTo>
                      <a:pt x="666" y="296"/>
                    </a:lnTo>
                    <a:lnTo>
                      <a:pt x="670" y="300"/>
                    </a:lnTo>
                    <a:lnTo>
                      <a:pt x="674" y="304"/>
                    </a:lnTo>
                    <a:lnTo>
                      <a:pt x="680" y="306"/>
                    </a:lnTo>
                    <a:lnTo>
                      <a:pt x="688" y="308"/>
                    </a:lnTo>
                    <a:lnTo>
                      <a:pt x="698" y="306"/>
                    </a:lnTo>
                    <a:lnTo>
                      <a:pt x="712" y="308"/>
                    </a:lnTo>
                    <a:lnTo>
                      <a:pt x="712" y="310"/>
                    </a:lnTo>
                    <a:lnTo>
                      <a:pt x="712" y="314"/>
                    </a:lnTo>
                    <a:lnTo>
                      <a:pt x="710" y="322"/>
                    </a:lnTo>
                    <a:lnTo>
                      <a:pt x="704" y="332"/>
                    </a:lnTo>
                    <a:lnTo>
                      <a:pt x="700" y="344"/>
                    </a:lnTo>
                    <a:lnTo>
                      <a:pt x="698" y="350"/>
                    </a:lnTo>
                    <a:lnTo>
                      <a:pt x="698" y="356"/>
                    </a:lnTo>
                    <a:lnTo>
                      <a:pt x="700" y="360"/>
                    </a:lnTo>
                    <a:lnTo>
                      <a:pt x="704" y="366"/>
                    </a:lnTo>
                    <a:lnTo>
                      <a:pt x="712" y="376"/>
                    </a:lnTo>
                    <a:lnTo>
                      <a:pt x="714" y="374"/>
                    </a:lnTo>
                    <a:lnTo>
                      <a:pt x="718" y="370"/>
                    </a:lnTo>
                    <a:lnTo>
                      <a:pt x="724" y="366"/>
                    </a:lnTo>
                    <a:lnTo>
                      <a:pt x="730" y="362"/>
                    </a:lnTo>
                    <a:lnTo>
                      <a:pt x="734" y="356"/>
                    </a:lnTo>
                    <a:lnTo>
                      <a:pt x="738" y="350"/>
                    </a:lnTo>
                    <a:lnTo>
                      <a:pt x="742" y="332"/>
                    </a:lnTo>
                    <a:lnTo>
                      <a:pt x="746" y="314"/>
                    </a:lnTo>
                    <a:lnTo>
                      <a:pt x="748" y="312"/>
                    </a:lnTo>
                    <a:lnTo>
                      <a:pt x="754" y="308"/>
                    </a:lnTo>
                    <a:lnTo>
                      <a:pt x="766" y="306"/>
                    </a:lnTo>
                    <a:lnTo>
                      <a:pt x="772" y="304"/>
                    </a:lnTo>
                    <a:lnTo>
                      <a:pt x="788" y="296"/>
                    </a:lnTo>
                    <a:lnTo>
                      <a:pt x="796" y="290"/>
                    </a:lnTo>
                    <a:lnTo>
                      <a:pt x="800" y="284"/>
                    </a:lnTo>
                    <a:lnTo>
                      <a:pt x="804" y="276"/>
                    </a:lnTo>
                    <a:lnTo>
                      <a:pt x="806" y="266"/>
                    </a:lnTo>
                    <a:lnTo>
                      <a:pt x="804" y="264"/>
                    </a:lnTo>
                    <a:lnTo>
                      <a:pt x="802" y="262"/>
                    </a:lnTo>
                    <a:lnTo>
                      <a:pt x="800" y="258"/>
                    </a:lnTo>
                    <a:lnTo>
                      <a:pt x="794" y="256"/>
                    </a:lnTo>
                    <a:lnTo>
                      <a:pt x="794" y="254"/>
                    </a:lnTo>
                    <a:lnTo>
                      <a:pt x="792" y="250"/>
                    </a:lnTo>
                    <a:lnTo>
                      <a:pt x="794" y="246"/>
                    </a:lnTo>
                    <a:lnTo>
                      <a:pt x="798" y="244"/>
                    </a:lnTo>
                    <a:lnTo>
                      <a:pt x="804" y="238"/>
                    </a:lnTo>
                    <a:lnTo>
                      <a:pt x="806" y="2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3" name="íslíḋê"/>
              <p:cNvSpPr/>
              <p:nvPr/>
            </p:nvSpPr>
            <p:spPr bwMode="auto">
              <a:xfrm>
                <a:off x="2783347" y="2341921"/>
                <a:ext cx="64729" cy="29422"/>
              </a:xfrm>
              <a:custGeom>
                <a:avLst/>
                <a:gdLst>
                  <a:gd name="T0" fmla="*/ 2147483647 w 38"/>
                  <a:gd name="T1" fmla="*/ 2147483647 h 18"/>
                  <a:gd name="T2" fmla="*/ 2147483647 w 38"/>
                  <a:gd name="T3" fmla="*/ 2147483647 h 18"/>
                  <a:gd name="T4" fmla="*/ 2147483647 w 38"/>
                  <a:gd name="T5" fmla="*/ 2147483647 h 18"/>
                  <a:gd name="T6" fmla="*/ 2147483647 w 38"/>
                  <a:gd name="T7" fmla="*/ 2147483647 h 18"/>
                  <a:gd name="T8" fmla="*/ 2147483647 w 38"/>
                  <a:gd name="T9" fmla="*/ 2147483647 h 18"/>
                  <a:gd name="T10" fmla="*/ 0 w 38"/>
                  <a:gd name="T11" fmla="*/ 2147483647 h 18"/>
                  <a:gd name="T12" fmla="*/ 2147483647 w 38"/>
                  <a:gd name="T13" fmla="*/ 0 h 18"/>
                  <a:gd name="T14" fmla="*/ 2147483647 w 38"/>
                  <a:gd name="T15" fmla="*/ 0 h 18"/>
                  <a:gd name="T16" fmla="*/ 2147483647 w 38"/>
                  <a:gd name="T17" fmla="*/ 0 h 18"/>
                  <a:gd name="T18" fmla="*/ 2147483647 w 38"/>
                  <a:gd name="T19" fmla="*/ 2147483647 h 18"/>
                  <a:gd name="T20" fmla="*/ 2147483647 w 38"/>
                  <a:gd name="T21" fmla="*/ 2147483647 h 18"/>
                  <a:gd name="T22" fmla="*/ 2147483647 w 38"/>
                  <a:gd name="T23" fmla="*/ 2147483647 h 18"/>
                  <a:gd name="T24" fmla="*/ 2147483647 w 38"/>
                  <a:gd name="T25" fmla="*/ 2147483647 h 18"/>
                  <a:gd name="T26" fmla="*/ 2147483647 w 38"/>
                  <a:gd name="T27" fmla="*/ 2147483647 h 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18"/>
                  <a:gd name="T44" fmla="*/ 38 w 38"/>
                  <a:gd name="T45" fmla="*/ 18 h 1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18">
                    <a:moveTo>
                      <a:pt x="38" y="18"/>
                    </a:moveTo>
                    <a:lnTo>
                      <a:pt x="24" y="16"/>
                    </a:lnTo>
                    <a:lnTo>
                      <a:pt x="18" y="16"/>
                    </a:lnTo>
                    <a:lnTo>
                      <a:pt x="10" y="14"/>
                    </a:lnTo>
                    <a:lnTo>
                      <a:pt x="2" y="8"/>
                    </a:lnTo>
                    <a:lnTo>
                      <a:pt x="0" y="4"/>
                    </a:lnTo>
                    <a:lnTo>
                      <a:pt x="2" y="0"/>
                    </a:lnTo>
                    <a:lnTo>
                      <a:pt x="4" y="0"/>
                    </a:lnTo>
                    <a:lnTo>
                      <a:pt x="12" y="0"/>
                    </a:lnTo>
                    <a:lnTo>
                      <a:pt x="22" y="2"/>
                    </a:lnTo>
                    <a:lnTo>
                      <a:pt x="28" y="6"/>
                    </a:lnTo>
                    <a:lnTo>
                      <a:pt x="34" y="12"/>
                    </a:lnTo>
                    <a:lnTo>
                      <a:pt x="36" y="14"/>
                    </a:lnTo>
                    <a:lnTo>
                      <a:pt x="38"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4" name="íŝ1idê"/>
              <p:cNvSpPr/>
              <p:nvPr/>
            </p:nvSpPr>
            <p:spPr bwMode="auto">
              <a:xfrm>
                <a:off x="2889393" y="2294285"/>
                <a:ext cx="169397" cy="149914"/>
              </a:xfrm>
              <a:custGeom>
                <a:avLst/>
                <a:gdLst>
                  <a:gd name="T0" fmla="*/ 2147483647 w 96"/>
                  <a:gd name="T1" fmla="*/ 2147483647 h 90"/>
                  <a:gd name="T2" fmla="*/ 2147483647 w 96"/>
                  <a:gd name="T3" fmla="*/ 2147483647 h 90"/>
                  <a:gd name="T4" fmla="*/ 2147483647 w 96"/>
                  <a:gd name="T5" fmla="*/ 2147483647 h 90"/>
                  <a:gd name="T6" fmla="*/ 2147483647 w 96"/>
                  <a:gd name="T7" fmla="*/ 2147483647 h 90"/>
                  <a:gd name="T8" fmla="*/ 2147483647 w 96"/>
                  <a:gd name="T9" fmla="*/ 2147483647 h 90"/>
                  <a:gd name="T10" fmla="*/ 2147483647 w 96"/>
                  <a:gd name="T11" fmla="*/ 2147483647 h 90"/>
                  <a:gd name="T12" fmla="*/ 0 w 96"/>
                  <a:gd name="T13" fmla="*/ 2147483647 h 90"/>
                  <a:gd name="T14" fmla="*/ 2147483647 w 96"/>
                  <a:gd name="T15" fmla="*/ 2147483647 h 90"/>
                  <a:gd name="T16" fmla="*/ 2147483647 w 96"/>
                  <a:gd name="T17" fmla="*/ 2147483647 h 90"/>
                  <a:gd name="T18" fmla="*/ 2147483647 w 96"/>
                  <a:gd name="T19" fmla="*/ 2147483647 h 90"/>
                  <a:gd name="T20" fmla="*/ 2147483647 w 96"/>
                  <a:gd name="T21" fmla="*/ 2147483647 h 90"/>
                  <a:gd name="T22" fmla="*/ 2147483647 w 96"/>
                  <a:gd name="T23" fmla="*/ 2147483647 h 90"/>
                  <a:gd name="T24" fmla="*/ 2147483647 w 96"/>
                  <a:gd name="T25" fmla="*/ 2147483647 h 90"/>
                  <a:gd name="T26" fmla="*/ 2147483647 w 96"/>
                  <a:gd name="T27" fmla="*/ 2147483647 h 90"/>
                  <a:gd name="T28" fmla="*/ 2147483647 w 96"/>
                  <a:gd name="T29" fmla="*/ 0 h 90"/>
                  <a:gd name="T30" fmla="*/ 2147483647 w 96"/>
                  <a:gd name="T31" fmla="*/ 2147483647 h 90"/>
                  <a:gd name="T32" fmla="*/ 2147483647 w 96"/>
                  <a:gd name="T33" fmla="*/ 2147483647 h 90"/>
                  <a:gd name="T34" fmla="*/ 2147483647 w 96"/>
                  <a:gd name="T35" fmla="*/ 2147483647 h 90"/>
                  <a:gd name="T36" fmla="*/ 2147483647 w 96"/>
                  <a:gd name="T37" fmla="*/ 2147483647 h 90"/>
                  <a:gd name="T38" fmla="*/ 2147483647 w 96"/>
                  <a:gd name="T39" fmla="*/ 2147483647 h 90"/>
                  <a:gd name="T40" fmla="*/ 2147483647 w 96"/>
                  <a:gd name="T41" fmla="*/ 2147483647 h 90"/>
                  <a:gd name="T42" fmla="*/ 2147483647 w 96"/>
                  <a:gd name="T43" fmla="*/ 2147483647 h 90"/>
                  <a:gd name="T44" fmla="*/ 2147483647 w 96"/>
                  <a:gd name="T45" fmla="*/ 2147483647 h 90"/>
                  <a:gd name="T46" fmla="*/ 2147483647 w 96"/>
                  <a:gd name="T47" fmla="*/ 2147483647 h 90"/>
                  <a:gd name="T48" fmla="*/ 2147483647 w 96"/>
                  <a:gd name="T49" fmla="*/ 2147483647 h 90"/>
                  <a:gd name="T50" fmla="*/ 2147483647 w 96"/>
                  <a:gd name="T51" fmla="*/ 2147483647 h 90"/>
                  <a:gd name="T52" fmla="*/ 2147483647 w 96"/>
                  <a:gd name="T53" fmla="*/ 2147483647 h 90"/>
                  <a:gd name="T54" fmla="*/ 2147483647 w 96"/>
                  <a:gd name="T55" fmla="*/ 2147483647 h 90"/>
                  <a:gd name="T56" fmla="*/ 2147483647 w 96"/>
                  <a:gd name="T57" fmla="*/ 2147483647 h 90"/>
                  <a:gd name="T58" fmla="*/ 2147483647 w 96"/>
                  <a:gd name="T59" fmla="*/ 2147483647 h 90"/>
                  <a:gd name="T60" fmla="*/ 2147483647 w 96"/>
                  <a:gd name="T61" fmla="*/ 2147483647 h 90"/>
                  <a:gd name="T62" fmla="*/ 2147483647 w 96"/>
                  <a:gd name="T63" fmla="*/ 2147483647 h 90"/>
                  <a:gd name="T64" fmla="*/ 2147483647 w 96"/>
                  <a:gd name="T65" fmla="*/ 2147483647 h 90"/>
                  <a:gd name="T66" fmla="*/ 2147483647 w 96"/>
                  <a:gd name="T67" fmla="*/ 2147483647 h 90"/>
                  <a:gd name="T68" fmla="*/ 2147483647 w 96"/>
                  <a:gd name="T69" fmla="*/ 2147483647 h 90"/>
                  <a:gd name="T70" fmla="*/ 2147483647 w 96"/>
                  <a:gd name="T71" fmla="*/ 2147483647 h 90"/>
                  <a:gd name="T72" fmla="*/ 2147483647 w 96"/>
                  <a:gd name="T73" fmla="*/ 2147483647 h 90"/>
                  <a:gd name="T74" fmla="*/ 2147483647 w 96"/>
                  <a:gd name="T75" fmla="*/ 2147483647 h 90"/>
                  <a:gd name="T76" fmla="*/ 2147483647 w 96"/>
                  <a:gd name="T77" fmla="*/ 2147483647 h 9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6"/>
                  <a:gd name="T118" fmla="*/ 0 h 90"/>
                  <a:gd name="T119" fmla="*/ 96 w 96"/>
                  <a:gd name="T120" fmla="*/ 90 h 9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6" h="90">
                    <a:moveTo>
                      <a:pt x="76" y="74"/>
                    </a:moveTo>
                    <a:lnTo>
                      <a:pt x="70" y="74"/>
                    </a:lnTo>
                    <a:lnTo>
                      <a:pt x="66" y="76"/>
                    </a:lnTo>
                    <a:lnTo>
                      <a:pt x="58" y="80"/>
                    </a:lnTo>
                    <a:lnTo>
                      <a:pt x="52" y="84"/>
                    </a:lnTo>
                    <a:lnTo>
                      <a:pt x="48" y="84"/>
                    </a:lnTo>
                    <a:lnTo>
                      <a:pt x="44" y="84"/>
                    </a:lnTo>
                    <a:lnTo>
                      <a:pt x="50" y="76"/>
                    </a:lnTo>
                    <a:lnTo>
                      <a:pt x="46" y="72"/>
                    </a:lnTo>
                    <a:lnTo>
                      <a:pt x="42" y="70"/>
                    </a:lnTo>
                    <a:lnTo>
                      <a:pt x="14" y="70"/>
                    </a:lnTo>
                    <a:lnTo>
                      <a:pt x="6" y="70"/>
                    </a:lnTo>
                    <a:lnTo>
                      <a:pt x="2" y="70"/>
                    </a:lnTo>
                    <a:lnTo>
                      <a:pt x="0" y="68"/>
                    </a:lnTo>
                    <a:lnTo>
                      <a:pt x="2" y="66"/>
                    </a:lnTo>
                    <a:lnTo>
                      <a:pt x="4" y="64"/>
                    </a:lnTo>
                    <a:lnTo>
                      <a:pt x="8" y="64"/>
                    </a:lnTo>
                    <a:lnTo>
                      <a:pt x="10" y="54"/>
                    </a:lnTo>
                    <a:lnTo>
                      <a:pt x="16" y="50"/>
                    </a:lnTo>
                    <a:lnTo>
                      <a:pt x="22" y="48"/>
                    </a:lnTo>
                    <a:lnTo>
                      <a:pt x="22" y="46"/>
                    </a:lnTo>
                    <a:lnTo>
                      <a:pt x="24" y="42"/>
                    </a:lnTo>
                    <a:lnTo>
                      <a:pt x="28" y="32"/>
                    </a:lnTo>
                    <a:lnTo>
                      <a:pt x="34" y="30"/>
                    </a:lnTo>
                    <a:lnTo>
                      <a:pt x="38" y="28"/>
                    </a:lnTo>
                    <a:lnTo>
                      <a:pt x="44" y="20"/>
                    </a:lnTo>
                    <a:lnTo>
                      <a:pt x="52" y="14"/>
                    </a:lnTo>
                    <a:lnTo>
                      <a:pt x="62" y="6"/>
                    </a:lnTo>
                    <a:lnTo>
                      <a:pt x="66" y="2"/>
                    </a:lnTo>
                    <a:lnTo>
                      <a:pt x="70" y="0"/>
                    </a:lnTo>
                    <a:lnTo>
                      <a:pt x="74" y="0"/>
                    </a:lnTo>
                    <a:lnTo>
                      <a:pt x="74" y="4"/>
                    </a:lnTo>
                    <a:lnTo>
                      <a:pt x="70" y="4"/>
                    </a:lnTo>
                    <a:lnTo>
                      <a:pt x="72" y="8"/>
                    </a:lnTo>
                    <a:lnTo>
                      <a:pt x="62" y="16"/>
                    </a:lnTo>
                    <a:lnTo>
                      <a:pt x="56" y="24"/>
                    </a:lnTo>
                    <a:lnTo>
                      <a:pt x="54" y="30"/>
                    </a:lnTo>
                    <a:lnTo>
                      <a:pt x="56" y="30"/>
                    </a:lnTo>
                    <a:lnTo>
                      <a:pt x="60" y="24"/>
                    </a:lnTo>
                    <a:lnTo>
                      <a:pt x="64" y="24"/>
                    </a:lnTo>
                    <a:lnTo>
                      <a:pt x="64" y="30"/>
                    </a:lnTo>
                    <a:lnTo>
                      <a:pt x="66" y="32"/>
                    </a:lnTo>
                    <a:lnTo>
                      <a:pt x="68" y="34"/>
                    </a:lnTo>
                    <a:lnTo>
                      <a:pt x="70" y="40"/>
                    </a:lnTo>
                    <a:lnTo>
                      <a:pt x="70" y="42"/>
                    </a:lnTo>
                    <a:lnTo>
                      <a:pt x="72" y="42"/>
                    </a:lnTo>
                    <a:lnTo>
                      <a:pt x="74" y="40"/>
                    </a:lnTo>
                    <a:lnTo>
                      <a:pt x="78" y="38"/>
                    </a:lnTo>
                    <a:lnTo>
                      <a:pt x="80" y="38"/>
                    </a:lnTo>
                    <a:lnTo>
                      <a:pt x="88" y="40"/>
                    </a:lnTo>
                    <a:lnTo>
                      <a:pt x="92" y="42"/>
                    </a:lnTo>
                    <a:lnTo>
                      <a:pt x="94" y="42"/>
                    </a:lnTo>
                    <a:lnTo>
                      <a:pt x="92" y="46"/>
                    </a:lnTo>
                    <a:lnTo>
                      <a:pt x="88" y="48"/>
                    </a:lnTo>
                    <a:lnTo>
                      <a:pt x="82" y="50"/>
                    </a:lnTo>
                    <a:lnTo>
                      <a:pt x="84" y="52"/>
                    </a:lnTo>
                    <a:lnTo>
                      <a:pt x="86" y="52"/>
                    </a:lnTo>
                    <a:lnTo>
                      <a:pt x="92" y="50"/>
                    </a:lnTo>
                    <a:lnTo>
                      <a:pt x="94" y="54"/>
                    </a:lnTo>
                    <a:lnTo>
                      <a:pt x="90" y="56"/>
                    </a:lnTo>
                    <a:lnTo>
                      <a:pt x="90" y="58"/>
                    </a:lnTo>
                    <a:lnTo>
                      <a:pt x="96" y="58"/>
                    </a:lnTo>
                    <a:lnTo>
                      <a:pt x="92" y="64"/>
                    </a:lnTo>
                    <a:lnTo>
                      <a:pt x="88" y="68"/>
                    </a:lnTo>
                    <a:lnTo>
                      <a:pt x="84" y="70"/>
                    </a:lnTo>
                    <a:lnTo>
                      <a:pt x="88" y="70"/>
                    </a:lnTo>
                    <a:lnTo>
                      <a:pt x="92" y="70"/>
                    </a:lnTo>
                    <a:lnTo>
                      <a:pt x="96" y="70"/>
                    </a:lnTo>
                    <a:lnTo>
                      <a:pt x="94" y="74"/>
                    </a:lnTo>
                    <a:lnTo>
                      <a:pt x="90" y="82"/>
                    </a:lnTo>
                    <a:lnTo>
                      <a:pt x="84" y="88"/>
                    </a:lnTo>
                    <a:lnTo>
                      <a:pt x="80" y="90"/>
                    </a:lnTo>
                    <a:lnTo>
                      <a:pt x="76" y="88"/>
                    </a:lnTo>
                    <a:lnTo>
                      <a:pt x="76" y="86"/>
                    </a:lnTo>
                    <a:lnTo>
                      <a:pt x="78" y="82"/>
                    </a:lnTo>
                    <a:lnTo>
                      <a:pt x="80" y="80"/>
                    </a:lnTo>
                    <a:lnTo>
                      <a:pt x="74" y="82"/>
                    </a:lnTo>
                    <a:lnTo>
                      <a:pt x="70" y="82"/>
                    </a:lnTo>
                    <a:lnTo>
                      <a:pt x="76" y="7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5" name="íśḻïḑé"/>
              <p:cNvSpPr/>
              <p:nvPr/>
            </p:nvSpPr>
            <p:spPr bwMode="auto">
              <a:xfrm>
                <a:off x="1882648" y="1668012"/>
                <a:ext cx="247898" cy="95272"/>
              </a:xfrm>
              <a:custGeom>
                <a:avLst/>
                <a:gdLst>
                  <a:gd name="T0" fmla="*/ 0 w 142"/>
                  <a:gd name="T1" fmla="*/ 2147483647 h 58"/>
                  <a:gd name="T2" fmla="*/ 2147483647 w 142"/>
                  <a:gd name="T3" fmla="*/ 2147483647 h 58"/>
                  <a:gd name="T4" fmla="*/ 2147483647 w 142"/>
                  <a:gd name="T5" fmla="*/ 2147483647 h 58"/>
                  <a:gd name="T6" fmla="*/ 2147483647 w 142"/>
                  <a:gd name="T7" fmla="*/ 2147483647 h 58"/>
                  <a:gd name="T8" fmla="*/ 2147483647 w 142"/>
                  <a:gd name="T9" fmla="*/ 2147483647 h 58"/>
                  <a:gd name="T10" fmla="*/ 2147483647 w 142"/>
                  <a:gd name="T11" fmla="*/ 2147483647 h 58"/>
                  <a:gd name="T12" fmla="*/ 2147483647 w 142"/>
                  <a:gd name="T13" fmla="*/ 2147483647 h 58"/>
                  <a:gd name="T14" fmla="*/ 2147483647 w 142"/>
                  <a:gd name="T15" fmla="*/ 2147483647 h 58"/>
                  <a:gd name="T16" fmla="*/ 2147483647 w 142"/>
                  <a:gd name="T17" fmla="*/ 2147483647 h 58"/>
                  <a:gd name="T18" fmla="*/ 2147483647 w 142"/>
                  <a:gd name="T19" fmla="*/ 2147483647 h 58"/>
                  <a:gd name="T20" fmla="*/ 2147483647 w 142"/>
                  <a:gd name="T21" fmla="*/ 2147483647 h 58"/>
                  <a:gd name="T22" fmla="*/ 2147483647 w 142"/>
                  <a:gd name="T23" fmla="*/ 2147483647 h 58"/>
                  <a:gd name="T24" fmla="*/ 2147483647 w 142"/>
                  <a:gd name="T25" fmla="*/ 2147483647 h 58"/>
                  <a:gd name="T26" fmla="*/ 2147483647 w 142"/>
                  <a:gd name="T27" fmla="*/ 2147483647 h 58"/>
                  <a:gd name="T28" fmla="*/ 2147483647 w 142"/>
                  <a:gd name="T29" fmla="*/ 2147483647 h 58"/>
                  <a:gd name="T30" fmla="*/ 2147483647 w 142"/>
                  <a:gd name="T31" fmla="*/ 2147483647 h 58"/>
                  <a:gd name="T32" fmla="*/ 2147483647 w 142"/>
                  <a:gd name="T33" fmla="*/ 2147483647 h 58"/>
                  <a:gd name="T34" fmla="*/ 2147483647 w 142"/>
                  <a:gd name="T35" fmla="*/ 2147483647 h 58"/>
                  <a:gd name="T36" fmla="*/ 2147483647 w 142"/>
                  <a:gd name="T37" fmla="*/ 2147483647 h 58"/>
                  <a:gd name="T38" fmla="*/ 2147483647 w 142"/>
                  <a:gd name="T39" fmla="*/ 2147483647 h 58"/>
                  <a:gd name="T40" fmla="*/ 2147483647 w 142"/>
                  <a:gd name="T41" fmla="*/ 2147483647 h 58"/>
                  <a:gd name="T42" fmla="*/ 2147483647 w 142"/>
                  <a:gd name="T43" fmla="*/ 2147483647 h 58"/>
                  <a:gd name="T44" fmla="*/ 2147483647 w 142"/>
                  <a:gd name="T45" fmla="*/ 2147483647 h 58"/>
                  <a:gd name="T46" fmla="*/ 2147483647 w 142"/>
                  <a:gd name="T47" fmla="*/ 2147483647 h 58"/>
                  <a:gd name="T48" fmla="*/ 2147483647 w 142"/>
                  <a:gd name="T49" fmla="*/ 2147483647 h 58"/>
                  <a:gd name="T50" fmla="*/ 2147483647 w 142"/>
                  <a:gd name="T51" fmla="*/ 2147483647 h 58"/>
                  <a:gd name="T52" fmla="*/ 2147483647 w 142"/>
                  <a:gd name="T53" fmla="*/ 2147483647 h 58"/>
                  <a:gd name="T54" fmla="*/ 2147483647 w 142"/>
                  <a:gd name="T55" fmla="*/ 2147483647 h 58"/>
                  <a:gd name="T56" fmla="*/ 2147483647 w 142"/>
                  <a:gd name="T57" fmla="*/ 0 h 58"/>
                  <a:gd name="T58" fmla="*/ 2147483647 w 142"/>
                  <a:gd name="T59" fmla="*/ 2147483647 h 58"/>
                  <a:gd name="T60" fmla="*/ 2147483647 w 142"/>
                  <a:gd name="T61" fmla="*/ 2147483647 h 58"/>
                  <a:gd name="T62" fmla="*/ 2147483647 w 142"/>
                  <a:gd name="T63" fmla="*/ 2147483647 h 58"/>
                  <a:gd name="T64" fmla="*/ 2147483647 w 142"/>
                  <a:gd name="T65" fmla="*/ 2147483647 h 58"/>
                  <a:gd name="T66" fmla="*/ 2147483647 w 142"/>
                  <a:gd name="T67" fmla="*/ 2147483647 h 58"/>
                  <a:gd name="T68" fmla="*/ 2147483647 w 142"/>
                  <a:gd name="T69" fmla="*/ 2147483647 h 58"/>
                  <a:gd name="T70" fmla="*/ 2147483647 w 142"/>
                  <a:gd name="T71" fmla="*/ 2147483647 h 58"/>
                  <a:gd name="T72" fmla="*/ 2147483647 w 142"/>
                  <a:gd name="T73" fmla="*/ 2147483647 h 58"/>
                  <a:gd name="T74" fmla="*/ 0 w 142"/>
                  <a:gd name="T75" fmla="*/ 2147483647 h 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42"/>
                  <a:gd name="T115" fmla="*/ 0 h 58"/>
                  <a:gd name="T116" fmla="*/ 142 w 142"/>
                  <a:gd name="T117" fmla="*/ 58 h 5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42" h="58">
                    <a:moveTo>
                      <a:pt x="0" y="40"/>
                    </a:moveTo>
                    <a:lnTo>
                      <a:pt x="4" y="40"/>
                    </a:lnTo>
                    <a:lnTo>
                      <a:pt x="10" y="40"/>
                    </a:lnTo>
                    <a:lnTo>
                      <a:pt x="14" y="40"/>
                    </a:lnTo>
                    <a:lnTo>
                      <a:pt x="18" y="44"/>
                    </a:lnTo>
                    <a:lnTo>
                      <a:pt x="20" y="48"/>
                    </a:lnTo>
                    <a:lnTo>
                      <a:pt x="18" y="56"/>
                    </a:lnTo>
                    <a:lnTo>
                      <a:pt x="20" y="58"/>
                    </a:lnTo>
                    <a:lnTo>
                      <a:pt x="24" y="54"/>
                    </a:lnTo>
                    <a:lnTo>
                      <a:pt x="32" y="48"/>
                    </a:lnTo>
                    <a:lnTo>
                      <a:pt x="38" y="44"/>
                    </a:lnTo>
                    <a:lnTo>
                      <a:pt x="48" y="44"/>
                    </a:lnTo>
                    <a:lnTo>
                      <a:pt x="54" y="44"/>
                    </a:lnTo>
                    <a:lnTo>
                      <a:pt x="60" y="42"/>
                    </a:lnTo>
                    <a:lnTo>
                      <a:pt x="70" y="36"/>
                    </a:lnTo>
                    <a:lnTo>
                      <a:pt x="78" y="34"/>
                    </a:lnTo>
                    <a:lnTo>
                      <a:pt x="100" y="30"/>
                    </a:lnTo>
                    <a:lnTo>
                      <a:pt x="122" y="24"/>
                    </a:lnTo>
                    <a:lnTo>
                      <a:pt x="132" y="20"/>
                    </a:lnTo>
                    <a:lnTo>
                      <a:pt x="142" y="14"/>
                    </a:lnTo>
                    <a:lnTo>
                      <a:pt x="134" y="8"/>
                    </a:lnTo>
                    <a:lnTo>
                      <a:pt x="128" y="4"/>
                    </a:lnTo>
                    <a:lnTo>
                      <a:pt x="124" y="4"/>
                    </a:lnTo>
                    <a:lnTo>
                      <a:pt x="118" y="4"/>
                    </a:lnTo>
                    <a:lnTo>
                      <a:pt x="118" y="8"/>
                    </a:lnTo>
                    <a:lnTo>
                      <a:pt x="112" y="8"/>
                    </a:lnTo>
                    <a:lnTo>
                      <a:pt x="106" y="6"/>
                    </a:lnTo>
                    <a:lnTo>
                      <a:pt x="102" y="2"/>
                    </a:lnTo>
                    <a:lnTo>
                      <a:pt x="96" y="0"/>
                    </a:lnTo>
                    <a:lnTo>
                      <a:pt x="76" y="2"/>
                    </a:lnTo>
                    <a:lnTo>
                      <a:pt x="60" y="4"/>
                    </a:lnTo>
                    <a:lnTo>
                      <a:pt x="48" y="14"/>
                    </a:lnTo>
                    <a:lnTo>
                      <a:pt x="44" y="18"/>
                    </a:lnTo>
                    <a:lnTo>
                      <a:pt x="38" y="22"/>
                    </a:lnTo>
                    <a:lnTo>
                      <a:pt x="24" y="28"/>
                    </a:lnTo>
                    <a:lnTo>
                      <a:pt x="12" y="34"/>
                    </a:lnTo>
                    <a:lnTo>
                      <a:pt x="6" y="36"/>
                    </a:lnTo>
                    <a:lnTo>
                      <a:pt x="0" y="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6" name="iṧḻiďé"/>
              <p:cNvSpPr/>
              <p:nvPr/>
            </p:nvSpPr>
            <p:spPr bwMode="auto">
              <a:xfrm>
                <a:off x="2478983" y="1554526"/>
                <a:ext cx="90897" cy="42031"/>
              </a:xfrm>
              <a:custGeom>
                <a:avLst/>
                <a:gdLst>
                  <a:gd name="T0" fmla="*/ 2147483647 w 52"/>
                  <a:gd name="T1" fmla="*/ 2147483647 h 26"/>
                  <a:gd name="T2" fmla="*/ 2147483647 w 52"/>
                  <a:gd name="T3" fmla="*/ 2147483647 h 26"/>
                  <a:gd name="T4" fmla="*/ 2147483647 w 52"/>
                  <a:gd name="T5" fmla="*/ 2147483647 h 26"/>
                  <a:gd name="T6" fmla="*/ 2147483647 w 52"/>
                  <a:gd name="T7" fmla="*/ 2147483647 h 26"/>
                  <a:gd name="T8" fmla="*/ 2147483647 w 52"/>
                  <a:gd name="T9" fmla="*/ 2147483647 h 26"/>
                  <a:gd name="T10" fmla="*/ 2147483647 w 52"/>
                  <a:gd name="T11" fmla="*/ 2147483647 h 26"/>
                  <a:gd name="T12" fmla="*/ 2147483647 w 52"/>
                  <a:gd name="T13" fmla="*/ 2147483647 h 26"/>
                  <a:gd name="T14" fmla="*/ 0 w 52"/>
                  <a:gd name="T15" fmla="*/ 2147483647 h 26"/>
                  <a:gd name="T16" fmla="*/ 2147483647 w 52"/>
                  <a:gd name="T17" fmla="*/ 2147483647 h 26"/>
                  <a:gd name="T18" fmla="*/ 2147483647 w 52"/>
                  <a:gd name="T19" fmla="*/ 2147483647 h 26"/>
                  <a:gd name="T20" fmla="*/ 2147483647 w 52"/>
                  <a:gd name="T21" fmla="*/ 0 h 26"/>
                  <a:gd name="T22" fmla="*/ 2147483647 w 52"/>
                  <a:gd name="T23" fmla="*/ 2147483647 h 26"/>
                  <a:gd name="T24" fmla="*/ 2147483647 w 52"/>
                  <a:gd name="T25" fmla="*/ 2147483647 h 26"/>
                  <a:gd name="T26" fmla="*/ 2147483647 w 52"/>
                  <a:gd name="T27" fmla="*/ 2147483647 h 26"/>
                  <a:gd name="T28" fmla="*/ 2147483647 w 52"/>
                  <a:gd name="T29" fmla="*/ 2147483647 h 26"/>
                  <a:gd name="T30" fmla="*/ 2147483647 w 52"/>
                  <a:gd name="T31" fmla="*/ 2147483647 h 26"/>
                  <a:gd name="T32" fmla="*/ 2147483647 w 52"/>
                  <a:gd name="T33" fmla="*/ 2147483647 h 26"/>
                  <a:gd name="T34" fmla="*/ 2147483647 w 52"/>
                  <a:gd name="T35" fmla="*/ 2147483647 h 26"/>
                  <a:gd name="T36" fmla="*/ 2147483647 w 52"/>
                  <a:gd name="T37" fmla="*/ 2147483647 h 26"/>
                  <a:gd name="T38" fmla="*/ 2147483647 w 52"/>
                  <a:gd name="T39" fmla="*/ 2147483647 h 26"/>
                  <a:gd name="T40" fmla="*/ 2147483647 w 52"/>
                  <a:gd name="T41" fmla="*/ 2147483647 h 26"/>
                  <a:gd name="T42" fmla="*/ 2147483647 w 52"/>
                  <a:gd name="T43" fmla="*/ 2147483647 h 26"/>
                  <a:gd name="T44" fmla="*/ 2147483647 w 52"/>
                  <a:gd name="T45" fmla="*/ 2147483647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2"/>
                  <a:gd name="T70" fmla="*/ 0 h 26"/>
                  <a:gd name="T71" fmla="*/ 52 w 52"/>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2" h="26">
                    <a:moveTo>
                      <a:pt x="34" y="26"/>
                    </a:moveTo>
                    <a:lnTo>
                      <a:pt x="32" y="24"/>
                    </a:lnTo>
                    <a:lnTo>
                      <a:pt x="30" y="22"/>
                    </a:lnTo>
                    <a:lnTo>
                      <a:pt x="26" y="18"/>
                    </a:lnTo>
                    <a:lnTo>
                      <a:pt x="20" y="18"/>
                    </a:lnTo>
                    <a:lnTo>
                      <a:pt x="12" y="18"/>
                    </a:lnTo>
                    <a:lnTo>
                      <a:pt x="6" y="18"/>
                    </a:lnTo>
                    <a:lnTo>
                      <a:pt x="0" y="16"/>
                    </a:lnTo>
                    <a:lnTo>
                      <a:pt x="8" y="6"/>
                    </a:lnTo>
                    <a:lnTo>
                      <a:pt x="14" y="2"/>
                    </a:lnTo>
                    <a:lnTo>
                      <a:pt x="24" y="0"/>
                    </a:lnTo>
                    <a:lnTo>
                      <a:pt x="28" y="2"/>
                    </a:lnTo>
                    <a:lnTo>
                      <a:pt x="30" y="4"/>
                    </a:lnTo>
                    <a:lnTo>
                      <a:pt x="32" y="6"/>
                    </a:lnTo>
                    <a:lnTo>
                      <a:pt x="34" y="8"/>
                    </a:lnTo>
                    <a:lnTo>
                      <a:pt x="40" y="8"/>
                    </a:lnTo>
                    <a:lnTo>
                      <a:pt x="48" y="10"/>
                    </a:lnTo>
                    <a:lnTo>
                      <a:pt x="52" y="12"/>
                    </a:lnTo>
                    <a:lnTo>
                      <a:pt x="52" y="16"/>
                    </a:lnTo>
                    <a:lnTo>
                      <a:pt x="52" y="22"/>
                    </a:lnTo>
                    <a:lnTo>
                      <a:pt x="48" y="24"/>
                    </a:lnTo>
                    <a:lnTo>
                      <a:pt x="42" y="26"/>
                    </a:lnTo>
                    <a:lnTo>
                      <a:pt x="34"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7" name="îṧļiḍé"/>
              <p:cNvSpPr/>
              <p:nvPr/>
            </p:nvSpPr>
            <p:spPr bwMode="auto">
              <a:xfrm>
                <a:off x="1985940" y="1680622"/>
                <a:ext cx="356700" cy="135904"/>
              </a:xfrm>
              <a:custGeom>
                <a:avLst/>
                <a:gdLst>
                  <a:gd name="T0" fmla="*/ 2147483647 w 204"/>
                  <a:gd name="T1" fmla="*/ 2147483647 h 82"/>
                  <a:gd name="T2" fmla="*/ 2147483647 w 204"/>
                  <a:gd name="T3" fmla="*/ 2147483647 h 82"/>
                  <a:gd name="T4" fmla="*/ 2147483647 w 204"/>
                  <a:gd name="T5" fmla="*/ 2147483647 h 82"/>
                  <a:gd name="T6" fmla="*/ 2147483647 w 204"/>
                  <a:gd name="T7" fmla="*/ 2147483647 h 82"/>
                  <a:gd name="T8" fmla="*/ 2147483647 w 204"/>
                  <a:gd name="T9" fmla="*/ 2147483647 h 82"/>
                  <a:gd name="T10" fmla="*/ 2147483647 w 204"/>
                  <a:gd name="T11" fmla="*/ 2147483647 h 82"/>
                  <a:gd name="T12" fmla="*/ 2147483647 w 204"/>
                  <a:gd name="T13" fmla="*/ 2147483647 h 82"/>
                  <a:gd name="T14" fmla="*/ 2147483647 w 204"/>
                  <a:gd name="T15" fmla="*/ 2147483647 h 82"/>
                  <a:gd name="T16" fmla="*/ 2147483647 w 204"/>
                  <a:gd name="T17" fmla="*/ 2147483647 h 82"/>
                  <a:gd name="T18" fmla="*/ 2147483647 w 204"/>
                  <a:gd name="T19" fmla="*/ 2147483647 h 82"/>
                  <a:gd name="T20" fmla="*/ 2147483647 w 204"/>
                  <a:gd name="T21" fmla="*/ 2147483647 h 82"/>
                  <a:gd name="T22" fmla="*/ 2147483647 w 204"/>
                  <a:gd name="T23" fmla="*/ 2147483647 h 82"/>
                  <a:gd name="T24" fmla="*/ 2147483647 w 204"/>
                  <a:gd name="T25" fmla="*/ 2147483647 h 82"/>
                  <a:gd name="T26" fmla="*/ 2147483647 w 204"/>
                  <a:gd name="T27" fmla="*/ 2147483647 h 82"/>
                  <a:gd name="T28" fmla="*/ 2147483647 w 204"/>
                  <a:gd name="T29" fmla="*/ 2147483647 h 82"/>
                  <a:gd name="T30" fmla="*/ 2147483647 w 204"/>
                  <a:gd name="T31" fmla="*/ 2147483647 h 82"/>
                  <a:gd name="T32" fmla="*/ 2147483647 w 204"/>
                  <a:gd name="T33" fmla="*/ 2147483647 h 82"/>
                  <a:gd name="T34" fmla="*/ 2147483647 w 204"/>
                  <a:gd name="T35" fmla="*/ 2147483647 h 82"/>
                  <a:gd name="T36" fmla="*/ 2147483647 w 204"/>
                  <a:gd name="T37" fmla="*/ 2147483647 h 82"/>
                  <a:gd name="T38" fmla="*/ 2147483647 w 204"/>
                  <a:gd name="T39" fmla="*/ 2147483647 h 82"/>
                  <a:gd name="T40" fmla="*/ 2147483647 w 204"/>
                  <a:gd name="T41" fmla="*/ 2147483647 h 82"/>
                  <a:gd name="T42" fmla="*/ 2147483647 w 204"/>
                  <a:gd name="T43" fmla="*/ 2147483647 h 82"/>
                  <a:gd name="T44" fmla="*/ 2147483647 w 204"/>
                  <a:gd name="T45" fmla="*/ 2147483647 h 82"/>
                  <a:gd name="T46" fmla="*/ 2147483647 w 204"/>
                  <a:gd name="T47" fmla="*/ 2147483647 h 82"/>
                  <a:gd name="T48" fmla="*/ 2147483647 w 204"/>
                  <a:gd name="T49" fmla="*/ 2147483647 h 82"/>
                  <a:gd name="T50" fmla="*/ 2147483647 w 204"/>
                  <a:gd name="T51" fmla="*/ 2147483647 h 82"/>
                  <a:gd name="T52" fmla="*/ 2147483647 w 204"/>
                  <a:gd name="T53" fmla="*/ 2147483647 h 82"/>
                  <a:gd name="T54" fmla="*/ 2147483647 w 204"/>
                  <a:gd name="T55" fmla="*/ 2147483647 h 82"/>
                  <a:gd name="T56" fmla="*/ 2147483647 w 204"/>
                  <a:gd name="T57" fmla="*/ 2147483647 h 82"/>
                  <a:gd name="T58" fmla="*/ 2147483647 w 204"/>
                  <a:gd name="T59" fmla="*/ 2147483647 h 82"/>
                  <a:gd name="T60" fmla="*/ 2147483647 w 204"/>
                  <a:gd name="T61" fmla="*/ 2147483647 h 82"/>
                  <a:gd name="T62" fmla="*/ 2147483647 w 204"/>
                  <a:gd name="T63" fmla="*/ 2147483647 h 82"/>
                  <a:gd name="T64" fmla="*/ 2147483647 w 204"/>
                  <a:gd name="T65" fmla="*/ 2147483647 h 82"/>
                  <a:gd name="T66" fmla="*/ 2147483647 w 204"/>
                  <a:gd name="T67" fmla="*/ 2147483647 h 82"/>
                  <a:gd name="T68" fmla="*/ 2147483647 w 204"/>
                  <a:gd name="T69" fmla="*/ 0 h 82"/>
                  <a:gd name="T70" fmla="*/ 2147483647 w 204"/>
                  <a:gd name="T71" fmla="*/ 2147483647 h 82"/>
                  <a:gd name="T72" fmla="*/ 2147483647 w 204"/>
                  <a:gd name="T73" fmla="*/ 2147483647 h 82"/>
                  <a:gd name="T74" fmla="*/ 2147483647 w 204"/>
                  <a:gd name="T75" fmla="*/ 2147483647 h 82"/>
                  <a:gd name="T76" fmla="*/ 2147483647 w 204"/>
                  <a:gd name="T77" fmla="*/ 2147483647 h 82"/>
                  <a:gd name="T78" fmla="*/ 2147483647 w 204"/>
                  <a:gd name="T79" fmla="*/ 2147483647 h 82"/>
                  <a:gd name="T80" fmla="*/ 2147483647 w 204"/>
                  <a:gd name="T81" fmla="*/ 2147483647 h 82"/>
                  <a:gd name="T82" fmla="*/ 2147483647 w 204"/>
                  <a:gd name="T83" fmla="*/ 2147483647 h 8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04"/>
                  <a:gd name="T127" fmla="*/ 0 h 82"/>
                  <a:gd name="T128" fmla="*/ 204 w 204"/>
                  <a:gd name="T129" fmla="*/ 82 h 8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04" h="82">
                    <a:moveTo>
                      <a:pt x="176" y="62"/>
                    </a:moveTo>
                    <a:lnTo>
                      <a:pt x="172" y="62"/>
                    </a:lnTo>
                    <a:lnTo>
                      <a:pt x="170" y="64"/>
                    </a:lnTo>
                    <a:lnTo>
                      <a:pt x="166" y="70"/>
                    </a:lnTo>
                    <a:lnTo>
                      <a:pt x="160" y="76"/>
                    </a:lnTo>
                    <a:lnTo>
                      <a:pt x="158" y="78"/>
                    </a:lnTo>
                    <a:lnTo>
                      <a:pt x="154" y="80"/>
                    </a:lnTo>
                    <a:lnTo>
                      <a:pt x="146" y="78"/>
                    </a:lnTo>
                    <a:lnTo>
                      <a:pt x="132" y="76"/>
                    </a:lnTo>
                    <a:lnTo>
                      <a:pt x="124" y="70"/>
                    </a:lnTo>
                    <a:lnTo>
                      <a:pt x="120" y="68"/>
                    </a:lnTo>
                    <a:lnTo>
                      <a:pt x="120" y="64"/>
                    </a:lnTo>
                    <a:lnTo>
                      <a:pt x="98" y="64"/>
                    </a:lnTo>
                    <a:lnTo>
                      <a:pt x="94" y="66"/>
                    </a:lnTo>
                    <a:lnTo>
                      <a:pt x="90" y="68"/>
                    </a:lnTo>
                    <a:lnTo>
                      <a:pt x="78" y="74"/>
                    </a:lnTo>
                    <a:lnTo>
                      <a:pt x="68" y="80"/>
                    </a:lnTo>
                    <a:lnTo>
                      <a:pt x="60" y="82"/>
                    </a:lnTo>
                    <a:lnTo>
                      <a:pt x="52" y="82"/>
                    </a:lnTo>
                    <a:lnTo>
                      <a:pt x="40" y="80"/>
                    </a:lnTo>
                    <a:lnTo>
                      <a:pt x="34" y="80"/>
                    </a:lnTo>
                    <a:lnTo>
                      <a:pt x="28" y="82"/>
                    </a:lnTo>
                    <a:lnTo>
                      <a:pt x="28" y="74"/>
                    </a:lnTo>
                    <a:lnTo>
                      <a:pt x="32" y="72"/>
                    </a:lnTo>
                    <a:lnTo>
                      <a:pt x="34" y="68"/>
                    </a:lnTo>
                    <a:lnTo>
                      <a:pt x="22" y="70"/>
                    </a:lnTo>
                    <a:lnTo>
                      <a:pt x="14" y="68"/>
                    </a:lnTo>
                    <a:lnTo>
                      <a:pt x="6" y="64"/>
                    </a:lnTo>
                    <a:lnTo>
                      <a:pt x="0" y="60"/>
                    </a:lnTo>
                    <a:lnTo>
                      <a:pt x="14" y="56"/>
                    </a:lnTo>
                    <a:lnTo>
                      <a:pt x="26" y="54"/>
                    </a:lnTo>
                    <a:lnTo>
                      <a:pt x="70" y="54"/>
                    </a:lnTo>
                    <a:lnTo>
                      <a:pt x="70" y="52"/>
                    </a:lnTo>
                    <a:lnTo>
                      <a:pt x="72" y="50"/>
                    </a:lnTo>
                    <a:lnTo>
                      <a:pt x="12" y="50"/>
                    </a:lnTo>
                    <a:lnTo>
                      <a:pt x="12" y="44"/>
                    </a:lnTo>
                    <a:lnTo>
                      <a:pt x="14" y="42"/>
                    </a:lnTo>
                    <a:lnTo>
                      <a:pt x="18" y="36"/>
                    </a:lnTo>
                    <a:lnTo>
                      <a:pt x="18" y="34"/>
                    </a:lnTo>
                    <a:lnTo>
                      <a:pt x="20" y="30"/>
                    </a:lnTo>
                    <a:lnTo>
                      <a:pt x="26" y="28"/>
                    </a:lnTo>
                    <a:lnTo>
                      <a:pt x="42" y="26"/>
                    </a:lnTo>
                    <a:lnTo>
                      <a:pt x="54" y="24"/>
                    </a:lnTo>
                    <a:lnTo>
                      <a:pt x="68" y="20"/>
                    </a:lnTo>
                    <a:lnTo>
                      <a:pt x="78" y="14"/>
                    </a:lnTo>
                    <a:lnTo>
                      <a:pt x="90" y="6"/>
                    </a:lnTo>
                    <a:lnTo>
                      <a:pt x="90" y="16"/>
                    </a:lnTo>
                    <a:lnTo>
                      <a:pt x="94" y="18"/>
                    </a:lnTo>
                    <a:lnTo>
                      <a:pt x="96" y="18"/>
                    </a:lnTo>
                    <a:lnTo>
                      <a:pt x="102" y="16"/>
                    </a:lnTo>
                    <a:lnTo>
                      <a:pt x="110" y="18"/>
                    </a:lnTo>
                    <a:lnTo>
                      <a:pt x="120" y="20"/>
                    </a:lnTo>
                    <a:lnTo>
                      <a:pt x="124" y="20"/>
                    </a:lnTo>
                    <a:lnTo>
                      <a:pt x="124" y="16"/>
                    </a:lnTo>
                    <a:lnTo>
                      <a:pt x="128" y="14"/>
                    </a:lnTo>
                    <a:lnTo>
                      <a:pt x="130" y="12"/>
                    </a:lnTo>
                    <a:lnTo>
                      <a:pt x="136" y="14"/>
                    </a:lnTo>
                    <a:lnTo>
                      <a:pt x="142" y="16"/>
                    </a:lnTo>
                    <a:lnTo>
                      <a:pt x="138" y="26"/>
                    </a:lnTo>
                    <a:lnTo>
                      <a:pt x="138" y="28"/>
                    </a:lnTo>
                    <a:lnTo>
                      <a:pt x="142" y="28"/>
                    </a:lnTo>
                    <a:lnTo>
                      <a:pt x="144" y="28"/>
                    </a:lnTo>
                    <a:lnTo>
                      <a:pt x="146" y="28"/>
                    </a:lnTo>
                    <a:lnTo>
                      <a:pt x="150" y="24"/>
                    </a:lnTo>
                    <a:lnTo>
                      <a:pt x="150" y="18"/>
                    </a:lnTo>
                    <a:lnTo>
                      <a:pt x="152" y="12"/>
                    </a:lnTo>
                    <a:lnTo>
                      <a:pt x="160" y="8"/>
                    </a:lnTo>
                    <a:lnTo>
                      <a:pt x="174" y="4"/>
                    </a:lnTo>
                    <a:lnTo>
                      <a:pt x="194" y="0"/>
                    </a:lnTo>
                    <a:lnTo>
                      <a:pt x="204" y="0"/>
                    </a:lnTo>
                    <a:lnTo>
                      <a:pt x="200" y="4"/>
                    </a:lnTo>
                    <a:lnTo>
                      <a:pt x="196" y="10"/>
                    </a:lnTo>
                    <a:lnTo>
                      <a:pt x="182" y="20"/>
                    </a:lnTo>
                    <a:lnTo>
                      <a:pt x="172" y="30"/>
                    </a:lnTo>
                    <a:lnTo>
                      <a:pt x="168" y="38"/>
                    </a:lnTo>
                    <a:lnTo>
                      <a:pt x="166" y="44"/>
                    </a:lnTo>
                    <a:lnTo>
                      <a:pt x="168" y="46"/>
                    </a:lnTo>
                    <a:lnTo>
                      <a:pt x="170" y="50"/>
                    </a:lnTo>
                    <a:lnTo>
                      <a:pt x="178" y="52"/>
                    </a:lnTo>
                    <a:lnTo>
                      <a:pt x="186" y="54"/>
                    </a:lnTo>
                    <a:lnTo>
                      <a:pt x="188" y="56"/>
                    </a:lnTo>
                    <a:lnTo>
                      <a:pt x="190" y="58"/>
                    </a:lnTo>
                    <a:lnTo>
                      <a:pt x="188" y="62"/>
                    </a:lnTo>
                    <a:lnTo>
                      <a:pt x="182" y="64"/>
                    </a:lnTo>
                    <a:lnTo>
                      <a:pt x="176" y="6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8" name="ïSļíḍê"/>
              <p:cNvSpPr/>
              <p:nvPr/>
            </p:nvSpPr>
            <p:spPr bwMode="auto">
              <a:xfrm>
                <a:off x="2075457" y="1590953"/>
                <a:ext cx="169397" cy="44834"/>
              </a:xfrm>
              <a:custGeom>
                <a:avLst/>
                <a:gdLst>
                  <a:gd name="T0" fmla="*/ 0 w 96"/>
                  <a:gd name="T1" fmla="*/ 2147483647 h 26"/>
                  <a:gd name="T2" fmla="*/ 2147483647 w 96"/>
                  <a:gd name="T3" fmla="*/ 2147483647 h 26"/>
                  <a:gd name="T4" fmla="*/ 2147483647 w 96"/>
                  <a:gd name="T5" fmla="*/ 2147483647 h 26"/>
                  <a:gd name="T6" fmla="*/ 2147483647 w 96"/>
                  <a:gd name="T7" fmla="*/ 2147483647 h 26"/>
                  <a:gd name="T8" fmla="*/ 2147483647 w 96"/>
                  <a:gd name="T9" fmla="*/ 2147483647 h 26"/>
                  <a:gd name="T10" fmla="*/ 2147483647 w 96"/>
                  <a:gd name="T11" fmla="*/ 2147483647 h 26"/>
                  <a:gd name="T12" fmla="*/ 2147483647 w 96"/>
                  <a:gd name="T13" fmla="*/ 2147483647 h 26"/>
                  <a:gd name="T14" fmla="*/ 2147483647 w 96"/>
                  <a:gd name="T15" fmla="*/ 2147483647 h 26"/>
                  <a:gd name="T16" fmla="*/ 2147483647 w 96"/>
                  <a:gd name="T17" fmla="*/ 2147483647 h 26"/>
                  <a:gd name="T18" fmla="*/ 2147483647 w 96"/>
                  <a:gd name="T19" fmla="*/ 2147483647 h 26"/>
                  <a:gd name="T20" fmla="*/ 2147483647 w 96"/>
                  <a:gd name="T21" fmla="*/ 2147483647 h 26"/>
                  <a:gd name="T22" fmla="*/ 2147483647 w 96"/>
                  <a:gd name="T23" fmla="*/ 2147483647 h 26"/>
                  <a:gd name="T24" fmla="*/ 2147483647 w 96"/>
                  <a:gd name="T25" fmla="*/ 2147483647 h 26"/>
                  <a:gd name="T26" fmla="*/ 2147483647 w 96"/>
                  <a:gd name="T27" fmla="*/ 0 h 26"/>
                  <a:gd name="T28" fmla="*/ 2147483647 w 96"/>
                  <a:gd name="T29" fmla="*/ 2147483647 h 26"/>
                  <a:gd name="T30" fmla="*/ 2147483647 w 96"/>
                  <a:gd name="T31" fmla="*/ 2147483647 h 26"/>
                  <a:gd name="T32" fmla="*/ 2147483647 w 96"/>
                  <a:gd name="T33" fmla="*/ 2147483647 h 26"/>
                  <a:gd name="T34" fmla="*/ 2147483647 w 96"/>
                  <a:gd name="T35" fmla="*/ 2147483647 h 26"/>
                  <a:gd name="T36" fmla="*/ 2147483647 w 96"/>
                  <a:gd name="T37" fmla="*/ 2147483647 h 26"/>
                  <a:gd name="T38" fmla="*/ 2147483647 w 96"/>
                  <a:gd name="T39" fmla="*/ 2147483647 h 26"/>
                  <a:gd name="T40" fmla="*/ 2147483647 w 96"/>
                  <a:gd name="T41" fmla="*/ 2147483647 h 26"/>
                  <a:gd name="T42" fmla="*/ 0 w 96"/>
                  <a:gd name="T43" fmla="*/ 2147483647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96"/>
                  <a:gd name="T67" fmla="*/ 0 h 26"/>
                  <a:gd name="T68" fmla="*/ 96 w 9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96" h="26">
                    <a:moveTo>
                      <a:pt x="0" y="24"/>
                    </a:moveTo>
                    <a:lnTo>
                      <a:pt x="6" y="24"/>
                    </a:lnTo>
                    <a:lnTo>
                      <a:pt x="12" y="24"/>
                    </a:lnTo>
                    <a:lnTo>
                      <a:pt x="16" y="24"/>
                    </a:lnTo>
                    <a:lnTo>
                      <a:pt x="18" y="26"/>
                    </a:lnTo>
                    <a:lnTo>
                      <a:pt x="26" y="26"/>
                    </a:lnTo>
                    <a:lnTo>
                      <a:pt x="42" y="20"/>
                    </a:lnTo>
                    <a:lnTo>
                      <a:pt x="52" y="16"/>
                    </a:lnTo>
                    <a:lnTo>
                      <a:pt x="58" y="22"/>
                    </a:lnTo>
                    <a:lnTo>
                      <a:pt x="68" y="16"/>
                    </a:lnTo>
                    <a:lnTo>
                      <a:pt x="76" y="12"/>
                    </a:lnTo>
                    <a:lnTo>
                      <a:pt x="86" y="8"/>
                    </a:lnTo>
                    <a:lnTo>
                      <a:pt x="96" y="4"/>
                    </a:lnTo>
                    <a:lnTo>
                      <a:pt x="90" y="0"/>
                    </a:lnTo>
                    <a:lnTo>
                      <a:pt x="78" y="2"/>
                    </a:lnTo>
                    <a:lnTo>
                      <a:pt x="70" y="4"/>
                    </a:lnTo>
                    <a:lnTo>
                      <a:pt x="46" y="10"/>
                    </a:lnTo>
                    <a:lnTo>
                      <a:pt x="24" y="16"/>
                    </a:lnTo>
                    <a:lnTo>
                      <a:pt x="16" y="18"/>
                    </a:lnTo>
                    <a:lnTo>
                      <a:pt x="4" y="18"/>
                    </a:lnTo>
                    <a:lnTo>
                      <a:pt x="4" y="24"/>
                    </a:lnTo>
                    <a:lnTo>
                      <a:pt x="0"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19" name="íṩḻîďe"/>
              <p:cNvSpPr/>
              <p:nvPr/>
            </p:nvSpPr>
            <p:spPr bwMode="auto">
              <a:xfrm>
                <a:off x="2152582" y="1610569"/>
                <a:ext cx="231372" cy="53240"/>
              </a:xfrm>
              <a:custGeom>
                <a:avLst/>
                <a:gdLst>
                  <a:gd name="T0" fmla="*/ 2147483647 w 132"/>
                  <a:gd name="T1" fmla="*/ 2147483647 h 32"/>
                  <a:gd name="T2" fmla="*/ 2147483647 w 132"/>
                  <a:gd name="T3" fmla="*/ 2147483647 h 32"/>
                  <a:gd name="T4" fmla="*/ 2147483647 w 132"/>
                  <a:gd name="T5" fmla="*/ 2147483647 h 32"/>
                  <a:gd name="T6" fmla="*/ 2147483647 w 132"/>
                  <a:gd name="T7" fmla="*/ 2147483647 h 32"/>
                  <a:gd name="T8" fmla="*/ 2147483647 w 132"/>
                  <a:gd name="T9" fmla="*/ 2147483647 h 32"/>
                  <a:gd name="T10" fmla="*/ 2147483647 w 132"/>
                  <a:gd name="T11" fmla="*/ 2147483647 h 32"/>
                  <a:gd name="T12" fmla="*/ 0 w 132"/>
                  <a:gd name="T13" fmla="*/ 2147483647 h 32"/>
                  <a:gd name="T14" fmla="*/ 0 w 132"/>
                  <a:gd name="T15" fmla="*/ 2147483647 h 32"/>
                  <a:gd name="T16" fmla="*/ 2147483647 w 132"/>
                  <a:gd name="T17" fmla="*/ 2147483647 h 32"/>
                  <a:gd name="T18" fmla="*/ 2147483647 w 132"/>
                  <a:gd name="T19" fmla="*/ 2147483647 h 32"/>
                  <a:gd name="T20" fmla="*/ 2147483647 w 132"/>
                  <a:gd name="T21" fmla="*/ 2147483647 h 32"/>
                  <a:gd name="T22" fmla="*/ 2147483647 w 132"/>
                  <a:gd name="T23" fmla="*/ 0 h 32"/>
                  <a:gd name="T24" fmla="*/ 2147483647 w 132"/>
                  <a:gd name="T25" fmla="*/ 2147483647 h 32"/>
                  <a:gd name="T26" fmla="*/ 2147483647 w 132"/>
                  <a:gd name="T27" fmla="*/ 2147483647 h 32"/>
                  <a:gd name="T28" fmla="*/ 2147483647 w 132"/>
                  <a:gd name="T29" fmla="*/ 2147483647 h 32"/>
                  <a:gd name="T30" fmla="*/ 2147483647 w 132"/>
                  <a:gd name="T31" fmla="*/ 2147483647 h 32"/>
                  <a:gd name="T32" fmla="*/ 2147483647 w 132"/>
                  <a:gd name="T33" fmla="*/ 2147483647 h 32"/>
                  <a:gd name="T34" fmla="*/ 2147483647 w 132"/>
                  <a:gd name="T35" fmla="*/ 2147483647 h 32"/>
                  <a:gd name="T36" fmla="*/ 2147483647 w 132"/>
                  <a:gd name="T37" fmla="*/ 2147483647 h 32"/>
                  <a:gd name="T38" fmla="*/ 2147483647 w 132"/>
                  <a:gd name="T39" fmla="*/ 2147483647 h 32"/>
                  <a:gd name="T40" fmla="*/ 2147483647 w 132"/>
                  <a:gd name="T41" fmla="*/ 2147483647 h 32"/>
                  <a:gd name="T42" fmla="*/ 2147483647 w 132"/>
                  <a:gd name="T43" fmla="*/ 2147483647 h 32"/>
                  <a:gd name="T44" fmla="*/ 2147483647 w 132"/>
                  <a:gd name="T45" fmla="*/ 0 h 32"/>
                  <a:gd name="T46" fmla="*/ 2147483647 w 132"/>
                  <a:gd name="T47" fmla="*/ 0 h 32"/>
                  <a:gd name="T48" fmla="*/ 2147483647 w 132"/>
                  <a:gd name="T49" fmla="*/ 2147483647 h 32"/>
                  <a:gd name="T50" fmla="*/ 2147483647 w 132"/>
                  <a:gd name="T51" fmla="*/ 2147483647 h 32"/>
                  <a:gd name="T52" fmla="*/ 2147483647 w 132"/>
                  <a:gd name="T53" fmla="*/ 2147483647 h 32"/>
                  <a:gd name="T54" fmla="*/ 2147483647 w 132"/>
                  <a:gd name="T55" fmla="*/ 2147483647 h 32"/>
                  <a:gd name="T56" fmla="*/ 2147483647 w 132"/>
                  <a:gd name="T57" fmla="*/ 2147483647 h 32"/>
                  <a:gd name="T58" fmla="*/ 2147483647 w 132"/>
                  <a:gd name="T59" fmla="*/ 2147483647 h 32"/>
                  <a:gd name="T60" fmla="*/ 2147483647 w 132"/>
                  <a:gd name="T61" fmla="*/ 2147483647 h 32"/>
                  <a:gd name="T62" fmla="*/ 2147483647 w 132"/>
                  <a:gd name="T63" fmla="*/ 2147483647 h 32"/>
                  <a:gd name="T64" fmla="*/ 2147483647 w 132"/>
                  <a:gd name="T65" fmla="*/ 2147483647 h 32"/>
                  <a:gd name="T66" fmla="*/ 2147483647 w 132"/>
                  <a:gd name="T67" fmla="*/ 2147483647 h 32"/>
                  <a:gd name="T68" fmla="*/ 2147483647 w 132"/>
                  <a:gd name="T69" fmla="*/ 2147483647 h 32"/>
                  <a:gd name="T70" fmla="*/ 2147483647 w 132"/>
                  <a:gd name="T71" fmla="*/ 2147483647 h 32"/>
                  <a:gd name="T72" fmla="*/ 2147483647 w 132"/>
                  <a:gd name="T73" fmla="*/ 2147483647 h 32"/>
                  <a:gd name="T74" fmla="*/ 2147483647 w 132"/>
                  <a:gd name="T75" fmla="*/ 2147483647 h 32"/>
                  <a:gd name="T76" fmla="*/ 2147483647 w 132"/>
                  <a:gd name="T77" fmla="*/ 2147483647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32"/>
                  <a:gd name="T118" fmla="*/ 0 h 32"/>
                  <a:gd name="T119" fmla="*/ 132 w 132"/>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32" h="32">
                    <a:moveTo>
                      <a:pt x="34" y="32"/>
                    </a:moveTo>
                    <a:lnTo>
                      <a:pt x="30" y="30"/>
                    </a:lnTo>
                    <a:lnTo>
                      <a:pt x="28" y="30"/>
                    </a:lnTo>
                    <a:lnTo>
                      <a:pt x="30" y="26"/>
                    </a:lnTo>
                    <a:lnTo>
                      <a:pt x="36" y="24"/>
                    </a:lnTo>
                    <a:lnTo>
                      <a:pt x="18" y="22"/>
                    </a:lnTo>
                    <a:lnTo>
                      <a:pt x="0" y="20"/>
                    </a:lnTo>
                    <a:lnTo>
                      <a:pt x="0" y="18"/>
                    </a:lnTo>
                    <a:lnTo>
                      <a:pt x="6" y="16"/>
                    </a:lnTo>
                    <a:lnTo>
                      <a:pt x="24" y="10"/>
                    </a:lnTo>
                    <a:lnTo>
                      <a:pt x="40" y="4"/>
                    </a:lnTo>
                    <a:lnTo>
                      <a:pt x="54" y="0"/>
                    </a:lnTo>
                    <a:lnTo>
                      <a:pt x="54" y="6"/>
                    </a:lnTo>
                    <a:lnTo>
                      <a:pt x="56" y="6"/>
                    </a:lnTo>
                    <a:lnTo>
                      <a:pt x="64" y="6"/>
                    </a:lnTo>
                    <a:lnTo>
                      <a:pt x="64" y="14"/>
                    </a:lnTo>
                    <a:lnTo>
                      <a:pt x="66" y="16"/>
                    </a:lnTo>
                    <a:lnTo>
                      <a:pt x="68" y="18"/>
                    </a:lnTo>
                    <a:lnTo>
                      <a:pt x="74" y="18"/>
                    </a:lnTo>
                    <a:lnTo>
                      <a:pt x="84" y="16"/>
                    </a:lnTo>
                    <a:lnTo>
                      <a:pt x="92" y="14"/>
                    </a:lnTo>
                    <a:lnTo>
                      <a:pt x="100" y="6"/>
                    </a:lnTo>
                    <a:lnTo>
                      <a:pt x="108" y="0"/>
                    </a:lnTo>
                    <a:lnTo>
                      <a:pt x="114" y="0"/>
                    </a:lnTo>
                    <a:lnTo>
                      <a:pt x="114" y="8"/>
                    </a:lnTo>
                    <a:lnTo>
                      <a:pt x="110" y="12"/>
                    </a:lnTo>
                    <a:lnTo>
                      <a:pt x="120" y="14"/>
                    </a:lnTo>
                    <a:lnTo>
                      <a:pt x="132" y="14"/>
                    </a:lnTo>
                    <a:lnTo>
                      <a:pt x="118" y="22"/>
                    </a:lnTo>
                    <a:lnTo>
                      <a:pt x="110" y="28"/>
                    </a:lnTo>
                    <a:lnTo>
                      <a:pt x="104" y="28"/>
                    </a:lnTo>
                    <a:lnTo>
                      <a:pt x="98" y="28"/>
                    </a:lnTo>
                    <a:lnTo>
                      <a:pt x="94" y="26"/>
                    </a:lnTo>
                    <a:lnTo>
                      <a:pt x="90" y="24"/>
                    </a:lnTo>
                    <a:lnTo>
                      <a:pt x="84" y="22"/>
                    </a:lnTo>
                    <a:lnTo>
                      <a:pt x="72" y="24"/>
                    </a:lnTo>
                    <a:lnTo>
                      <a:pt x="60" y="28"/>
                    </a:lnTo>
                    <a:lnTo>
                      <a:pt x="48" y="30"/>
                    </a:lnTo>
                    <a:lnTo>
                      <a:pt x="34" y="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0" name="íşḷïḓè"/>
              <p:cNvSpPr/>
              <p:nvPr/>
            </p:nvSpPr>
            <p:spPr bwMode="auto">
              <a:xfrm>
                <a:off x="2282040" y="1562932"/>
                <a:ext cx="111555" cy="30822"/>
              </a:xfrm>
              <a:custGeom>
                <a:avLst/>
                <a:gdLst>
                  <a:gd name="T0" fmla="*/ 2147483647 w 64"/>
                  <a:gd name="T1" fmla="*/ 2147483647 h 18"/>
                  <a:gd name="T2" fmla="*/ 2147483647 w 64"/>
                  <a:gd name="T3" fmla="*/ 2147483647 h 18"/>
                  <a:gd name="T4" fmla="*/ 0 w 64"/>
                  <a:gd name="T5" fmla="*/ 2147483647 h 18"/>
                  <a:gd name="T6" fmla="*/ 2147483647 w 64"/>
                  <a:gd name="T7" fmla="*/ 2147483647 h 18"/>
                  <a:gd name="T8" fmla="*/ 2147483647 w 64"/>
                  <a:gd name="T9" fmla="*/ 2147483647 h 18"/>
                  <a:gd name="T10" fmla="*/ 2147483647 w 64"/>
                  <a:gd name="T11" fmla="*/ 2147483647 h 18"/>
                  <a:gd name="T12" fmla="*/ 2147483647 w 64"/>
                  <a:gd name="T13" fmla="*/ 2147483647 h 18"/>
                  <a:gd name="T14" fmla="*/ 2147483647 w 64"/>
                  <a:gd name="T15" fmla="*/ 2147483647 h 18"/>
                  <a:gd name="T16" fmla="*/ 2147483647 w 64"/>
                  <a:gd name="T17" fmla="*/ 0 h 18"/>
                  <a:gd name="T18" fmla="*/ 2147483647 w 64"/>
                  <a:gd name="T19" fmla="*/ 2147483647 h 18"/>
                  <a:gd name="T20" fmla="*/ 2147483647 w 64"/>
                  <a:gd name="T21" fmla="*/ 2147483647 h 18"/>
                  <a:gd name="T22" fmla="*/ 2147483647 w 64"/>
                  <a:gd name="T23" fmla="*/ 2147483647 h 18"/>
                  <a:gd name="T24" fmla="*/ 2147483647 w 64"/>
                  <a:gd name="T25" fmla="*/ 2147483647 h 18"/>
                  <a:gd name="T26" fmla="*/ 2147483647 w 64"/>
                  <a:gd name="T27" fmla="*/ 2147483647 h 18"/>
                  <a:gd name="T28" fmla="*/ 2147483647 w 64"/>
                  <a:gd name="T29" fmla="*/ 2147483647 h 18"/>
                  <a:gd name="T30" fmla="*/ 2147483647 w 64"/>
                  <a:gd name="T31" fmla="*/ 2147483647 h 18"/>
                  <a:gd name="T32" fmla="*/ 2147483647 w 64"/>
                  <a:gd name="T33" fmla="*/ 2147483647 h 18"/>
                  <a:gd name="T34" fmla="*/ 2147483647 w 64"/>
                  <a:gd name="T35" fmla="*/ 214748364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4"/>
                  <a:gd name="T55" fmla="*/ 0 h 18"/>
                  <a:gd name="T56" fmla="*/ 64 w 64"/>
                  <a:gd name="T57" fmla="*/ 18 h 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4" h="18">
                    <a:moveTo>
                      <a:pt x="12" y="18"/>
                    </a:moveTo>
                    <a:lnTo>
                      <a:pt x="6" y="16"/>
                    </a:lnTo>
                    <a:lnTo>
                      <a:pt x="0" y="14"/>
                    </a:lnTo>
                    <a:lnTo>
                      <a:pt x="8" y="12"/>
                    </a:lnTo>
                    <a:lnTo>
                      <a:pt x="18" y="12"/>
                    </a:lnTo>
                    <a:lnTo>
                      <a:pt x="26" y="10"/>
                    </a:lnTo>
                    <a:lnTo>
                      <a:pt x="28" y="10"/>
                    </a:lnTo>
                    <a:lnTo>
                      <a:pt x="30" y="8"/>
                    </a:lnTo>
                    <a:lnTo>
                      <a:pt x="48" y="0"/>
                    </a:lnTo>
                    <a:lnTo>
                      <a:pt x="58" y="2"/>
                    </a:lnTo>
                    <a:lnTo>
                      <a:pt x="64" y="4"/>
                    </a:lnTo>
                    <a:lnTo>
                      <a:pt x="58" y="10"/>
                    </a:lnTo>
                    <a:lnTo>
                      <a:pt x="48" y="16"/>
                    </a:lnTo>
                    <a:lnTo>
                      <a:pt x="30" y="18"/>
                    </a:lnTo>
                    <a:lnTo>
                      <a:pt x="30" y="16"/>
                    </a:lnTo>
                    <a:lnTo>
                      <a:pt x="28" y="16"/>
                    </a:lnTo>
                    <a:lnTo>
                      <a:pt x="22" y="16"/>
                    </a:lnTo>
                    <a:lnTo>
                      <a:pt x="12"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1" name="işḻîďe"/>
              <p:cNvSpPr/>
              <p:nvPr/>
            </p:nvSpPr>
            <p:spPr bwMode="auto">
              <a:xfrm>
                <a:off x="2356410" y="1675017"/>
                <a:ext cx="128081" cy="70053"/>
              </a:xfrm>
              <a:custGeom>
                <a:avLst/>
                <a:gdLst>
                  <a:gd name="T0" fmla="*/ 2147483647 w 74"/>
                  <a:gd name="T1" fmla="*/ 2147483647 h 42"/>
                  <a:gd name="T2" fmla="*/ 2147483647 w 74"/>
                  <a:gd name="T3" fmla="*/ 2147483647 h 42"/>
                  <a:gd name="T4" fmla="*/ 2147483647 w 74"/>
                  <a:gd name="T5" fmla="*/ 2147483647 h 42"/>
                  <a:gd name="T6" fmla="*/ 2147483647 w 74"/>
                  <a:gd name="T7" fmla="*/ 2147483647 h 42"/>
                  <a:gd name="T8" fmla="*/ 2147483647 w 74"/>
                  <a:gd name="T9" fmla="*/ 2147483647 h 42"/>
                  <a:gd name="T10" fmla="*/ 2147483647 w 74"/>
                  <a:gd name="T11" fmla="*/ 2147483647 h 42"/>
                  <a:gd name="T12" fmla="*/ 2147483647 w 74"/>
                  <a:gd name="T13" fmla="*/ 2147483647 h 42"/>
                  <a:gd name="T14" fmla="*/ 2147483647 w 74"/>
                  <a:gd name="T15" fmla="*/ 2147483647 h 42"/>
                  <a:gd name="T16" fmla="*/ 2147483647 w 74"/>
                  <a:gd name="T17" fmla="*/ 2147483647 h 42"/>
                  <a:gd name="T18" fmla="*/ 2147483647 w 74"/>
                  <a:gd name="T19" fmla="*/ 2147483647 h 42"/>
                  <a:gd name="T20" fmla="*/ 2147483647 w 74"/>
                  <a:gd name="T21" fmla="*/ 2147483647 h 42"/>
                  <a:gd name="T22" fmla="*/ 2147483647 w 74"/>
                  <a:gd name="T23" fmla="*/ 2147483647 h 42"/>
                  <a:gd name="T24" fmla="*/ 2147483647 w 74"/>
                  <a:gd name="T25" fmla="*/ 2147483647 h 42"/>
                  <a:gd name="T26" fmla="*/ 2147483647 w 74"/>
                  <a:gd name="T27" fmla="*/ 2147483647 h 42"/>
                  <a:gd name="T28" fmla="*/ 2147483647 w 74"/>
                  <a:gd name="T29" fmla="*/ 2147483647 h 42"/>
                  <a:gd name="T30" fmla="*/ 2147483647 w 74"/>
                  <a:gd name="T31" fmla="*/ 2147483647 h 42"/>
                  <a:gd name="T32" fmla="*/ 2147483647 w 74"/>
                  <a:gd name="T33" fmla="*/ 2147483647 h 42"/>
                  <a:gd name="T34" fmla="*/ 2147483647 w 74"/>
                  <a:gd name="T35" fmla="*/ 2147483647 h 42"/>
                  <a:gd name="T36" fmla="*/ 2147483647 w 74"/>
                  <a:gd name="T37" fmla="*/ 2147483647 h 42"/>
                  <a:gd name="T38" fmla="*/ 0 w 74"/>
                  <a:gd name="T39" fmla="*/ 2147483647 h 42"/>
                  <a:gd name="T40" fmla="*/ 2147483647 w 74"/>
                  <a:gd name="T41" fmla="*/ 2147483647 h 42"/>
                  <a:gd name="T42" fmla="*/ 2147483647 w 74"/>
                  <a:gd name="T43" fmla="*/ 2147483647 h 42"/>
                  <a:gd name="T44" fmla="*/ 2147483647 w 74"/>
                  <a:gd name="T45" fmla="*/ 2147483647 h 42"/>
                  <a:gd name="T46" fmla="*/ 2147483647 w 74"/>
                  <a:gd name="T47" fmla="*/ 2147483647 h 42"/>
                  <a:gd name="T48" fmla="*/ 2147483647 w 74"/>
                  <a:gd name="T49" fmla="*/ 2147483647 h 42"/>
                  <a:gd name="T50" fmla="*/ 2147483647 w 74"/>
                  <a:gd name="T51" fmla="*/ 2147483647 h 42"/>
                  <a:gd name="T52" fmla="*/ 2147483647 w 74"/>
                  <a:gd name="T53" fmla="*/ 2147483647 h 42"/>
                  <a:gd name="T54" fmla="*/ 2147483647 w 74"/>
                  <a:gd name="T55" fmla="*/ 2147483647 h 42"/>
                  <a:gd name="T56" fmla="*/ 2147483647 w 74"/>
                  <a:gd name="T57" fmla="*/ 2147483647 h 42"/>
                  <a:gd name="T58" fmla="*/ 2147483647 w 74"/>
                  <a:gd name="T59" fmla="*/ 2147483647 h 42"/>
                  <a:gd name="T60" fmla="*/ 2147483647 w 74"/>
                  <a:gd name="T61" fmla="*/ 2147483647 h 42"/>
                  <a:gd name="T62" fmla="*/ 2147483647 w 74"/>
                  <a:gd name="T63" fmla="*/ 2147483647 h 42"/>
                  <a:gd name="T64" fmla="*/ 2147483647 w 74"/>
                  <a:gd name="T65" fmla="*/ 2147483647 h 42"/>
                  <a:gd name="T66" fmla="*/ 2147483647 w 74"/>
                  <a:gd name="T67" fmla="*/ 0 h 42"/>
                  <a:gd name="T68" fmla="*/ 2147483647 w 74"/>
                  <a:gd name="T69" fmla="*/ 2147483647 h 4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74"/>
                  <a:gd name="T106" fmla="*/ 0 h 42"/>
                  <a:gd name="T107" fmla="*/ 74 w 74"/>
                  <a:gd name="T108" fmla="*/ 42 h 4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74" h="42">
                    <a:moveTo>
                      <a:pt x="74" y="4"/>
                    </a:moveTo>
                    <a:lnTo>
                      <a:pt x="70" y="6"/>
                    </a:lnTo>
                    <a:lnTo>
                      <a:pt x="66" y="8"/>
                    </a:lnTo>
                    <a:lnTo>
                      <a:pt x="58" y="14"/>
                    </a:lnTo>
                    <a:lnTo>
                      <a:pt x="66" y="22"/>
                    </a:lnTo>
                    <a:lnTo>
                      <a:pt x="56" y="28"/>
                    </a:lnTo>
                    <a:lnTo>
                      <a:pt x="52" y="30"/>
                    </a:lnTo>
                    <a:lnTo>
                      <a:pt x="48" y="28"/>
                    </a:lnTo>
                    <a:lnTo>
                      <a:pt x="48" y="32"/>
                    </a:lnTo>
                    <a:lnTo>
                      <a:pt x="44" y="34"/>
                    </a:lnTo>
                    <a:lnTo>
                      <a:pt x="38" y="36"/>
                    </a:lnTo>
                    <a:lnTo>
                      <a:pt x="32" y="38"/>
                    </a:lnTo>
                    <a:lnTo>
                      <a:pt x="26" y="42"/>
                    </a:lnTo>
                    <a:lnTo>
                      <a:pt x="18" y="42"/>
                    </a:lnTo>
                    <a:lnTo>
                      <a:pt x="18" y="36"/>
                    </a:lnTo>
                    <a:lnTo>
                      <a:pt x="16" y="34"/>
                    </a:lnTo>
                    <a:lnTo>
                      <a:pt x="10" y="32"/>
                    </a:lnTo>
                    <a:lnTo>
                      <a:pt x="4" y="28"/>
                    </a:lnTo>
                    <a:lnTo>
                      <a:pt x="2" y="26"/>
                    </a:lnTo>
                    <a:lnTo>
                      <a:pt x="0" y="22"/>
                    </a:lnTo>
                    <a:lnTo>
                      <a:pt x="2" y="20"/>
                    </a:lnTo>
                    <a:lnTo>
                      <a:pt x="4" y="18"/>
                    </a:lnTo>
                    <a:lnTo>
                      <a:pt x="8" y="16"/>
                    </a:lnTo>
                    <a:lnTo>
                      <a:pt x="14" y="16"/>
                    </a:lnTo>
                    <a:lnTo>
                      <a:pt x="16" y="18"/>
                    </a:lnTo>
                    <a:lnTo>
                      <a:pt x="20" y="20"/>
                    </a:lnTo>
                    <a:lnTo>
                      <a:pt x="22" y="20"/>
                    </a:lnTo>
                    <a:lnTo>
                      <a:pt x="30" y="18"/>
                    </a:lnTo>
                    <a:lnTo>
                      <a:pt x="32" y="16"/>
                    </a:lnTo>
                    <a:lnTo>
                      <a:pt x="32" y="14"/>
                    </a:lnTo>
                    <a:lnTo>
                      <a:pt x="32" y="8"/>
                    </a:lnTo>
                    <a:lnTo>
                      <a:pt x="38" y="4"/>
                    </a:lnTo>
                    <a:lnTo>
                      <a:pt x="50" y="4"/>
                    </a:lnTo>
                    <a:lnTo>
                      <a:pt x="74" y="0"/>
                    </a:lnTo>
                    <a:lnTo>
                      <a:pt x="74" y="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2" name="îṡlíḑé"/>
              <p:cNvSpPr/>
              <p:nvPr/>
            </p:nvSpPr>
            <p:spPr bwMode="auto">
              <a:xfrm>
                <a:off x="2332997" y="1777294"/>
                <a:ext cx="67484" cy="36427"/>
              </a:xfrm>
              <a:custGeom>
                <a:avLst/>
                <a:gdLst>
                  <a:gd name="T0" fmla="*/ 2147483647 w 40"/>
                  <a:gd name="T1" fmla="*/ 2147483647 h 22"/>
                  <a:gd name="T2" fmla="*/ 2147483647 w 40"/>
                  <a:gd name="T3" fmla="*/ 2147483647 h 22"/>
                  <a:gd name="T4" fmla="*/ 2147483647 w 40"/>
                  <a:gd name="T5" fmla="*/ 2147483647 h 22"/>
                  <a:gd name="T6" fmla="*/ 0 w 40"/>
                  <a:gd name="T7" fmla="*/ 2147483647 h 22"/>
                  <a:gd name="T8" fmla="*/ 2147483647 w 40"/>
                  <a:gd name="T9" fmla="*/ 2147483647 h 22"/>
                  <a:gd name="T10" fmla="*/ 2147483647 w 40"/>
                  <a:gd name="T11" fmla="*/ 2147483647 h 22"/>
                  <a:gd name="T12" fmla="*/ 2147483647 w 40"/>
                  <a:gd name="T13" fmla="*/ 0 h 22"/>
                  <a:gd name="T14" fmla="*/ 2147483647 w 40"/>
                  <a:gd name="T15" fmla="*/ 2147483647 h 22"/>
                  <a:gd name="T16" fmla="*/ 2147483647 w 40"/>
                  <a:gd name="T17" fmla="*/ 2147483647 h 22"/>
                  <a:gd name="T18" fmla="*/ 2147483647 w 40"/>
                  <a:gd name="T19" fmla="*/ 2147483647 h 22"/>
                  <a:gd name="T20" fmla="*/ 2147483647 w 40"/>
                  <a:gd name="T21" fmla="*/ 2147483647 h 22"/>
                  <a:gd name="T22" fmla="*/ 2147483647 w 40"/>
                  <a:gd name="T23" fmla="*/ 2147483647 h 22"/>
                  <a:gd name="T24" fmla="*/ 2147483647 w 40"/>
                  <a:gd name="T25" fmla="*/ 2147483647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
                  <a:gd name="T40" fmla="*/ 0 h 22"/>
                  <a:gd name="T41" fmla="*/ 40 w 40"/>
                  <a:gd name="T42" fmla="*/ 22 h 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 h="22">
                    <a:moveTo>
                      <a:pt x="22" y="22"/>
                    </a:moveTo>
                    <a:lnTo>
                      <a:pt x="16" y="22"/>
                    </a:lnTo>
                    <a:lnTo>
                      <a:pt x="8" y="20"/>
                    </a:lnTo>
                    <a:lnTo>
                      <a:pt x="0" y="14"/>
                    </a:lnTo>
                    <a:lnTo>
                      <a:pt x="6" y="10"/>
                    </a:lnTo>
                    <a:lnTo>
                      <a:pt x="12" y="6"/>
                    </a:lnTo>
                    <a:lnTo>
                      <a:pt x="30" y="0"/>
                    </a:lnTo>
                    <a:lnTo>
                      <a:pt x="32" y="4"/>
                    </a:lnTo>
                    <a:lnTo>
                      <a:pt x="34" y="6"/>
                    </a:lnTo>
                    <a:lnTo>
                      <a:pt x="40" y="6"/>
                    </a:lnTo>
                    <a:lnTo>
                      <a:pt x="40" y="18"/>
                    </a:lnTo>
                    <a:lnTo>
                      <a:pt x="32" y="22"/>
                    </a:lnTo>
                    <a:lnTo>
                      <a:pt x="22"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3" name="íṡľídê"/>
              <p:cNvSpPr/>
              <p:nvPr/>
            </p:nvSpPr>
            <p:spPr bwMode="auto">
              <a:xfrm>
                <a:off x="2478983" y="1886577"/>
                <a:ext cx="140476" cy="70053"/>
              </a:xfrm>
              <a:custGeom>
                <a:avLst/>
                <a:gdLst>
                  <a:gd name="T0" fmla="*/ 2147483647 w 80"/>
                  <a:gd name="T1" fmla="*/ 2147483647 h 42"/>
                  <a:gd name="T2" fmla="*/ 2147483647 w 80"/>
                  <a:gd name="T3" fmla="*/ 2147483647 h 42"/>
                  <a:gd name="T4" fmla="*/ 2147483647 w 80"/>
                  <a:gd name="T5" fmla="*/ 2147483647 h 42"/>
                  <a:gd name="T6" fmla="*/ 2147483647 w 80"/>
                  <a:gd name="T7" fmla="*/ 2147483647 h 42"/>
                  <a:gd name="T8" fmla="*/ 2147483647 w 80"/>
                  <a:gd name="T9" fmla="*/ 2147483647 h 42"/>
                  <a:gd name="T10" fmla="*/ 2147483647 w 80"/>
                  <a:gd name="T11" fmla="*/ 2147483647 h 42"/>
                  <a:gd name="T12" fmla="*/ 2147483647 w 80"/>
                  <a:gd name="T13" fmla="*/ 2147483647 h 42"/>
                  <a:gd name="T14" fmla="*/ 2147483647 w 80"/>
                  <a:gd name="T15" fmla="*/ 2147483647 h 42"/>
                  <a:gd name="T16" fmla="*/ 2147483647 w 80"/>
                  <a:gd name="T17" fmla="*/ 2147483647 h 42"/>
                  <a:gd name="T18" fmla="*/ 2147483647 w 80"/>
                  <a:gd name="T19" fmla="*/ 2147483647 h 42"/>
                  <a:gd name="T20" fmla="*/ 2147483647 w 80"/>
                  <a:gd name="T21" fmla="*/ 2147483647 h 42"/>
                  <a:gd name="T22" fmla="*/ 2147483647 w 80"/>
                  <a:gd name="T23" fmla="*/ 2147483647 h 42"/>
                  <a:gd name="T24" fmla="*/ 2147483647 w 80"/>
                  <a:gd name="T25" fmla="*/ 2147483647 h 42"/>
                  <a:gd name="T26" fmla="*/ 2147483647 w 80"/>
                  <a:gd name="T27" fmla="*/ 2147483647 h 42"/>
                  <a:gd name="T28" fmla="*/ 0 w 80"/>
                  <a:gd name="T29" fmla="*/ 2147483647 h 42"/>
                  <a:gd name="T30" fmla="*/ 2147483647 w 80"/>
                  <a:gd name="T31" fmla="*/ 2147483647 h 42"/>
                  <a:gd name="T32" fmla="*/ 2147483647 w 80"/>
                  <a:gd name="T33" fmla="*/ 2147483647 h 42"/>
                  <a:gd name="T34" fmla="*/ 2147483647 w 80"/>
                  <a:gd name="T35" fmla="*/ 0 h 42"/>
                  <a:gd name="T36" fmla="*/ 2147483647 w 80"/>
                  <a:gd name="T37" fmla="*/ 2147483647 h 42"/>
                  <a:gd name="T38" fmla="*/ 2147483647 w 80"/>
                  <a:gd name="T39" fmla="*/ 2147483647 h 42"/>
                  <a:gd name="T40" fmla="*/ 2147483647 w 80"/>
                  <a:gd name="T41" fmla="*/ 2147483647 h 42"/>
                  <a:gd name="T42" fmla="*/ 2147483647 w 80"/>
                  <a:gd name="T43" fmla="*/ 2147483647 h 42"/>
                  <a:gd name="T44" fmla="*/ 2147483647 w 80"/>
                  <a:gd name="T45" fmla="*/ 2147483647 h 42"/>
                  <a:gd name="T46" fmla="*/ 2147483647 w 80"/>
                  <a:gd name="T47" fmla="*/ 2147483647 h 42"/>
                  <a:gd name="T48" fmla="*/ 2147483647 w 80"/>
                  <a:gd name="T49" fmla="*/ 2147483647 h 42"/>
                  <a:gd name="T50" fmla="*/ 2147483647 w 80"/>
                  <a:gd name="T51" fmla="*/ 2147483647 h 42"/>
                  <a:gd name="T52" fmla="*/ 2147483647 w 80"/>
                  <a:gd name="T53" fmla="*/ 2147483647 h 42"/>
                  <a:gd name="T54" fmla="*/ 2147483647 w 80"/>
                  <a:gd name="T55" fmla="*/ 2147483647 h 42"/>
                  <a:gd name="T56" fmla="*/ 2147483647 w 80"/>
                  <a:gd name="T57" fmla="*/ 2147483647 h 42"/>
                  <a:gd name="T58" fmla="*/ 2147483647 w 80"/>
                  <a:gd name="T59" fmla="*/ 2147483647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0"/>
                  <a:gd name="T91" fmla="*/ 0 h 42"/>
                  <a:gd name="T92" fmla="*/ 80 w 80"/>
                  <a:gd name="T93" fmla="*/ 42 h 4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0" h="42">
                    <a:moveTo>
                      <a:pt x="58" y="40"/>
                    </a:moveTo>
                    <a:lnTo>
                      <a:pt x="56" y="30"/>
                    </a:lnTo>
                    <a:lnTo>
                      <a:pt x="52" y="26"/>
                    </a:lnTo>
                    <a:lnTo>
                      <a:pt x="48" y="26"/>
                    </a:lnTo>
                    <a:lnTo>
                      <a:pt x="42" y="26"/>
                    </a:lnTo>
                    <a:lnTo>
                      <a:pt x="38" y="30"/>
                    </a:lnTo>
                    <a:lnTo>
                      <a:pt x="30" y="36"/>
                    </a:lnTo>
                    <a:lnTo>
                      <a:pt x="22" y="40"/>
                    </a:lnTo>
                    <a:lnTo>
                      <a:pt x="16" y="42"/>
                    </a:lnTo>
                    <a:lnTo>
                      <a:pt x="10" y="40"/>
                    </a:lnTo>
                    <a:lnTo>
                      <a:pt x="14" y="38"/>
                    </a:lnTo>
                    <a:lnTo>
                      <a:pt x="10" y="36"/>
                    </a:lnTo>
                    <a:lnTo>
                      <a:pt x="6" y="36"/>
                    </a:lnTo>
                    <a:lnTo>
                      <a:pt x="4" y="36"/>
                    </a:lnTo>
                    <a:lnTo>
                      <a:pt x="0" y="34"/>
                    </a:lnTo>
                    <a:lnTo>
                      <a:pt x="8" y="24"/>
                    </a:lnTo>
                    <a:lnTo>
                      <a:pt x="22" y="14"/>
                    </a:lnTo>
                    <a:lnTo>
                      <a:pt x="46" y="0"/>
                    </a:lnTo>
                    <a:lnTo>
                      <a:pt x="52" y="6"/>
                    </a:lnTo>
                    <a:lnTo>
                      <a:pt x="58" y="12"/>
                    </a:lnTo>
                    <a:lnTo>
                      <a:pt x="70" y="22"/>
                    </a:lnTo>
                    <a:lnTo>
                      <a:pt x="68" y="28"/>
                    </a:lnTo>
                    <a:lnTo>
                      <a:pt x="74" y="28"/>
                    </a:lnTo>
                    <a:lnTo>
                      <a:pt x="80" y="30"/>
                    </a:lnTo>
                    <a:lnTo>
                      <a:pt x="74" y="36"/>
                    </a:lnTo>
                    <a:lnTo>
                      <a:pt x="70" y="38"/>
                    </a:lnTo>
                    <a:lnTo>
                      <a:pt x="64" y="40"/>
                    </a:lnTo>
                    <a:lnTo>
                      <a:pt x="60" y="38"/>
                    </a:lnTo>
                    <a:lnTo>
                      <a:pt x="60" y="36"/>
                    </a:lnTo>
                    <a:lnTo>
                      <a:pt x="58" y="4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4" name="íşḻiḑe"/>
              <p:cNvSpPr/>
              <p:nvPr/>
            </p:nvSpPr>
            <p:spPr bwMode="auto">
              <a:xfrm>
                <a:off x="2425270" y="1610569"/>
                <a:ext cx="115686" cy="40630"/>
              </a:xfrm>
              <a:custGeom>
                <a:avLst/>
                <a:gdLst>
                  <a:gd name="T0" fmla="*/ 2147483647 w 66"/>
                  <a:gd name="T1" fmla="*/ 2147483647 h 24"/>
                  <a:gd name="T2" fmla="*/ 2147483647 w 66"/>
                  <a:gd name="T3" fmla="*/ 2147483647 h 24"/>
                  <a:gd name="T4" fmla="*/ 2147483647 w 66"/>
                  <a:gd name="T5" fmla="*/ 2147483647 h 24"/>
                  <a:gd name="T6" fmla="*/ 2147483647 w 66"/>
                  <a:gd name="T7" fmla="*/ 2147483647 h 24"/>
                  <a:gd name="T8" fmla="*/ 2147483647 w 66"/>
                  <a:gd name="T9" fmla="*/ 2147483647 h 24"/>
                  <a:gd name="T10" fmla="*/ 2147483647 w 66"/>
                  <a:gd name="T11" fmla="*/ 2147483647 h 24"/>
                  <a:gd name="T12" fmla="*/ 2147483647 w 66"/>
                  <a:gd name="T13" fmla="*/ 2147483647 h 24"/>
                  <a:gd name="T14" fmla="*/ 2147483647 w 66"/>
                  <a:gd name="T15" fmla="*/ 2147483647 h 24"/>
                  <a:gd name="T16" fmla="*/ 2147483647 w 66"/>
                  <a:gd name="T17" fmla="*/ 2147483647 h 24"/>
                  <a:gd name="T18" fmla="*/ 2147483647 w 66"/>
                  <a:gd name="T19" fmla="*/ 2147483647 h 24"/>
                  <a:gd name="T20" fmla="*/ 2147483647 w 66"/>
                  <a:gd name="T21" fmla="*/ 0 h 24"/>
                  <a:gd name="T22" fmla="*/ 2147483647 w 66"/>
                  <a:gd name="T23" fmla="*/ 0 h 24"/>
                  <a:gd name="T24" fmla="*/ 2147483647 w 66"/>
                  <a:gd name="T25" fmla="*/ 2147483647 h 24"/>
                  <a:gd name="T26" fmla="*/ 2147483647 w 66"/>
                  <a:gd name="T27" fmla="*/ 2147483647 h 24"/>
                  <a:gd name="T28" fmla="*/ 2147483647 w 66"/>
                  <a:gd name="T29" fmla="*/ 0 h 24"/>
                  <a:gd name="T30" fmla="*/ 2147483647 w 66"/>
                  <a:gd name="T31" fmla="*/ 2147483647 h 24"/>
                  <a:gd name="T32" fmla="*/ 2147483647 w 66"/>
                  <a:gd name="T33" fmla="*/ 2147483647 h 24"/>
                  <a:gd name="T34" fmla="*/ 2147483647 w 66"/>
                  <a:gd name="T35" fmla="*/ 2147483647 h 24"/>
                  <a:gd name="T36" fmla="*/ 2147483647 w 66"/>
                  <a:gd name="T37" fmla="*/ 2147483647 h 24"/>
                  <a:gd name="T38" fmla="*/ 2147483647 w 66"/>
                  <a:gd name="T39" fmla="*/ 2147483647 h 24"/>
                  <a:gd name="T40" fmla="*/ 2147483647 w 66"/>
                  <a:gd name="T41" fmla="*/ 2147483647 h 24"/>
                  <a:gd name="T42" fmla="*/ 2147483647 w 66"/>
                  <a:gd name="T43" fmla="*/ 2147483647 h 24"/>
                  <a:gd name="T44" fmla="*/ 2147483647 w 66"/>
                  <a:gd name="T45" fmla="*/ 2147483647 h 24"/>
                  <a:gd name="T46" fmla="*/ 2147483647 w 66"/>
                  <a:gd name="T47" fmla="*/ 2147483647 h 24"/>
                  <a:gd name="T48" fmla="*/ 2147483647 w 66"/>
                  <a:gd name="T49" fmla="*/ 2147483647 h 24"/>
                  <a:gd name="T50" fmla="*/ 2147483647 w 66"/>
                  <a:gd name="T51" fmla="*/ 2147483647 h 24"/>
                  <a:gd name="T52" fmla="*/ 2147483647 w 66"/>
                  <a:gd name="T53" fmla="*/ 2147483647 h 24"/>
                  <a:gd name="T54" fmla="*/ 2147483647 w 66"/>
                  <a:gd name="T55" fmla="*/ 2147483647 h 24"/>
                  <a:gd name="T56" fmla="*/ 2147483647 w 66"/>
                  <a:gd name="T57" fmla="*/ 2147483647 h 24"/>
                  <a:gd name="T58" fmla="*/ 0 w 66"/>
                  <a:gd name="T59" fmla="*/ 2147483647 h 24"/>
                  <a:gd name="T60" fmla="*/ 0 w 66"/>
                  <a:gd name="T61" fmla="*/ 2147483647 h 24"/>
                  <a:gd name="T62" fmla="*/ 0 w 66"/>
                  <a:gd name="T63" fmla="*/ 2147483647 h 24"/>
                  <a:gd name="T64" fmla="*/ 2147483647 w 66"/>
                  <a:gd name="T65" fmla="*/ 2147483647 h 24"/>
                  <a:gd name="T66" fmla="*/ 2147483647 w 66"/>
                  <a:gd name="T67" fmla="*/ 0 h 24"/>
                  <a:gd name="T68" fmla="*/ 2147483647 w 66"/>
                  <a:gd name="T69" fmla="*/ 2147483647 h 24"/>
                  <a:gd name="T70" fmla="*/ 2147483647 w 66"/>
                  <a:gd name="T71" fmla="*/ 2147483647 h 24"/>
                  <a:gd name="T72" fmla="*/ 2147483647 w 66"/>
                  <a:gd name="T73" fmla="*/ 2147483647 h 24"/>
                  <a:gd name="T74" fmla="*/ 2147483647 w 66"/>
                  <a:gd name="T75" fmla="*/ 2147483647 h 24"/>
                  <a:gd name="T76" fmla="*/ 2147483647 w 66"/>
                  <a:gd name="T77" fmla="*/ 2147483647 h 2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6"/>
                  <a:gd name="T118" fmla="*/ 0 h 24"/>
                  <a:gd name="T119" fmla="*/ 66 w 66"/>
                  <a:gd name="T120" fmla="*/ 24 h 2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6" h="24">
                    <a:moveTo>
                      <a:pt x="10" y="6"/>
                    </a:moveTo>
                    <a:lnTo>
                      <a:pt x="16" y="10"/>
                    </a:lnTo>
                    <a:lnTo>
                      <a:pt x="22" y="12"/>
                    </a:lnTo>
                    <a:lnTo>
                      <a:pt x="24" y="8"/>
                    </a:lnTo>
                    <a:lnTo>
                      <a:pt x="24" y="6"/>
                    </a:lnTo>
                    <a:lnTo>
                      <a:pt x="26" y="6"/>
                    </a:lnTo>
                    <a:lnTo>
                      <a:pt x="30" y="6"/>
                    </a:lnTo>
                    <a:lnTo>
                      <a:pt x="34" y="8"/>
                    </a:lnTo>
                    <a:lnTo>
                      <a:pt x="38" y="12"/>
                    </a:lnTo>
                    <a:lnTo>
                      <a:pt x="40" y="4"/>
                    </a:lnTo>
                    <a:lnTo>
                      <a:pt x="42" y="0"/>
                    </a:lnTo>
                    <a:lnTo>
                      <a:pt x="46" y="0"/>
                    </a:lnTo>
                    <a:lnTo>
                      <a:pt x="56" y="2"/>
                    </a:lnTo>
                    <a:lnTo>
                      <a:pt x="62" y="2"/>
                    </a:lnTo>
                    <a:lnTo>
                      <a:pt x="64" y="0"/>
                    </a:lnTo>
                    <a:lnTo>
                      <a:pt x="66" y="6"/>
                    </a:lnTo>
                    <a:lnTo>
                      <a:pt x="62" y="12"/>
                    </a:lnTo>
                    <a:lnTo>
                      <a:pt x="56" y="16"/>
                    </a:lnTo>
                    <a:lnTo>
                      <a:pt x="46" y="20"/>
                    </a:lnTo>
                    <a:lnTo>
                      <a:pt x="42" y="20"/>
                    </a:lnTo>
                    <a:lnTo>
                      <a:pt x="36" y="20"/>
                    </a:lnTo>
                    <a:lnTo>
                      <a:pt x="34" y="24"/>
                    </a:lnTo>
                    <a:lnTo>
                      <a:pt x="28" y="24"/>
                    </a:lnTo>
                    <a:lnTo>
                      <a:pt x="24" y="24"/>
                    </a:lnTo>
                    <a:lnTo>
                      <a:pt x="20" y="22"/>
                    </a:lnTo>
                    <a:lnTo>
                      <a:pt x="18" y="20"/>
                    </a:lnTo>
                    <a:lnTo>
                      <a:pt x="18" y="14"/>
                    </a:lnTo>
                    <a:lnTo>
                      <a:pt x="6" y="14"/>
                    </a:lnTo>
                    <a:lnTo>
                      <a:pt x="2" y="14"/>
                    </a:lnTo>
                    <a:lnTo>
                      <a:pt x="0" y="10"/>
                    </a:lnTo>
                    <a:lnTo>
                      <a:pt x="0" y="6"/>
                    </a:lnTo>
                    <a:lnTo>
                      <a:pt x="0" y="4"/>
                    </a:lnTo>
                    <a:lnTo>
                      <a:pt x="2" y="2"/>
                    </a:lnTo>
                    <a:lnTo>
                      <a:pt x="8" y="0"/>
                    </a:lnTo>
                    <a:lnTo>
                      <a:pt x="10" y="2"/>
                    </a:lnTo>
                    <a:lnTo>
                      <a:pt x="12" y="4"/>
                    </a:lnTo>
                    <a:lnTo>
                      <a:pt x="16" y="10"/>
                    </a:lnTo>
                    <a:lnTo>
                      <a:pt x="16" y="8"/>
                    </a:lnTo>
                    <a:lnTo>
                      <a:pt x="10"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5" name="ïṩḷïḑê"/>
              <p:cNvSpPr/>
              <p:nvPr/>
            </p:nvSpPr>
            <p:spPr bwMode="auto">
              <a:xfrm>
                <a:off x="2578142" y="1600760"/>
                <a:ext cx="283707" cy="63047"/>
              </a:xfrm>
              <a:custGeom>
                <a:avLst/>
                <a:gdLst>
                  <a:gd name="T0" fmla="*/ 2147483647 w 164"/>
                  <a:gd name="T1" fmla="*/ 2147483647 h 38"/>
                  <a:gd name="T2" fmla="*/ 2147483647 w 164"/>
                  <a:gd name="T3" fmla="*/ 2147483647 h 38"/>
                  <a:gd name="T4" fmla="*/ 2147483647 w 164"/>
                  <a:gd name="T5" fmla="*/ 2147483647 h 38"/>
                  <a:gd name="T6" fmla="*/ 2147483647 w 164"/>
                  <a:gd name="T7" fmla="*/ 2147483647 h 38"/>
                  <a:gd name="T8" fmla="*/ 2147483647 w 164"/>
                  <a:gd name="T9" fmla="*/ 2147483647 h 38"/>
                  <a:gd name="T10" fmla="*/ 2147483647 w 164"/>
                  <a:gd name="T11" fmla="*/ 2147483647 h 38"/>
                  <a:gd name="T12" fmla="*/ 2147483647 w 164"/>
                  <a:gd name="T13" fmla="*/ 2147483647 h 38"/>
                  <a:gd name="T14" fmla="*/ 2147483647 w 164"/>
                  <a:gd name="T15" fmla="*/ 2147483647 h 38"/>
                  <a:gd name="T16" fmla="*/ 0 w 164"/>
                  <a:gd name="T17" fmla="*/ 2147483647 h 38"/>
                  <a:gd name="T18" fmla="*/ 2147483647 w 164"/>
                  <a:gd name="T19" fmla="*/ 2147483647 h 38"/>
                  <a:gd name="T20" fmla="*/ 2147483647 w 164"/>
                  <a:gd name="T21" fmla="*/ 0 h 38"/>
                  <a:gd name="T22" fmla="*/ 2147483647 w 164"/>
                  <a:gd name="T23" fmla="*/ 2147483647 h 38"/>
                  <a:gd name="T24" fmla="*/ 2147483647 w 164"/>
                  <a:gd name="T25" fmla="*/ 2147483647 h 38"/>
                  <a:gd name="T26" fmla="*/ 2147483647 w 164"/>
                  <a:gd name="T27" fmla="*/ 2147483647 h 38"/>
                  <a:gd name="T28" fmla="*/ 2147483647 w 164"/>
                  <a:gd name="T29" fmla="*/ 2147483647 h 38"/>
                  <a:gd name="T30" fmla="*/ 2147483647 w 164"/>
                  <a:gd name="T31" fmla="*/ 2147483647 h 38"/>
                  <a:gd name="T32" fmla="*/ 2147483647 w 164"/>
                  <a:gd name="T33" fmla="*/ 2147483647 h 38"/>
                  <a:gd name="T34" fmla="*/ 2147483647 w 164"/>
                  <a:gd name="T35" fmla="*/ 2147483647 h 38"/>
                  <a:gd name="T36" fmla="*/ 2147483647 w 164"/>
                  <a:gd name="T37" fmla="*/ 2147483647 h 38"/>
                  <a:gd name="T38" fmla="*/ 2147483647 w 164"/>
                  <a:gd name="T39" fmla="*/ 2147483647 h 38"/>
                  <a:gd name="T40" fmla="*/ 2147483647 w 164"/>
                  <a:gd name="T41" fmla="*/ 2147483647 h 38"/>
                  <a:gd name="T42" fmla="*/ 2147483647 w 164"/>
                  <a:gd name="T43" fmla="*/ 2147483647 h 38"/>
                  <a:gd name="T44" fmla="*/ 2147483647 w 164"/>
                  <a:gd name="T45" fmla="*/ 2147483647 h 38"/>
                  <a:gd name="T46" fmla="*/ 2147483647 w 164"/>
                  <a:gd name="T47" fmla="*/ 2147483647 h 38"/>
                  <a:gd name="T48" fmla="*/ 2147483647 w 164"/>
                  <a:gd name="T49" fmla="*/ 2147483647 h 38"/>
                  <a:gd name="T50" fmla="*/ 2147483647 w 164"/>
                  <a:gd name="T51" fmla="*/ 2147483647 h 38"/>
                  <a:gd name="T52" fmla="*/ 2147483647 w 164"/>
                  <a:gd name="T53" fmla="*/ 2147483647 h 38"/>
                  <a:gd name="T54" fmla="*/ 2147483647 w 164"/>
                  <a:gd name="T55" fmla="*/ 2147483647 h 38"/>
                  <a:gd name="T56" fmla="*/ 2147483647 w 164"/>
                  <a:gd name="T57" fmla="*/ 2147483647 h 38"/>
                  <a:gd name="T58" fmla="*/ 2147483647 w 164"/>
                  <a:gd name="T59" fmla="*/ 2147483647 h 38"/>
                  <a:gd name="T60" fmla="*/ 2147483647 w 164"/>
                  <a:gd name="T61" fmla="*/ 2147483647 h 38"/>
                  <a:gd name="T62" fmla="*/ 2147483647 w 164"/>
                  <a:gd name="T63" fmla="*/ 2147483647 h 38"/>
                  <a:gd name="T64" fmla="*/ 2147483647 w 164"/>
                  <a:gd name="T65" fmla="*/ 2147483647 h 38"/>
                  <a:gd name="T66" fmla="*/ 2147483647 w 164"/>
                  <a:gd name="T67" fmla="*/ 2147483647 h 38"/>
                  <a:gd name="T68" fmla="*/ 2147483647 w 164"/>
                  <a:gd name="T69" fmla="*/ 2147483647 h 38"/>
                  <a:gd name="T70" fmla="*/ 2147483647 w 164"/>
                  <a:gd name="T71" fmla="*/ 2147483647 h 38"/>
                  <a:gd name="T72" fmla="*/ 2147483647 w 164"/>
                  <a:gd name="T73" fmla="*/ 2147483647 h 38"/>
                  <a:gd name="T74" fmla="*/ 2147483647 w 164"/>
                  <a:gd name="T75" fmla="*/ 2147483647 h 38"/>
                  <a:gd name="T76" fmla="*/ 2147483647 w 164"/>
                  <a:gd name="T77" fmla="*/ 2147483647 h 38"/>
                  <a:gd name="T78" fmla="*/ 2147483647 w 164"/>
                  <a:gd name="T79" fmla="*/ 2147483647 h 38"/>
                  <a:gd name="T80" fmla="*/ 2147483647 w 164"/>
                  <a:gd name="T81" fmla="*/ 2147483647 h 38"/>
                  <a:gd name="T82" fmla="*/ 2147483647 w 164"/>
                  <a:gd name="T83" fmla="*/ 2147483647 h 38"/>
                  <a:gd name="T84" fmla="*/ 2147483647 w 164"/>
                  <a:gd name="T85" fmla="*/ 2147483647 h 38"/>
                  <a:gd name="T86" fmla="*/ 2147483647 w 164"/>
                  <a:gd name="T87" fmla="*/ 2147483647 h 38"/>
                  <a:gd name="T88" fmla="*/ 2147483647 w 164"/>
                  <a:gd name="T89" fmla="*/ 2147483647 h 38"/>
                  <a:gd name="T90" fmla="*/ 2147483647 w 164"/>
                  <a:gd name="T91" fmla="*/ 2147483647 h 38"/>
                  <a:gd name="T92" fmla="*/ 2147483647 w 164"/>
                  <a:gd name="T93" fmla="*/ 2147483647 h 38"/>
                  <a:gd name="T94" fmla="*/ 2147483647 w 164"/>
                  <a:gd name="T95" fmla="*/ 2147483647 h 38"/>
                  <a:gd name="T96" fmla="*/ 2147483647 w 164"/>
                  <a:gd name="T97" fmla="*/ 2147483647 h 38"/>
                  <a:gd name="T98" fmla="*/ 2147483647 w 164"/>
                  <a:gd name="T99" fmla="*/ 2147483647 h 38"/>
                  <a:gd name="T100" fmla="*/ 2147483647 w 164"/>
                  <a:gd name="T101" fmla="*/ 2147483647 h 38"/>
                  <a:gd name="T102" fmla="*/ 2147483647 w 164"/>
                  <a:gd name="T103" fmla="*/ 2147483647 h 38"/>
                  <a:gd name="T104" fmla="*/ 2147483647 w 164"/>
                  <a:gd name="T105" fmla="*/ 2147483647 h 38"/>
                  <a:gd name="T106" fmla="*/ 2147483647 w 164"/>
                  <a:gd name="T107" fmla="*/ 2147483647 h 38"/>
                  <a:gd name="T108" fmla="*/ 2147483647 w 164"/>
                  <a:gd name="T109" fmla="*/ 2147483647 h 38"/>
                  <a:gd name="T110" fmla="*/ 2147483647 w 164"/>
                  <a:gd name="T111" fmla="*/ 2147483647 h 38"/>
                  <a:gd name="T112" fmla="*/ 2147483647 w 164"/>
                  <a:gd name="T113" fmla="*/ 2147483647 h 38"/>
                  <a:gd name="T114" fmla="*/ 2147483647 w 164"/>
                  <a:gd name="T115" fmla="*/ 2147483647 h 38"/>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64"/>
                  <a:gd name="T175" fmla="*/ 0 h 38"/>
                  <a:gd name="T176" fmla="*/ 164 w 164"/>
                  <a:gd name="T177" fmla="*/ 38 h 38"/>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64" h="38">
                    <a:moveTo>
                      <a:pt x="30" y="22"/>
                    </a:moveTo>
                    <a:lnTo>
                      <a:pt x="36" y="18"/>
                    </a:lnTo>
                    <a:lnTo>
                      <a:pt x="32" y="16"/>
                    </a:lnTo>
                    <a:lnTo>
                      <a:pt x="28" y="16"/>
                    </a:lnTo>
                    <a:lnTo>
                      <a:pt x="22" y="16"/>
                    </a:lnTo>
                    <a:lnTo>
                      <a:pt x="12" y="18"/>
                    </a:lnTo>
                    <a:lnTo>
                      <a:pt x="8" y="16"/>
                    </a:lnTo>
                    <a:lnTo>
                      <a:pt x="4" y="14"/>
                    </a:lnTo>
                    <a:lnTo>
                      <a:pt x="0" y="6"/>
                    </a:lnTo>
                    <a:lnTo>
                      <a:pt x="8" y="2"/>
                    </a:lnTo>
                    <a:lnTo>
                      <a:pt x="20" y="0"/>
                    </a:lnTo>
                    <a:lnTo>
                      <a:pt x="28" y="2"/>
                    </a:lnTo>
                    <a:lnTo>
                      <a:pt x="32" y="6"/>
                    </a:lnTo>
                    <a:lnTo>
                      <a:pt x="38" y="8"/>
                    </a:lnTo>
                    <a:lnTo>
                      <a:pt x="44" y="10"/>
                    </a:lnTo>
                    <a:lnTo>
                      <a:pt x="58" y="10"/>
                    </a:lnTo>
                    <a:lnTo>
                      <a:pt x="60" y="8"/>
                    </a:lnTo>
                    <a:lnTo>
                      <a:pt x="64" y="6"/>
                    </a:lnTo>
                    <a:lnTo>
                      <a:pt x="68" y="6"/>
                    </a:lnTo>
                    <a:lnTo>
                      <a:pt x="62" y="10"/>
                    </a:lnTo>
                    <a:lnTo>
                      <a:pt x="60" y="12"/>
                    </a:lnTo>
                    <a:lnTo>
                      <a:pt x="58" y="16"/>
                    </a:lnTo>
                    <a:lnTo>
                      <a:pt x="60" y="18"/>
                    </a:lnTo>
                    <a:lnTo>
                      <a:pt x="60" y="20"/>
                    </a:lnTo>
                    <a:lnTo>
                      <a:pt x="66" y="20"/>
                    </a:lnTo>
                    <a:lnTo>
                      <a:pt x="80" y="20"/>
                    </a:lnTo>
                    <a:lnTo>
                      <a:pt x="94" y="20"/>
                    </a:lnTo>
                    <a:lnTo>
                      <a:pt x="108" y="20"/>
                    </a:lnTo>
                    <a:lnTo>
                      <a:pt x="120" y="18"/>
                    </a:lnTo>
                    <a:lnTo>
                      <a:pt x="136" y="18"/>
                    </a:lnTo>
                    <a:lnTo>
                      <a:pt x="144" y="18"/>
                    </a:lnTo>
                    <a:lnTo>
                      <a:pt x="152" y="20"/>
                    </a:lnTo>
                    <a:lnTo>
                      <a:pt x="164" y="22"/>
                    </a:lnTo>
                    <a:lnTo>
                      <a:pt x="160" y="30"/>
                    </a:lnTo>
                    <a:lnTo>
                      <a:pt x="156" y="36"/>
                    </a:lnTo>
                    <a:lnTo>
                      <a:pt x="148" y="38"/>
                    </a:lnTo>
                    <a:lnTo>
                      <a:pt x="140" y="38"/>
                    </a:lnTo>
                    <a:lnTo>
                      <a:pt x="132" y="38"/>
                    </a:lnTo>
                    <a:lnTo>
                      <a:pt x="124" y="36"/>
                    </a:lnTo>
                    <a:lnTo>
                      <a:pt x="118" y="36"/>
                    </a:lnTo>
                    <a:lnTo>
                      <a:pt x="110" y="34"/>
                    </a:lnTo>
                    <a:lnTo>
                      <a:pt x="104" y="34"/>
                    </a:lnTo>
                    <a:lnTo>
                      <a:pt x="96" y="32"/>
                    </a:lnTo>
                    <a:lnTo>
                      <a:pt x="90" y="30"/>
                    </a:lnTo>
                    <a:lnTo>
                      <a:pt x="86" y="30"/>
                    </a:lnTo>
                    <a:lnTo>
                      <a:pt x="78" y="32"/>
                    </a:lnTo>
                    <a:lnTo>
                      <a:pt x="72" y="34"/>
                    </a:lnTo>
                    <a:lnTo>
                      <a:pt x="68" y="38"/>
                    </a:lnTo>
                    <a:lnTo>
                      <a:pt x="62" y="38"/>
                    </a:lnTo>
                    <a:lnTo>
                      <a:pt x="42" y="36"/>
                    </a:lnTo>
                    <a:lnTo>
                      <a:pt x="32" y="36"/>
                    </a:lnTo>
                    <a:lnTo>
                      <a:pt x="28" y="36"/>
                    </a:lnTo>
                    <a:lnTo>
                      <a:pt x="24" y="38"/>
                    </a:lnTo>
                    <a:lnTo>
                      <a:pt x="24" y="30"/>
                    </a:lnTo>
                    <a:lnTo>
                      <a:pt x="28" y="24"/>
                    </a:lnTo>
                    <a:lnTo>
                      <a:pt x="32" y="20"/>
                    </a:lnTo>
                    <a:lnTo>
                      <a:pt x="36" y="20"/>
                    </a:lnTo>
                    <a:lnTo>
                      <a:pt x="30"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6" name="ïŝ1idè"/>
              <p:cNvSpPr/>
              <p:nvPr/>
            </p:nvSpPr>
            <p:spPr bwMode="auto">
              <a:xfrm>
                <a:off x="2532694" y="1637190"/>
                <a:ext cx="55088" cy="23818"/>
              </a:xfrm>
              <a:custGeom>
                <a:avLst/>
                <a:gdLst>
                  <a:gd name="T0" fmla="*/ 2147483647 w 30"/>
                  <a:gd name="T1" fmla="*/ 2147483647 h 14"/>
                  <a:gd name="T2" fmla="*/ 2147483647 w 30"/>
                  <a:gd name="T3" fmla="*/ 2147483647 h 14"/>
                  <a:gd name="T4" fmla="*/ 2147483647 w 30"/>
                  <a:gd name="T5" fmla="*/ 2147483647 h 14"/>
                  <a:gd name="T6" fmla="*/ 2147483647 w 30"/>
                  <a:gd name="T7" fmla="*/ 2147483647 h 14"/>
                  <a:gd name="T8" fmla="*/ 2147483647 w 30"/>
                  <a:gd name="T9" fmla="*/ 2147483647 h 14"/>
                  <a:gd name="T10" fmla="*/ 0 w 30"/>
                  <a:gd name="T11" fmla="*/ 2147483647 h 14"/>
                  <a:gd name="T12" fmla="*/ 2147483647 w 30"/>
                  <a:gd name="T13" fmla="*/ 2147483647 h 14"/>
                  <a:gd name="T14" fmla="*/ 2147483647 w 30"/>
                  <a:gd name="T15" fmla="*/ 0 h 14"/>
                  <a:gd name="T16" fmla="*/ 2147483647 w 30"/>
                  <a:gd name="T17" fmla="*/ 0 h 14"/>
                  <a:gd name="T18" fmla="*/ 2147483647 w 30"/>
                  <a:gd name="T19" fmla="*/ 2147483647 h 14"/>
                  <a:gd name="T20" fmla="*/ 2147483647 w 30"/>
                  <a:gd name="T21" fmla="*/ 2147483647 h 14"/>
                  <a:gd name="T22" fmla="*/ 2147483647 w 30"/>
                  <a:gd name="T23" fmla="*/ 2147483647 h 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
                  <a:gd name="T37" fmla="*/ 0 h 14"/>
                  <a:gd name="T38" fmla="*/ 30 w 30"/>
                  <a:gd name="T39" fmla="*/ 14 h 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 h="14">
                    <a:moveTo>
                      <a:pt x="30" y="8"/>
                    </a:moveTo>
                    <a:lnTo>
                      <a:pt x="28" y="12"/>
                    </a:lnTo>
                    <a:lnTo>
                      <a:pt x="24" y="14"/>
                    </a:lnTo>
                    <a:lnTo>
                      <a:pt x="20" y="14"/>
                    </a:lnTo>
                    <a:lnTo>
                      <a:pt x="10" y="12"/>
                    </a:lnTo>
                    <a:lnTo>
                      <a:pt x="0" y="10"/>
                    </a:lnTo>
                    <a:lnTo>
                      <a:pt x="6" y="4"/>
                    </a:lnTo>
                    <a:lnTo>
                      <a:pt x="16" y="0"/>
                    </a:lnTo>
                    <a:lnTo>
                      <a:pt x="22" y="0"/>
                    </a:lnTo>
                    <a:lnTo>
                      <a:pt x="26" y="2"/>
                    </a:lnTo>
                    <a:lnTo>
                      <a:pt x="28" y="4"/>
                    </a:lnTo>
                    <a:lnTo>
                      <a:pt x="3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7" name="îṡ1íďe"/>
              <p:cNvSpPr/>
              <p:nvPr/>
            </p:nvSpPr>
            <p:spPr bwMode="auto">
              <a:xfrm>
                <a:off x="2590537" y="1562932"/>
                <a:ext cx="61975" cy="30822"/>
              </a:xfrm>
              <a:custGeom>
                <a:avLst/>
                <a:gdLst>
                  <a:gd name="T0" fmla="*/ 2147483647 w 36"/>
                  <a:gd name="T1" fmla="*/ 2147483647 h 18"/>
                  <a:gd name="T2" fmla="*/ 2147483647 w 36"/>
                  <a:gd name="T3" fmla="*/ 2147483647 h 18"/>
                  <a:gd name="T4" fmla="*/ 2147483647 w 36"/>
                  <a:gd name="T5" fmla="*/ 2147483647 h 18"/>
                  <a:gd name="T6" fmla="*/ 2147483647 w 36"/>
                  <a:gd name="T7" fmla="*/ 2147483647 h 18"/>
                  <a:gd name="T8" fmla="*/ 2147483647 w 36"/>
                  <a:gd name="T9" fmla="*/ 2147483647 h 18"/>
                  <a:gd name="T10" fmla="*/ 2147483647 w 36"/>
                  <a:gd name="T11" fmla="*/ 2147483647 h 18"/>
                  <a:gd name="T12" fmla="*/ 2147483647 w 36"/>
                  <a:gd name="T13" fmla="*/ 2147483647 h 18"/>
                  <a:gd name="T14" fmla="*/ 2147483647 w 36"/>
                  <a:gd name="T15" fmla="*/ 2147483647 h 18"/>
                  <a:gd name="T16" fmla="*/ 2147483647 w 36"/>
                  <a:gd name="T17" fmla="*/ 2147483647 h 18"/>
                  <a:gd name="T18" fmla="*/ 0 w 36"/>
                  <a:gd name="T19" fmla="*/ 2147483647 h 18"/>
                  <a:gd name="T20" fmla="*/ 2147483647 w 36"/>
                  <a:gd name="T21" fmla="*/ 2147483647 h 18"/>
                  <a:gd name="T22" fmla="*/ 2147483647 w 36"/>
                  <a:gd name="T23" fmla="*/ 0 h 18"/>
                  <a:gd name="T24" fmla="*/ 2147483647 w 36"/>
                  <a:gd name="T25" fmla="*/ 0 h 18"/>
                  <a:gd name="T26" fmla="*/ 2147483647 w 36"/>
                  <a:gd name="T27" fmla="*/ 0 h 18"/>
                  <a:gd name="T28" fmla="*/ 2147483647 w 36"/>
                  <a:gd name="T29" fmla="*/ 2147483647 h 18"/>
                  <a:gd name="T30" fmla="*/ 2147483647 w 36"/>
                  <a:gd name="T31" fmla="*/ 2147483647 h 1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
                  <a:gd name="T49" fmla="*/ 0 h 18"/>
                  <a:gd name="T50" fmla="*/ 36 w 36"/>
                  <a:gd name="T51" fmla="*/ 18 h 1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 h="18">
                    <a:moveTo>
                      <a:pt x="32" y="6"/>
                    </a:moveTo>
                    <a:lnTo>
                      <a:pt x="26" y="10"/>
                    </a:lnTo>
                    <a:lnTo>
                      <a:pt x="30" y="12"/>
                    </a:lnTo>
                    <a:lnTo>
                      <a:pt x="36" y="12"/>
                    </a:lnTo>
                    <a:lnTo>
                      <a:pt x="34" y="16"/>
                    </a:lnTo>
                    <a:lnTo>
                      <a:pt x="36" y="18"/>
                    </a:lnTo>
                    <a:lnTo>
                      <a:pt x="16" y="18"/>
                    </a:lnTo>
                    <a:lnTo>
                      <a:pt x="8" y="14"/>
                    </a:lnTo>
                    <a:lnTo>
                      <a:pt x="2" y="12"/>
                    </a:lnTo>
                    <a:lnTo>
                      <a:pt x="0" y="6"/>
                    </a:lnTo>
                    <a:lnTo>
                      <a:pt x="2" y="2"/>
                    </a:lnTo>
                    <a:lnTo>
                      <a:pt x="4" y="0"/>
                    </a:lnTo>
                    <a:lnTo>
                      <a:pt x="8" y="0"/>
                    </a:lnTo>
                    <a:lnTo>
                      <a:pt x="14" y="0"/>
                    </a:lnTo>
                    <a:lnTo>
                      <a:pt x="24" y="4"/>
                    </a:lnTo>
                    <a:lnTo>
                      <a:pt x="32"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8" name="îšḻíḍé"/>
              <p:cNvSpPr/>
              <p:nvPr/>
            </p:nvSpPr>
            <p:spPr bwMode="auto">
              <a:xfrm>
                <a:off x="2671792" y="1483072"/>
                <a:ext cx="665195" cy="144309"/>
              </a:xfrm>
              <a:custGeom>
                <a:avLst/>
                <a:gdLst>
                  <a:gd name="T0" fmla="*/ 2147483647 w 382"/>
                  <a:gd name="T1" fmla="*/ 2147483647 h 86"/>
                  <a:gd name="T2" fmla="*/ 2147483647 w 382"/>
                  <a:gd name="T3" fmla="*/ 2147483647 h 86"/>
                  <a:gd name="T4" fmla="*/ 2147483647 w 382"/>
                  <a:gd name="T5" fmla="*/ 2147483647 h 86"/>
                  <a:gd name="T6" fmla="*/ 2147483647 w 382"/>
                  <a:gd name="T7" fmla="*/ 2147483647 h 86"/>
                  <a:gd name="T8" fmla="*/ 2147483647 w 382"/>
                  <a:gd name="T9" fmla="*/ 2147483647 h 86"/>
                  <a:gd name="T10" fmla="*/ 2147483647 w 382"/>
                  <a:gd name="T11" fmla="*/ 2147483647 h 86"/>
                  <a:gd name="T12" fmla="*/ 2147483647 w 382"/>
                  <a:gd name="T13" fmla="*/ 2147483647 h 86"/>
                  <a:gd name="T14" fmla="*/ 2147483647 w 382"/>
                  <a:gd name="T15" fmla="*/ 2147483647 h 86"/>
                  <a:gd name="T16" fmla="*/ 2147483647 w 382"/>
                  <a:gd name="T17" fmla="*/ 2147483647 h 86"/>
                  <a:gd name="T18" fmla="*/ 2147483647 w 382"/>
                  <a:gd name="T19" fmla="*/ 2147483647 h 86"/>
                  <a:gd name="T20" fmla="*/ 2147483647 w 382"/>
                  <a:gd name="T21" fmla="*/ 2147483647 h 86"/>
                  <a:gd name="T22" fmla="*/ 2147483647 w 382"/>
                  <a:gd name="T23" fmla="*/ 2147483647 h 86"/>
                  <a:gd name="T24" fmla="*/ 2147483647 w 382"/>
                  <a:gd name="T25" fmla="*/ 2147483647 h 86"/>
                  <a:gd name="T26" fmla="*/ 2147483647 w 382"/>
                  <a:gd name="T27" fmla="*/ 2147483647 h 86"/>
                  <a:gd name="T28" fmla="*/ 2147483647 w 382"/>
                  <a:gd name="T29" fmla="*/ 2147483647 h 86"/>
                  <a:gd name="T30" fmla="*/ 2147483647 w 382"/>
                  <a:gd name="T31" fmla="*/ 2147483647 h 86"/>
                  <a:gd name="T32" fmla="*/ 2147483647 w 382"/>
                  <a:gd name="T33" fmla="*/ 2147483647 h 86"/>
                  <a:gd name="T34" fmla="*/ 2147483647 w 382"/>
                  <a:gd name="T35" fmla="*/ 2147483647 h 86"/>
                  <a:gd name="T36" fmla="*/ 2147483647 w 382"/>
                  <a:gd name="T37" fmla="*/ 2147483647 h 86"/>
                  <a:gd name="T38" fmla="*/ 2147483647 w 382"/>
                  <a:gd name="T39" fmla="*/ 2147483647 h 86"/>
                  <a:gd name="T40" fmla="*/ 2147483647 w 382"/>
                  <a:gd name="T41" fmla="*/ 2147483647 h 86"/>
                  <a:gd name="T42" fmla="*/ 2147483647 w 382"/>
                  <a:gd name="T43" fmla="*/ 2147483647 h 86"/>
                  <a:gd name="T44" fmla="*/ 2147483647 w 382"/>
                  <a:gd name="T45" fmla="*/ 2147483647 h 86"/>
                  <a:gd name="T46" fmla="*/ 2147483647 w 382"/>
                  <a:gd name="T47" fmla="*/ 2147483647 h 86"/>
                  <a:gd name="T48" fmla="*/ 2147483647 w 382"/>
                  <a:gd name="T49" fmla="*/ 2147483647 h 86"/>
                  <a:gd name="T50" fmla="*/ 2147483647 w 382"/>
                  <a:gd name="T51" fmla="*/ 2147483647 h 86"/>
                  <a:gd name="T52" fmla="*/ 0 w 382"/>
                  <a:gd name="T53" fmla="*/ 2147483647 h 86"/>
                  <a:gd name="T54" fmla="*/ 2147483647 w 382"/>
                  <a:gd name="T55" fmla="*/ 2147483647 h 86"/>
                  <a:gd name="T56" fmla="*/ 2147483647 w 382"/>
                  <a:gd name="T57" fmla="*/ 2147483647 h 86"/>
                  <a:gd name="T58" fmla="*/ 2147483647 w 382"/>
                  <a:gd name="T59" fmla="*/ 2147483647 h 86"/>
                  <a:gd name="T60" fmla="*/ 2147483647 w 382"/>
                  <a:gd name="T61" fmla="*/ 2147483647 h 86"/>
                  <a:gd name="T62" fmla="*/ 2147483647 w 382"/>
                  <a:gd name="T63" fmla="*/ 2147483647 h 86"/>
                  <a:gd name="T64" fmla="*/ 2147483647 w 382"/>
                  <a:gd name="T65" fmla="*/ 2147483647 h 86"/>
                  <a:gd name="T66" fmla="*/ 2147483647 w 382"/>
                  <a:gd name="T67" fmla="*/ 2147483647 h 86"/>
                  <a:gd name="T68" fmla="*/ 2147483647 w 382"/>
                  <a:gd name="T69" fmla="*/ 2147483647 h 86"/>
                  <a:gd name="T70" fmla="*/ 2147483647 w 382"/>
                  <a:gd name="T71" fmla="*/ 2147483647 h 86"/>
                  <a:gd name="T72" fmla="*/ 2147483647 w 382"/>
                  <a:gd name="T73" fmla="*/ 2147483647 h 86"/>
                  <a:gd name="T74" fmla="*/ 2147483647 w 382"/>
                  <a:gd name="T75" fmla="*/ 2147483647 h 86"/>
                  <a:gd name="T76" fmla="*/ 2147483647 w 382"/>
                  <a:gd name="T77" fmla="*/ 2147483647 h 86"/>
                  <a:gd name="T78" fmla="*/ 2147483647 w 382"/>
                  <a:gd name="T79" fmla="*/ 2147483647 h 86"/>
                  <a:gd name="T80" fmla="*/ 2147483647 w 382"/>
                  <a:gd name="T81" fmla="*/ 2147483647 h 86"/>
                  <a:gd name="T82" fmla="*/ 2147483647 w 382"/>
                  <a:gd name="T83" fmla="*/ 2147483647 h 86"/>
                  <a:gd name="T84" fmla="*/ 2147483647 w 382"/>
                  <a:gd name="T85" fmla="*/ 2147483647 h 86"/>
                  <a:gd name="T86" fmla="*/ 2147483647 w 382"/>
                  <a:gd name="T87" fmla="*/ 2147483647 h 86"/>
                  <a:gd name="T88" fmla="*/ 2147483647 w 382"/>
                  <a:gd name="T89" fmla="*/ 2147483647 h 86"/>
                  <a:gd name="T90" fmla="*/ 2147483647 w 382"/>
                  <a:gd name="T91" fmla="*/ 2147483647 h 86"/>
                  <a:gd name="T92" fmla="*/ 2147483647 w 382"/>
                  <a:gd name="T93" fmla="*/ 2147483647 h 86"/>
                  <a:gd name="T94" fmla="*/ 2147483647 w 382"/>
                  <a:gd name="T95" fmla="*/ 2147483647 h 86"/>
                  <a:gd name="T96" fmla="*/ 2147483647 w 382"/>
                  <a:gd name="T97" fmla="*/ 0 h 86"/>
                  <a:gd name="T98" fmla="*/ 2147483647 w 382"/>
                  <a:gd name="T99" fmla="*/ 2147483647 h 86"/>
                  <a:gd name="T100" fmla="*/ 2147483647 w 382"/>
                  <a:gd name="T101" fmla="*/ 2147483647 h 86"/>
                  <a:gd name="T102" fmla="*/ 2147483647 w 382"/>
                  <a:gd name="T103" fmla="*/ 2147483647 h 86"/>
                  <a:gd name="T104" fmla="*/ 2147483647 w 382"/>
                  <a:gd name="T105" fmla="*/ 2147483647 h 86"/>
                  <a:gd name="T106" fmla="*/ 2147483647 w 382"/>
                  <a:gd name="T107" fmla="*/ 2147483647 h 86"/>
                  <a:gd name="T108" fmla="*/ 2147483647 w 382"/>
                  <a:gd name="T109" fmla="*/ 2147483647 h 86"/>
                  <a:gd name="T110" fmla="*/ 2147483647 w 382"/>
                  <a:gd name="T111" fmla="*/ 2147483647 h 86"/>
                  <a:gd name="T112" fmla="*/ 2147483647 w 382"/>
                  <a:gd name="T113" fmla="*/ 2147483647 h 86"/>
                  <a:gd name="T114" fmla="*/ 2147483647 w 382"/>
                  <a:gd name="T115" fmla="*/ 2147483647 h 86"/>
                  <a:gd name="T116" fmla="*/ 2147483647 w 382"/>
                  <a:gd name="T117" fmla="*/ 2147483647 h 86"/>
                  <a:gd name="T118" fmla="*/ 2147483647 w 382"/>
                  <a:gd name="T119" fmla="*/ 2147483647 h 86"/>
                  <a:gd name="T120" fmla="*/ 2147483647 w 382"/>
                  <a:gd name="T121" fmla="*/ 2147483647 h 86"/>
                  <a:gd name="T122" fmla="*/ 2147483647 w 382"/>
                  <a:gd name="T123" fmla="*/ 2147483647 h 86"/>
                  <a:gd name="T124" fmla="*/ 2147483647 w 382"/>
                  <a:gd name="T125" fmla="*/ 2147483647 h 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2"/>
                  <a:gd name="T190" fmla="*/ 0 h 86"/>
                  <a:gd name="T191" fmla="*/ 382 w 382"/>
                  <a:gd name="T192" fmla="*/ 86 h 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2" h="86">
                    <a:moveTo>
                      <a:pt x="174" y="60"/>
                    </a:moveTo>
                    <a:lnTo>
                      <a:pt x="168" y="58"/>
                    </a:lnTo>
                    <a:lnTo>
                      <a:pt x="164" y="50"/>
                    </a:lnTo>
                    <a:lnTo>
                      <a:pt x="158" y="50"/>
                    </a:lnTo>
                    <a:lnTo>
                      <a:pt x="156" y="58"/>
                    </a:lnTo>
                    <a:lnTo>
                      <a:pt x="154" y="64"/>
                    </a:lnTo>
                    <a:lnTo>
                      <a:pt x="150" y="70"/>
                    </a:lnTo>
                    <a:lnTo>
                      <a:pt x="146" y="72"/>
                    </a:lnTo>
                    <a:lnTo>
                      <a:pt x="142" y="72"/>
                    </a:lnTo>
                    <a:lnTo>
                      <a:pt x="140" y="72"/>
                    </a:lnTo>
                    <a:lnTo>
                      <a:pt x="136" y="68"/>
                    </a:lnTo>
                    <a:lnTo>
                      <a:pt x="132" y="66"/>
                    </a:lnTo>
                    <a:lnTo>
                      <a:pt x="126" y="66"/>
                    </a:lnTo>
                    <a:lnTo>
                      <a:pt x="136" y="70"/>
                    </a:lnTo>
                    <a:lnTo>
                      <a:pt x="142" y="74"/>
                    </a:lnTo>
                    <a:lnTo>
                      <a:pt x="132" y="82"/>
                    </a:lnTo>
                    <a:lnTo>
                      <a:pt x="120" y="86"/>
                    </a:lnTo>
                    <a:lnTo>
                      <a:pt x="114" y="86"/>
                    </a:lnTo>
                    <a:lnTo>
                      <a:pt x="112" y="84"/>
                    </a:lnTo>
                    <a:lnTo>
                      <a:pt x="106" y="82"/>
                    </a:lnTo>
                    <a:lnTo>
                      <a:pt x="102" y="80"/>
                    </a:lnTo>
                    <a:lnTo>
                      <a:pt x="46" y="80"/>
                    </a:lnTo>
                    <a:lnTo>
                      <a:pt x="32" y="82"/>
                    </a:lnTo>
                    <a:lnTo>
                      <a:pt x="28" y="82"/>
                    </a:lnTo>
                    <a:lnTo>
                      <a:pt x="26" y="82"/>
                    </a:lnTo>
                    <a:lnTo>
                      <a:pt x="24" y="80"/>
                    </a:lnTo>
                    <a:lnTo>
                      <a:pt x="22" y="76"/>
                    </a:lnTo>
                    <a:lnTo>
                      <a:pt x="24" y="72"/>
                    </a:lnTo>
                    <a:lnTo>
                      <a:pt x="26" y="70"/>
                    </a:lnTo>
                    <a:lnTo>
                      <a:pt x="34" y="72"/>
                    </a:lnTo>
                    <a:lnTo>
                      <a:pt x="50" y="76"/>
                    </a:lnTo>
                    <a:lnTo>
                      <a:pt x="52" y="68"/>
                    </a:lnTo>
                    <a:lnTo>
                      <a:pt x="54" y="64"/>
                    </a:lnTo>
                    <a:lnTo>
                      <a:pt x="58" y="62"/>
                    </a:lnTo>
                    <a:lnTo>
                      <a:pt x="64" y="62"/>
                    </a:lnTo>
                    <a:lnTo>
                      <a:pt x="68" y="64"/>
                    </a:lnTo>
                    <a:lnTo>
                      <a:pt x="72" y="64"/>
                    </a:lnTo>
                    <a:lnTo>
                      <a:pt x="76" y="66"/>
                    </a:lnTo>
                    <a:lnTo>
                      <a:pt x="80" y="66"/>
                    </a:lnTo>
                    <a:lnTo>
                      <a:pt x="76" y="60"/>
                    </a:lnTo>
                    <a:lnTo>
                      <a:pt x="74" y="54"/>
                    </a:lnTo>
                    <a:lnTo>
                      <a:pt x="72" y="50"/>
                    </a:lnTo>
                    <a:lnTo>
                      <a:pt x="64" y="52"/>
                    </a:lnTo>
                    <a:lnTo>
                      <a:pt x="64" y="50"/>
                    </a:lnTo>
                    <a:lnTo>
                      <a:pt x="62" y="48"/>
                    </a:lnTo>
                    <a:lnTo>
                      <a:pt x="50" y="52"/>
                    </a:lnTo>
                    <a:lnTo>
                      <a:pt x="42" y="54"/>
                    </a:lnTo>
                    <a:lnTo>
                      <a:pt x="34" y="54"/>
                    </a:lnTo>
                    <a:lnTo>
                      <a:pt x="22" y="54"/>
                    </a:lnTo>
                    <a:lnTo>
                      <a:pt x="10" y="52"/>
                    </a:lnTo>
                    <a:lnTo>
                      <a:pt x="6" y="50"/>
                    </a:lnTo>
                    <a:lnTo>
                      <a:pt x="4" y="46"/>
                    </a:lnTo>
                    <a:lnTo>
                      <a:pt x="2" y="42"/>
                    </a:lnTo>
                    <a:lnTo>
                      <a:pt x="0" y="38"/>
                    </a:lnTo>
                    <a:lnTo>
                      <a:pt x="2" y="36"/>
                    </a:lnTo>
                    <a:lnTo>
                      <a:pt x="6" y="32"/>
                    </a:lnTo>
                    <a:lnTo>
                      <a:pt x="24" y="26"/>
                    </a:lnTo>
                    <a:lnTo>
                      <a:pt x="42" y="24"/>
                    </a:lnTo>
                    <a:lnTo>
                      <a:pt x="58" y="22"/>
                    </a:lnTo>
                    <a:lnTo>
                      <a:pt x="78" y="26"/>
                    </a:lnTo>
                    <a:lnTo>
                      <a:pt x="88" y="32"/>
                    </a:lnTo>
                    <a:lnTo>
                      <a:pt x="96" y="36"/>
                    </a:lnTo>
                    <a:lnTo>
                      <a:pt x="98" y="36"/>
                    </a:lnTo>
                    <a:lnTo>
                      <a:pt x="104" y="36"/>
                    </a:lnTo>
                    <a:lnTo>
                      <a:pt x="104" y="34"/>
                    </a:lnTo>
                    <a:lnTo>
                      <a:pt x="108" y="30"/>
                    </a:lnTo>
                    <a:lnTo>
                      <a:pt x="112" y="28"/>
                    </a:lnTo>
                    <a:lnTo>
                      <a:pt x="116" y="26"/>
                    </a:lnTo>
                    <a:lnTo>
                      <a:pt x="126" y="28"/>
                    </a:lnTo>
                    <a:lnTo>
                      <a:pt x="132" y="32"/>
                    </a:lnTo>
                    <a:lnTo>
                      <a:pt x="136" y="36"/>
                    </a:lnTo>
                    <a:lnTo>
                      <a:pt x="142" y="36"/>
                    </a:lnTo>
                    <a:lnTo>
                      <a:pt x="142" y="32"/>
                    </a:lnTo>
                    <a:lnTo>
                      <a:pt x="140" y="30"/>
                    </a:lnTo>
                    <a:lnTo>
                      <a:pt x="130" y="24"/>
                    </a:lnTo>
                    <a:lnTo>
                      <a:pt x="120" y="24"/>
                    </a:lnTo>
                    <a:lnTo>
                      <a:pt x="114" y="24"/>
                    </a:lnTo>
                    <a:lnTo>
                      <a:pt x="98" y="24"/>
                    </a:lnTo>
                    <a:lnTo>
                      <a:pt x="86" y="24"/>
                    </a:lnTo>
                    <a:lnTo>
                      <a:pt x="82" y="24"/>
                    </a:lnTo>
                    <a:lnTo>
                      <a:pt x="80" y="22"/>
                    </a:lnTo>
                    <a:lnTo>
                      <a:pt x="78" y="20"/>
                    </a:lnTo>
                    <a:lnTo>
                      <a:pt x="80" y="14"/>
                    </a:lnTo>
                    <a:lnTo>
                      <a:pt x="84" y="12"/>
                    </a:lnTo>
                    <a:lnTo>
                      <a:pt x="92" y="12"/>
                    </a:lnTo>
                    <a:lnTo>
                      <a:pt x="126" y="12"/>
                    </a:lnTo>
                    <a:lnTo>
                      <a:pt x="134" y="10"/>
                    </a:lnTo>
                    <a:lnTo>
                      <a:pt x="142" y="8"/>
                    </a:lnTo>
                    <a:lnTo>
                      <a:pt x="148" y="8"/>
                    </a:lnTo>
                    <a:lnTo>
                      <a:pt x="158" y="8"/>
                    </a:lnTo>
                    <a:lnTo>
                      <a:pt x="164" y="8"/>
                    </a:lnTo>
                    <a:lnTo>
                      <a:pt x="168" y="8"/>
                    </a:lnTo>
                    <a:lnTo>
                      <a:pt x="168" y="10"/>
                    </a:lnTo>
                    <a:lnTo>
                      <a:pt x="172" y="10"/>
                    </a:lnTo>
                    <a:lnTo>
                      <a:pt x="188" y="8"/>
                    </a:lnTo>
                    <a:lnTo>
                      <a:pt x="202" y="4"/>
                    </a:lnTo>
                    <a:lnTo>
                      <a:pt x="226" y="2"/>
                    </a:lnTo>
                    <a:lnTo>
                      <a:pt x="252" y="0"/>
                    </a:lnTo>
                    <a:lnTo>
                      <a:pt x="306" y="2"/>
                    </a:lnTo>
                    <a:lnTo>
                      <a:pt x="328" y="2"/>
                    </a:lnTo>
                    <a:lnTo>
                      <a:pt x="346" y="2"/>
                    </a:lnTo>
                    <a:lnTo>
                      <a:pt x="364" y="6"/>
                    </a:lnTo>
                    <a:lnTo>
                      <a:pt x="382" y="10"/>
                    </a:lnTo>
                    <a:lnTo>
                      <a:pt x="368" y="16"/>
                    </a:lnTo>
                    <a:lnTo>
                      <a:pt x="352" y="22"/>
                    </a:lnTo>
                    <a:lnTo>
                      <a:pt x="332" y="24"/>
                    </a:lnTo>
                    <a:lnTo>
                      <a:pt x="324" y="24"/>
                    </a:lnTo>
                    <a:lnTo>
                      <a:pt x="316" y="24"/>
                    </a:lnTo>
                    <a:lnTo>
                      <a:pt x="304" y="24"/>
                    </a:lnTo>
                    <a:lnTo>
                      <a:pt x="310" y="24"/>
                    </a:lnTo>
                    <a:lnTo>
                      <a:pt x="318" y="24"/>
                    </a:lnTo>
                    <a:lnTo>
                      <a:pt x="310" y="26"/>
                    </a:lnTo>
                    <a:lnTo>
                      <a:pt x="302" y="26"/>
                    </a:lnTo>
                    <a:lnTo>
                      <a:pt x="282" y="26"/>
                    </a:lnTo>
                    <a:lnTo>
                      <a:pt x="272" y="28"/>
                    </a:lnTo>
                    <a:lnTo>
                      <a:pt x="262" y="32"/>
                    </a:lnTo>
                    <a:lnTo>
                      <a:pt x="250" y="36"/>
                    </a:lnTo>
                    <a:lnTo>
                      <a:pt x="240" y="36"/>
                    </a:lnTo>
                    <a:lnTo>
                      <a:pt x="222" y="36"/>
                    </a:lnTo>
                    <a:lnTo>
                      <a:pt x="216" y="36"/>
                    </a:lnTo>
                    <a:lnTo>
                      <a:pt x="210" y="36"/>
                    </a:lnTo>
                    <a:lnTo>
                      <a:pt x="208" y="40"/>
                    </a:lnTo>
                    <a:lnTo>
                      <a:pt x="206" y="44"/>
                    </a:lnTo>
                    <a:lnTo>
                      <a:pt x="196" y="52"/>
                    </a:lnTo>
                    <a:lnTo>
                      <a:pt x="184" y="58"/>
                    </a:lnTo>
                    <a:lnTo>
                      <a:pt x="174" y="6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29" name="ïSḻïḑê"/>
              <p:cNvSpPr/>
              <p:nvPr/>
            </p:nvSpPr>
            <p:spPr bwMode="auto">
              <a:xfrm>
                <a:off x="2572633" y="1680622"/>
                <a:ext cx="495798" cy="316640"/>
              </a:xfrm>
              <a:custGeom>
                <a:avLst/>
                <a:gdLst>
                  <a:gd name="T0" fmla="*/ 2147483647 w 284"/>
                  <a:gd name="T1" fmla="*/ 2147483647 h 190"/>
                  <a:gd name="T2" fmla="*/ 2147483647 w 284"/>
                  <a:gd name="T3" fmla="*/ 2147483647 h 190"/>
                  <a:gd name="T4" fmla="*/ 2147483647 w 284"/>
                  <a:gd name="T5" fmla="*/ 2147483647 h 190"/>
                  <a:gd name="T6" fmla="*/ 2147483647 w 284"/>
                  <a:gd name="T7" fmla="*/ 2147483647 h 190"/>
                  <a:gd name="T8" fmla="*/ 2147483647 w 284"/>
                  <a:gd name="T9" fmla="*/ 2147483647 h 190"/>
                  <a:gd name="T10" fmla="*/ 2147483647 w 284"/>
                  <a:gd name="T11" fmla="*/ 2147483647 h 190"/>
                  <a:gd name="T12" fmla="*/ 2147483647 w 284"/>
                  <a:gd name="T13" fmla="*/ 2147483647 h 190"/>
                  <a:gd name="T14" fmla="*/ 2147483647 w 284"/>
                  <a:gd name="T15" fmla="*/ 2147483647 h 190"/>
                  <a:gd name="T16" fmla="*/ 2147483647 w 284"/>
                  <a:gd name="T17" fmla="*/ 2147483647 h 190"/>
                  <a:gd name="T18" fmla="*/ 2147483647 w 284"/>
                  <a:gd name="T19" fmla="*/ 2147483647 h 190"/>
                  <a:gd name="T20" fmla="*/ 2147483647 w 284"/>
                  <a:gd name="T21" fmla="*/ 2147483647 h 190"/>
                  <a:gd name="T22" fmla="*/ 2147483647 w 284"/>
                  <a:gd name="T23" fmla="*/ 2147483647 h 190"/>
                  <a:gd name="T24" fmla="*/ 2147483647 w 284"/>
                  <a:gd name="T25" fmla="*/ 2147483647 h 190"/>
                  <a:gd name="T26" fmla="*/ 2147483647 w 284"/>
                  <a:gd name="T27" fmla="*/ 2147483647 h 190"/>
                  <a:gd name="T28" fmla="*/ 2147483647 w 284"/>
                  <a:gd name="T29" fmla="*/ 2147483647 h 190"/>
                  <a:gd name="T30" fmla="*/ 2147483647 w 284"/>
                  <a:gd name="T31" fmla="*/ 2147483647 h 190"/>
                  <a:gd name="T32" fmla="*/ 2147483647 w 284"/>
                  <a:gd name="T33" fmla="*/ 2147483647 h 190"/>
                  <a:gd name="T34" fmla="*/ 2147483647 w 284"/>
                  <a:gd name="T35" fmla="*/ 2147483647 h 190"/>
                  <a:gd name="T36" fmla="*/ 2147483647 w 284"/>
                  <a:gd name="T37" fmla="*/ 2147483647 h 190"/>
                  <a:gd name="T38" fmla="*/ 2147483647 w 284"/>
                  <a:gd name="T39" fmla="*/ 2147483647 h 190"/>
                  <a:gd name="T40" fmla="*/ 2147483647 w 284"/>
                  <a:gd name="T41" fmla="*/ 2147483647 h 190"/>
                  <a:gd name="T42" fmla="*/ 2147483647 w 284"/>
                  <a:gd name="T43" fmla="*/ 2147483647 h 190"/>
                  <a:gd name="T44" fmla="*/ 2147483647 w 284"/>
                  <a:gd name="T45" fmla="*/ 2147483647 h 190"/>
                  <a:gd name="T46" fmla="*/ 2147483647 w 284"/>
                  <a:gd name="T47" fmla="*/ 2147483647 h 190"/>
                  <a:gd name="T48" fmla="*/ 2147483647 w 284"/>
                  <a:gd name="T49" fmla="*/ 2147483647 h 190"/>
                  <a:gd name="T50" fmla="*/ 2147483647 w 284"/>
                  <a:gd name="T51" fmla="*/ 2147483647 h 190"/>
                  <a:gd name="T52" fmla="*/ 2147483647 w 284"/>
                  <a:gd name="T53" fmla="*/ 2147483647 h 190"/>
                  <a:gd name="T54" fmla="*/ 2147483647 w 284"/>
                  <a:gd name="T55" fmla="*/ 2147483647 h 190"/>
                  <a:gd name="T56" fmla="*/ 2147483647 w 284"/>
                  <a:gd name="T57" fmla="*/ 2147483647 h 190"/>
                  <a:gd name="T58" fmla="*/ 2147483647 w 284"/>
                  <a:gd name="T59" fmla="*/ 2147483647 h 190"/>
                  <a:gd name="T60" fmla="*/ 2147483647 w 284"/>
                  <a:gd name="T61" fmla="*/ 2147483647 h 190"/>
                  <a:gd name="T62" fmla="*/ 2147483647 w 284"/>
                  <a:gd name="T63" fmla="*/ 2147483647 h 190"/>
                  <a:gd name="T64" fmla="*/ 2147483647 w 284"/>
                  <a:gd name="T65" fmla="*/ 2147483647 h 190"/>
                  <a:gd name="T66" fmla="*/ 2147483647 w 284"/>
                  <a:gd name="T67" fmla="*/ 2147483647 h 190"/>
                  <a:gd name="T68" fmla="*/ 2147483647 w 284"/>
                  <a:gd name="T69" fmla="*/ 2147483647 h 190"/>
                  <a:gd name="T70" fmla="*/ 2147483647 w 284"/>
                  <a:gd name="T71" fmla="*/ 2147483647 h 190"/>
                  <a:gd name="T72" fmla="*/ 2147483647 w 284"/>
                  <a:gd name="T73" fmla="*/ 2147483647 h 190"/>
                  <a:gd name="T74" fmla="*/ 2147483647 w 284"/>
                  <a:gd name="T75" fmla="*/ 2147483647 h 190"/>
                  <a:gd name="T76" fmla="*/ 2147483647 w 284"/>
                  <a:gd name="T77" fmla="*/ 2147483647 h 190"/>
                  <a:gd name="T78" fmla="*/ 2147483647 w 284"/>
                  <a:gd name="T79" fmla="*/ 2147483647 h 190"/>
                  <a:gd name="T80" fmla="*/ 2147483647 w 284"/>
                  <a:gd name="T81" fmla="*/ 2147483647 h 190"/>
                  <a:gd name="T82" fmla="*/ 2147483647 w 284"/>
                  <a:gd name="T83" fmla="*/ 2147483647 h 190"/>
                  <a:gd name="T84" fmla="*/ 2147483647 w 284"/>
                  <a:gd name="T85" fmla="*/ 2147483647 h 190"/>
                  <a:gd name="T86" fmla="*/ 2147483647 w 284"/>
                  <a:gd name="T87" fmla="*/ 2147483647 h 190"/>
                  <a:gd name="T88" fmla="*/ 2147483647 w 284"/>
                  <a:gd name="T89" fmla="*/ 2147483647 h 190"/>
                  <a:gd name="T90" fmla="*/ 2147483647 w 284"/>
                  <a:gd name="T91" fmla="*/ 2147483647 h 190"/>
                  <a:gd name="T92" fmla="*/ 2147483647 w 284"/>
                  <a:gd name="T93" fmla="*/ 2147483647 h 190"/>
                  <a:gd name="T94" fmla="*/ 2147483647 w 284"/>
                  <a:gd name="T95" fmla="*/ 2147483647 h 190"/>
                  <a:gd name="T96" fmla="*/ 2147483647 w 284"/>
                  <a:gd name="T97" fmla="*/ 2147483647 h 190"/>
                  <a:gd name="T98" fmla="*/ 2147483647 w 284"/>
                  <a:gd name="T99" fmla="*/ 2147483647 h 190"/>
                  <a:gd name="T100" fmla="*/ 2147483647 w 284"/>
                  <a:gd name="T101" fmla="*/ 2147483647 h 190"/>
                  <a:gd name="T102" fmla="*/ 2147483647 w 284"/>
                  <a:gd name="T103" fmla="*/ 2147483647 h 190"/>
                  <a:gd name="T104" fmla="*/ 2147483647 w 284"/>
                  <a:gd name="T105" fmla="*/ 2147483647 h 190"/>
                  <a:gd name="T106" fmla="*/ 2147483647 w 284"/>
                  <a:gd name="T107" fmla="*/ 2147483647 h 190"/>
                  <a:gd name="T108" fmla="*/ 2147483647 w 284"/>
                  <a:gd name="T109" fmla="*/ 2147483647 h 190"/>
                  <a:gd name="T110" fmla="*/ 2147483647 w 284"/>
                  <a:gd name="T111" fmla="*/ 2147483647 h 190"/>
                  <a:gd name="T112" fmla="*/ 2147483647 w 284"/>
                  <a:gd name="T113" fmla="*/ 2147483647 h 190"/>
                  <a:gd name="T114" fmla="*/ 2147483647 w 284"/>
                  <a:gd name="T115" fmla="*/ 0 h 190"/>
                  <a:gd name="T116" fmla="*/ 2147483647 w 284"/>
                  <a:gd name="T117" fmla="*/ 2147483647 h 190"/>
                  <a:gd name="T118" fmla="*/ 2147483647 w 284"/>
                  <a:gd name="T119" fmla="*/ 2147483647 h 190"/>
                  <a:gd name="T120" fmla="*/ 2147483647 w 284"/>
                  <a:gd name="T121" fmla="*/ 2147483647 h 190"/>
                  <a:gd name="T122" fmla="*/ 2147483647 w 284"/>
                  <a:gd name="T123" fmla="*/ 2147483647 h 19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84"/>
                  <a:gd name="T187" fmla="*/ 0 h 190"/>
                  <a:gd name="T188" fmla="*/ 284 w 284"/>
                  <a:gd name="T189" fmla="*/ 190 h 19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84" h="190">
                    <a:moveTo>
                      <a:pt x="114" y="0"/>
                    </a:moveTo>
                    <a:lnTo>
                      <a:pt x="124" y="0"/>
                    </a:lnTo>
                    <a:lnTo>
                      <a:pt x="122" y="10"/>
                    </a:lnTo>
                    <a:lnTo>
                      <a:pt x="126" y="8"/>
                    </a:lnTo>
                    <a:lnTo>
                      <a:pt x="130" y="4"/>
                    </a:lnTo>
                    <a:lnTo>
                      <a:pt x="132" y="2"/>
                    </a:lnTo>
                    <a:lnTo>
                      <a:pt x="138" y="0"/>
                    </a:lnTo>
                    <a:lnTo>
                      <a:pt x="146" y="0"/>
                    </a:lnTo>
                    <a:lnTo>
                      <a:pt x="158" y="4"/>
                    </a:lnTo>
                    <a:lnTo>
                      <a:pt x="168" y="8"/>
                    </a:lnTo>
                    <a:lnTo>
                      <a:pt x="170" y="12"/>
                    </a:lnTo>
                    <a:lnTo>
                      <a:pt x="172" y="14"/>
                    </a:lnTo>
                    <a:lnTo>
                      <a:pt x="142" y="20"/>
                    </a:lnTo>
                    <a:lnTo>
                      <a:pt x="158" y="22"/>
                    </a:lnTo>
                    <a:lnTo>
                      <a:pt x="172" y="20"/>
                    </a:lnTo>
                    <a:lnTo>
                      <a:pt x="176" y="22"/>
                    </a:lnTo>
                    <a:lnTo>
                      <a:pt x="180" y="24"/>
                    </a:lnTo>
                    <a:lnTo>
                      <a:pt x="184" y="28"/>
                    </a:lnTo>
                    <a:lnTo>
                      <a:pt x="186" y="34"/>
                    </a:lnTo>
                    <a:lnTo>
                      <a:pt x="190" y="40"/>
                    </a:lnTo>
                    <a:lnTo>
                      <a:pt x="196" y="34"/>
                    </a:lnTo>
                    <a:lnTo>
                      <a:pt x="198" y="32"/>
                    </a:lnTo>
                    <a:lnTo>
                      <a:pt x="202" y="32"/>
                    </a:lnTo>
                    <a:lnTo>
                      <a:pt x="212" y="36"/>
                    </a:lnTo>
                    <a:lnTo>
                      <a:pt x="224" y="44"/>
                    </a:lnTo>
                    <a:lnTo>
                      <a:pt x="246" y="58"/>
                    </a:lnTo>
                    <a:lnTo>
                      <a:pt x="236" y="64"/>
                    </a:lnTo>
                    <a:lnTo>
                      <a:pt x="230" y="68"/>
                    </a:lnTo>
                    <a:lnTo>
                      <a:pt x="228" y="74"/>
                    </a:lnTo>
                    <a:lnTo>
                      <a:pt x="218" y="74"/>
                    </a:lnTo>
                    <a:lnTo>
                      <a:pt x="218" y="80"/>
                    </a:lnTo>
                    <a:lnTo>
                      <a:pt x="224" y="80"/>
                    </a:lnTo>
                    <a:lnTo>
                      <a:pt x="234" y="82"/>
                    </a:lnTo>
                    <a:lnTo>
                      <a:pt x="246" y="86"/>
                    </a:lnTo>
                    <a:lnTo>
                      <a:pt x="256" y="94"/>
                    </a:lnTo>
                    <a:lnTo>
                      <a:pt x="258" y="98"/>
                    </a:lnTo>
                    <a:lnTo>
                      <a:pt x="258" y="102"/>
                    </a:lnTo>
                    <a:lnTo>
                      <a:pt x="264" y="104"/>
                    </a:lnTo>
                    <a:lnTo>
                      <a:pt x="268" y="106"/>
                    </a:lnTo>
                    <a:lnTo>
                      <a:pt x="272" y="108"/>
                    </a:lnTo>
                    <a:lnTo>
                      <a:pt x="276" y="108"/>
                    </a:lnTo>
                    <a:lnTo>
                      <a:pt x="280" y="108"/>
                    </a:lnTo>
                    <a:lnTo>
                      <a:pt x="284" y="106"/>
                    </a:lnTo>
                    <a:lnTo>
                      <a:pt x="284" y="112"/>
                    </a:lnTo>
                    <a:lnTo>
                      <a:pt x="276" y="114"/>
                    </a:lnTo>
                    <a:lnTo>
                      <a:pt x="268" y="116"/>
                    </a:lnTo>
                    <a:lnTo>
                      <a:pt x="268" y="126"/>
                    </a:lnTo>
                    <a:lnTo>
                      <a:pt x="262" y="124"/>
                    </a:lnTo>
                    <a:lnTo>
                      <a:pt x="258" y="122"/>
                    </a:lnTo>
                    <a:lnTo>
                      <a:pt x="252" y="130"/>
                    </a:lnTo>
                    <a:lnTo>
                      <a:pt x="246" y="134"/>
                    </a:lnTo>
                    <a:lnTo>
                      <a:pt x="242" y="136"/>
                    </a:lnTo>
                    <a:lnTo>
                      <a:pt x="236" y="136"/>
                    </a:lnTo>
                    <a:lnTo>
                      <a:pt x="232" y="134"/>
                    </a:lnTo>
                    <a:lnTo>
                      <a:pt x="230" y="130"/>
                    </a:lnTo>
                    <a:lnTo>
                      <a:pt x="228" y="128"/>
                    </a:lnTo>
                    <a:lnTo>
                      <a:pt x="228" y="120"/>
                    </a:lnTo>
                    <a:lnTo>
                      <a:pt x="224" y="112"/>
                    </a:lnTo>
                    <a:lnTo>
                      <a:pt x="210" y="112"/>
                    </a:lnTo>
                    <a:lnTo>
                      <a:pt x="212" y="118"/>
                    </a:lnTo>
                    <a:lnTo>
                      <a:pt x="208" y="120"/>
                    </a:lnTo>
                    <a:lnTo>
                      <a:pt x="204" y="120"/>
                    </a:lnTo>
                    <a:lnTo>
                      <a:pt x="198" y="122"/>
                    </a:lnTo>
                    <a:lnTo>
                      <a:pt x="198" y="124"/>
                    </a:lnTo>
                    <a:lnTo>
                      <a:pt x="200" y="128"/>
                    </a:lnTo>
                    <a:lnTo>
                      <a:pt x="206" y="130"/>
                    </a:lnTo>
                    <a:lnTo>
                      <a:pt x="206" y="138"/>
                    </a:lnTo>
                    <a:lnTo>
                      <a:pt x="214" y="140"/>
                    </a:lnTo>
                    <a:lnTo>
                      <a:pt x="220" y="144"/>
                    </a:lnTo>
                    <a:lnTo>
                      <a:pt x="222" y="152"/>
                    </a:lnTo>
                    <a:lnTo>
                      <a:pt x="220" y="158"/>
                    </a:lnTo>
                    <a:lnTo>
                      <a:pt x="218" y="164"/>
                    </a:lnTo>
                    <a:lnTo>
                      <a:pt x="218" y="168"/>
                    </a:lnTo>
                    <a:lnTo>
                      <a:pt x="216" y="172"/>
                    </a:lnTo>
                    <a:lnTo>
                      <a:pt x="220" y="178"/>
                    </a:lnTo>
                    <a:lnTo>
                      <a:pt x="212" y="176"/>
                    </a:lnTo>
                    <a:lnTo>
                      <a:pt x="202" y="172"/>
                    </a:lnTo>
                    <a:lnTo>
                      <a:pt x="196" y="166"/>
                    </a:lnTo>
                    <a:lnTo>
                      <a:pt x="192" y="164"/>
                    </a:lnTo>
                    <a:lnTo>
                      <a:pt x="192" y="162"/>
                    </a:lnTo>
                    <a:lnTo>
                      <a:pt x="188" y="160"/>
                    </a:lnTo>
                    <a:lnTo>
                      <a:pt x="182" y="158"/>
                    </a:lnTo>
                    <a:lnTo>
                      <a:pt x="170" y="158"/>
                    </a:lnTo>
                    <a:lnTo>
                      <a:pt x="172" y="160"/>
                    </a:lnTo>
                    <a:lnTo>
                      <a:pt x="180" y="168"/>
                    </a:lnTo>
                    <a:lnTo>
                      <a:pt x="196" y="182"/>
                    </a:lnTo>
                    <a:lnTo>
                      <a:pt x="194" y="188"/>
                    </a:lnTo>
                    <a:lnTo>
                      <a:pt x="190" y="190"/>
                    </a:lnTo>
                    <a:lnTo>
                      <a:pt x="184" y="188"/>
                    </a:lnTo>
                    <a:lnTo>
                      <a:pt x="174" y="184"/>
                    </a:lnTo>
                    <a:lnTo>
                      <a:pt x="160" y="176"/>
                    </a:lnTo>
                    <a:lnTo>
                      <a:pt x="134" y="176"/>
                    </a:lnTo>
                    <a:lnTo>
                      <a:pt x="132" y="172"/>
                    </a:lnTo>
                    <a:lnTo>
                      <a:pt x="134" y="170"/>
                    </a:lnTo>
                    <a:lnTo>
                      <a:pt x="134" y="168"/>
                    </a:lnTo>
                    <a:lnTo>
                      <a:pt x="134" y="164"/>
                    </a:lnTo>
                    <a:lnTo>
                      <a:pt x="134" y="160"/>
                    </a:lnTo>
                    <a:lnTo>
                      <a:pt x="134" y="158"/>
                    </a:lnTo>
                    <a:lnTo>
                      <a:pt x="132" y="158"/>
                    </a:lnTo>
                    <a:lnTo>
                      <a:pt x="124" y="152"/>
                    </a:lnTo>
                    <a:lnTo>
                      <a:pt x="120" y="148"/>
                    </a:lnTo>
                    <a:lnTo>
                      <a:pt x="120" y="144"/>
                    </a:lnTo>
                    <a:lnTo>
                      <a:pt x="102" y="144"/>
                    </a:lnTo>
                    <a:lnTo>
                      <a:pt x="94" y="144"/>
                    </a:lnTo>
                    <a:lnTo>
                      <a:pt x="88" y="146"/>
                    </a:lnTo>
                    <a:lnTo>
                      <a:pt x="78" y="148"/>
                    </a:lnTo>
                    <a:lnTo>
                      <a:pt x="70" y="150"/>
                    </a:lnTo>
                    <a:lnTo>
                      <a:pt x="62" y="148"/>
                    </a:lnTo>
                    <a:lnTo>
                      <a:pt x="60" y="146"/>
                    </a:lnTo>
                    <a:lnTo>
                      <a:pt x="60" y="144"/>
                    </a:lnTo>
                    <a:lnTo>
                      <a:pt x="60" y="142"/>
                    </a:lnTo>
                    <a:lnTo>
                      <a:pt x="62" y="138"/>
                    </a:lnTo>
                    <a:lnTo>
                      <a:pt x="70" y="136"/>
                    </a:lnTo>
                    <a:lnTo>
                      <a:pt x="86" y="128"/>
                    </a:lnTo>
                    <a:lnTo>
                      <a:pt x="88" y="132"/>
                    </a:lnTo>
                    <a:lnTo>
                      <a:pt x="92" y="134"/>
                    </a:lnTo>
                    <a:lnTo>
                      <a:pt x="104" y="134"/>
                    </a:lnTo>
                    <a:lnTo>
                      <a:pt x="114" y="132"/>
                    </a:lnTo>
                    <a:lnTo>
                      <a:pt x="116" y="130"/>
                    </a:lnTo>
                    <a:lnTo>
                      <a:pt x="120" y="128"/>
                    </a:lnTo>
                    <a:lnTo>
                      <a:pt x="122" y="126"/>
                    </a:lnTo>
                    <a:lnTo>
                      <a:pt x="122" y="120"/>
                    </a:lnTo>
                    <a:lnTo>
                      <a:pt x="134" y="116"/>
                    </a:lnTo>
                    <a:lnTo>
                      <a:pt x="142" y="112"/>
                    </a:lnTo>
                    <a:lnTo>
                      <a:pt x="162" y="98"/>
                    </a:lnTo>
                    <a:lnTo>
                      <a:pt x="152" y="84"/>
                    </a:lnTo>
                    <a:lnTo>
                      <a:pt x="148" y="82"/>
                    </a:lnTo>
                    <a:lnTo>
                      <a:pt x="142" y="80"/>
                    </a:lnTo>
                    <a:lnTo>
                      <a:pt x="142" y="76"/>
                    </a:lnTo>
                    <a:lnTo>
                      <a:pt x="128" y="76"/>
                    </a:lnTo>
                    <a:lnTo>
                      <a:pt x="130" y="74"/>
                    </a:lnTo>
                    <a:lnTo>
                      <a:pt x="134" y="74"/>
                    </a:lnTo>
                    <a:lnTo>
                      <a:pt x="134" y="66"/>
                    </a:lnTo>
                    <a:lnTo>
                      <a:pt x="130" y="64"/>
                    </a:lnTo>
                    <a:lnTo>
                      <a:pt x="126" y="62"/>
                    </a:lnTo>
                    <a:lnTo>
                      <a:pt x="118" y="56"/>
                    </a:lnTo>
                    <a:lnTo>
                      <a:pt x="114" y="54"/>
                    </a:lnTo>
                    <a:lnTo>
                      <a:pt x="112" y="54"/>
                    </a:lnTo>
                    <a:lnTo>
                      <a:pt x="110" y="56"/>
                    </a:lnTo>
                    <a:lnTo>
                      <a:pt x="104" y="58"/>
                    </a:lnTo>
                    <a:lnTo>
                      <a:pt x="100" y="62"/>
                    </a:lnTo>
                    <a:lnTo>
                      <a:pt x="96" y="64"/>
                    </a:lnTo>
                    <a:lnTo>
                      <a:pt x="92" y="66"/>
                    </a:lnTo>
                    <a:lnTo>
                      <a:pt x="88" y="66"/>
                    </a:lnTo>
                    <a:lnTo>
                      <a:pt x="88" y="64"/>
                    </a:lnTo>
                    <a:lnTo>
                      <a:pt x="88" y="56"/>
                    </a:lnTo>
                    <a:lnTo>
                      <a:pt x="76" y="58"/>
                    </a:lnTo>
                    <a:lnTo>
                      <a:pt x="64" y="58"/>
                    </a:lnTo>
                    <a:lnTo>
                      <a:pt x="36" y="56"/>
                    </a:lnTo>
                    <a:lnTo>
                      <a:pt x="32" y="56"/>
                    </a:lnTo>
                    <a:lnTo>
                      <a:pt x="26" y="54"/>
                    </a:lnTo>
                    <a:lnTo>
                      <a:pt x="24" y="52"/>
                    </a:lnTo>
                    <a:lnTo>
                      <a:pt x="22" y="46"/>
                    </a:lnTo>
                    <a:lnTo>
                      <a:pt x="18" y="48"/>
                    </a:lnTo>
                    <a:lnTo>
                      <a:pt x="14" y="50"/>
                    </a:lnTo>
                    <a:lnTo>
                      <a:pt x="10" y="52"/>
                    </a:lnTo>
                    <a:lnTo>
                      <a:pt x="6" y="52"/>
                    </a:lnTo>
                    <a:lnTo>
                      <a:pt x="4" y="52"/>
                    </a:lnTo>
                    <a:lnTo>
                      <a:pt x="2" y="48"/>
                    </a:lnTo>
                    <a:lnTo>
                      <a:pt x="0" y="44"/>
                    </a:lnTo>
                    <a:lnTo>
                      <a:pt x="6" y="40"/>
                    </a:lnTo>
                    <a:lnTo>
                      <a:pt x="14" y="40"/>
                    </a:lnTo>
                    <a:lnTo>
                      <a:pt x="6" y="36"/>
                    </a:lnTo>
                    <a:lnTo>
                      <a:pt x="4" y="34"/>
                    </a:lnTo>
                    <a:lnTo>
                      <a:pt x="4" y="30"/>
                    </a:lnTo>
                    <a:lnTo>
                      <a:pt x="4" y="28"/>
                    </a:lnTo>
                    <a:lnTo>
                      <a:pt x="6" y="24"/>
                    </a:lnTo>
                    <a:lnTo>
                      <a:pt x="12" y="18"/>
                    </a:lnTo>
                    <a:lnTo>
                      <a:pt x="22" y="14"/>
                    </a:lnTo>
                    <a:lnTo>
                      <a:pt x="32" y="10"/>
                    </a:lnTo>
                    <a:lnTo>
                      <a:pt x="56" y="6"/>
                    </a:lnTo>
                    <a:lnTo>
                      <a:pt x="64" y="4"/>
                    </a:lnTo>
                    <a:lnTo>
                      <a:pt x="72" y="0"/>
                    </a:lnTo>
                    <a:lnTo>
                      <a:pt x="82" y="0"/>
                    </a:lnTo>
                    <a:lnTo>
                      <a:pt x="78" y="6"/>
                    </a:lnTo>
                    <a:lnTo>
                      <a:pt x="72" y="8"/>
                    </a:lnTo>
                    <a:lnTo>
                      <a:pt x="62" y="12"/>
                    </a:lnTo>
                    <a:lnTo>
                      <a:pt x="58" y="16"/>
                    </a:lnTo>
                    <a:lnTo>
                      <a:pt x="54" y="18"/>
                    </a:lnTo>
                    <a:lnTo>
                      <a:pt x="50" y="22"/>
                    </a:lnTo>
                    <a:lnTo>
                      <a:pt x="48" y="28"/>
                    </a:lnTo>
                    <a:lnTo>
                      <a:pt x="56" y="28"/>
                    </a:lnTo>
                    <a:lnTo>
                      <a:pt x="60" y="24"/>
                    </a:lnTo>
                    <a:lnTo>
                      <a:pt x="64" y="18"/>
                    </a:lnTo>
                    <a:lnTo>
                      <a:pt x="70" y="14"/>
                    </a:lnTo>
                    <a:lnTo>
                      <a:pt x="76" y="12"/>
                    </a:lnTo>
                    <a:lnTo>
                      <a:pt x="94" y="6"/>
                    </a:lnTo>
                    <a:lnTo>
                      <a:pt x="11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0" name="îşľïḓè"/>
              <p:cNvSpPr/>
              <p:nvPr/>
            </p:nvSpPr>
            <p:spPr bwMode="auto">
              <a:xfrm>
                <a:off x="2754426" y="1816523"/>
                <a:ext cx="56466" cy="30822"/>
              </a:xfrm>
              <a:custGeom>
                <a:avLst/>
                <a:gdLst>
                  <a:gd name="T0" fmla="*/ 2147483647 w 32"/>
                  <a:gd name="T1" fmla="*/ 2147483647 h 18"/>
                  <a:gd name="T2" fmla="*/ 2147483647 w 32"/>
                  <a:gd name="T3" fmla="*/ 0 h 18"/>
                  <a:gd name="T4" fmla="*/ 2147483647 w 32"/>
                  <a:gd name="T5" fmla="*/ 0 h 18"/>
                  <a:gd name="T6" fmla="*/ 2147483647 w 32"/>
                  <a:gd name="T7" fmla="*/ 2147483647 h 18"/>
                  <a:gd name="T8" fmla="*/ 2147483647 w 32"/>
                  <a:gd name="T9" fmla="*/ 2147483647 h 18"/>
                  <a:gd name="T10" fmla="*/ 2147483647 w 32"/>
                  <a:gd name="T11" fmla="*/ 2147483647 h 18"/>
                  <a:gd name="T12" fmla="*/ 2147483647 w 32"/>
                  <a:gd name="T13" fmla="*/ 2147483647 h 18"/>
                  <a:gd name="T14" fmla="*/ 2147483647 w 32"/>
                  <a:gd name="T15" fmla="*/ 2147483647 h 18"/>
                  <a:gd name="T16" fmla="*/ 2147483647 w 32"/>
                  <a:gd name="T17" fmla="*/ 2147483647 h 18"/>
                  <a:gd name="T18" fmla="*/ 2147483647 w 32"/>
                  <a:gd name="T19" fmla="*/ 2147483647 h 18"/>
                  <a:gd name="T20" fmla="*/ 0 w 32"/>
                  <a:gd name="T21" fmla="*/ 2147483647 h 18"/>
                  <a:gd name="T22" fmla="*/ 2147483647 w 32"/>
                  <a:gd name="T23" fmla="*/ 2147483647 h 18"/>
                  <a:gd name="T24" fmla="*/ 2147483647 w 32"/>
                  <a:gd name="T25" fmla="*/ 2147483647 h 18"/>
                  <a:gd name="T26" fmla="*/ 2147483647 w 32"/>
                  <a:gd name="T27" fmla="*/ 2147483647 h 18"/>
                  <a:gd name="T28" fmla="*/ 2147483647 w 32"/>
                  <a:gd name="T29" fmla="*/ 2147483647 h 18"/>
                  <a:gd name="T30" fmla="*/ 2147483647 w 32"/>
                  <a:gd name="T31" fmla="*/ 0 h 18"/>
                  <a:gd name="T32" fmla="*/ 2147483647 w 32"/>
                  <a:gd name="T33" fmla="*/ 2147483647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2"/>
                  <a:gd name="T52" fmla="*/ 0 h 18"/>
                  <a:gd name="T53" fmla="*/ 32 w 32"/>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2" h="18">
                    <a:moveTo>
                      <a:pt x="16" y="2"/>
                    </a:moveTo>
                    <a:lnTo>
                      <a:pt x="28" y="0"/>
                    </a:lnTo>
                    <a:lnTo>
                      <a:pt x="30" y="0"/>
                    </a:lnTo>
                    <a:lnTo>
                      <a:pt x="32" y="2"/>
                    </a:lnTo>
                    <a:lnTo>
                      <a:pt x="30" y="6"/>
                    </a:lnTo>
                    <a:lnTo>
                      <a:pt x="28" y="10"/>
                    </a:lnTo>
                    <a:lnTo>
                      <a:pt x="22" y="14"/>
                    </a:lnTo>
                    <a:lnTo>
                      <a:pt x="14" y="18"/>
                    </a:lnTo>
                    <a:lnTo>
                      <a:pt x="6" y="18"/>
                    </a:lnTo>
                    <a:lnTo>
                      <a:pt x="2" y="16"/>
                    </a:lnTo>
                    <a:lnTo>
                      <a:pt x="0" y="14"/>
                    </a:lnTo>
                    <a:lnTo>
                      <a:pt x="2" y="10"/>
                    </a:lnTo>
                    <a:lnTo>
                      <a:pt x="8" y="6"/>
                    </a:lnTo>
                    <a:lnTo>
                      <a:pt x="12" y="2"/>
                    </a:lnTo>
                    <a:lnTo>
                      <a:pt x="18" y="2"/>
                    </a:lnTo>
                    <a:lnTo>
                      <a:pt x="18" y="0"/>
                    </a:lnTo>
                    <a:lnTo>
                      <a:pt x="16"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1" name="íṧḷíḑê"/>
              <p:cNvSpPr/>
              <p:nvPr/>
            </p:nvSpPr>
            <p:spPr bwMode="auto">
              <a:xfrm>
                <a:off x="1144460" y="2367140"/>
                <a:ext cx="1524577" cy="725748"/>
              </a:xfrm>
              <a:custGeom>
                <a:avLst/>
                <a:gdLst>
                  <a:gd name="T0" fmla="*/ 2147483647 w 872"/>
                  <a:gd name="T1" fmla="*/ 2147483647 h 434"/>
                  <a:gd name="T2" fmla="*/ 2147483647 w 872"/>
                  <a:gd name="T3" fmla="*/ 2147483647 h 434"/>
                  <a:gd name="T4" fmla="*/ 2147483647 w 872"/>
                  <a:gd name="T5" fmla="*/ 2147483647 h 434"/>
                  <a:gd name="T6" fmla="*/ 2147483647 w 872"/>
                  <a:gd name="T7" fmla="*/ 2147483647 h 434"/>
                  <a:gd name="T8" fmla="*/ 2147483647 w 872"/>
                  <a:gd name="T9" fmla="*/ 2147483647 h 434"/>
                  <a:gd name="T10" fmla="*/ 2147483647 w 872"/>
                  <a:gd name="T11" fmla="*/ 2147483647 h 434"/>
                  <a:gd name="T12" fmla="*/ 2147483647 w 872"/>
                  <a:gd name="T13" fmla="*/ 2147483647 h 434"/>
                  <a:gd name="T14" fmla="*/ 2147483647 w 872"/>
                  <a:gd name="T15" fmla="*/ 2147483647 h 434"/>
                  <a:gd name="T16" fmla="*/ 2147483647 w 872"/>
                  <a:gd name="T17" fmla="*/ 2147483647 h 434"/>
                  <a:gd name="T18" fmla="*/ 2147483647 w 872"/>
                  <a:gd name="T19" fmla="*/ 2147483647 h 434"/>
                  <a:gd name="T20" fmla="*/ 2147483647 w 872"/>
                  <a:gd name="T21" fmla="*/ 2147483647 h 434"/>
                  <a:gd name="T22" fmla="*/ 2147483647 w 872"/>
                  <a:gd name="T23" fmla="*/ 2147483647 h 434"/>
                  <a:gd name="T24" fmla="*/ 2147483647 w 872"/>
                  <a:gd name="T25" fmla="*/ 2147483647 h 434"/>
                  <a:gd name="T26" fmla="*/ 2147483647 w 872"/>
                  <a:gd name="T27" fmla="*/ 2147483647 h 434"/>
                  <a:gd name="T28" fmla="*/ 2147483647 w 872"/>
                  <a:gd name="T29" fmla="*/ 2147483647 h 434"/>
                  <a:gd name="T30" fmla="*/ 2147483647 w 872"/>
                  <a:gd name="T31" fmla="*/ 2147483647 h 434"/>
                  <a:gd name="T32" fmla="*/ 2147483647 w 872"/>
                  <a:gd name="T33" fmla="*/ 2147483647 h 434"/>
                  <a:gd name="T34" fmla="*/ 2147483647 w 872"/>
                  <a:gd name="T35" fmla="*/ 2147483647 h 434"/>
                  <a:gd name="T36" fmla="*/ 2147483647 w 872"/>
                  <a:gd name="T37" fmla="*/ 2147483647 h 434"/>
                  <a:gd name="T38" fmla="*/ 2147483647 w 872"/>
                  <a:gd name="T39" fmla="*/ 2147483647 h 434"/>
                  <a:gd name="T40" fmla="*/ 2147483647 w 872"/>
                  <a:gd name="T41" fmla="*/ 2147483647 h 434"/>
                  <a:gd name="T42" fmla="*/ 2147483647 w 872"/>
                  <a:gd name="T43" fmla="*/ 2147483647 h 434"/>
                  <a:gd name="T44" fmla="*/ 2147483647 w 872"/>
                  <a:gd name="T45" fmla="*/ 2147483647 h 434"/>
                  <a:gd name="T46" fmla="*/ 2147483647 w 872"/>
                  <a:gd name="T47" fmla="*/ 2147483647 h 434"/>
                  <a:gd name="T48" fmla="*/ 2147483647 w 872"/>
                  <a:gd name="T49" fmla="*/ 2147483647 h 434"/>
                  <a:gd name="T50" fmla="*/ 2147483647 w 872"/>
                  <a:gd name="T51" fmla="*/ 2147483647 h 434"/>
                  <a:gd name="T52" fmla="*/ 2147483647 w 872"/>
                  <a:gd name="T53" fmla="*/ 2147483647 h 434"/>
                  <a:gd name="T54" fmla="*/ 2147483647 w 872"/>
                  <a:gd name="T55" fmla="*/ 2147483647 h 434"/>
                  <a:gd name="T56" fmla="*/ 2147483647 w 872"/>
                  <a:gd name="T57" fmla="*/ 2147483647 h 434"/>
                  <a:gd name="T58" fmla="*/ 2147483647 w 872"/>
                  <a:gd name="T59" fmla="*/ 2147483647 h 434"/>
                  <a:gd name="T60" fmla="*/ 2147483647 w 872"/>
                  <a:gd name="T61" fmla="*/ 2147483647 h 434"/>
                  <a:gd name="T62" fmla="*/ 2147483647 w 872"/>
                  <a:gd name="T63" fmla="*/ 2147483647 h 434"/>
                  <a:gd name="T64" fmla="*/ 2147483647 w 872"/>
                  <a:gd name="T65" fmla="*/ 2147483647 h 434"/>
                  <a:gd name="T66" fmla="*/ 2147483647 w 872"/>
                  <a:gd name="T67" fmla="*/ 2147483647 h 434"/>
                  <a:gd name="T68" fmla="*/ 2147483647 w 872"/>
                  <a:gd name="T69" fmla="*/ 2147483647 h 434"/>
                  <a:gd name="T70" fmla="*/ 2147483647 w 872"/>
                  <a:gd name="T71" fmla="*/ 2147483647 h 434"/>
                  <a:gd name="T72" fmla="*/ 2147483647 w 872"/>
                  <a:gd name="T73" fmla="*/ 2147483647 h 434"/>
                  <a:gd name="T74" fmla="*/ 2147483647 w 872"/>
                  <a:gd name="T75" fmla="*/ 2147483647 h 434"/>
                  <a:gd name="T76" fmla="*/ 2147483647 w 872"/>
                  <a:gd name="T77" fmla="*/ 2147483647 h 434"/>
                  <a:gd name="T78" fmla="*/ 2147483647 w 872"/>
                  <a:gd name="T79" fmla="*/ 2147483647 h 434"/>
                  <a:gd name="T80" fmla="*/ 2147483647 w 872"/>
                  <a:gd name="T81" fmla="*/ 2147483647 h 434"/>
                  <a:gd name="T82" fmla="*/ 2147483647 w 872"/>
                  <a:gd name="T83" fmla="*/ 2147483647 h 434"/>
                  <a:gd name="T84" fmla="*/ 2147483647 w 872"/>
                  <a:gd name="T85" fmla="*/ 2147483647 h 434"/>
                  <a:gd name="T86" fmla="*/ 2147483647 w 872"/>
                  <a:gd name="T87" fmla="*/ 2147483647 h 434"/>
                  <a:gd name="T88" fmla="*/ 2147483647 w 872"/>
                  <a:gd name="T89" fmla="*/ 2147483647 h 434"/>
                  <a:gd name="T90" fmla="*/ 2147483647 w 872"/>
                  <a:gd name="T91" fmla="*/ 2147483647 h 434"/>
                  <a:gd name="T92" fmla="*/ 2147483647 w 872"/>
                  <a:gd name="T93" fmla="*/ 2147483647 h 434"/>
                  <a:gd name="T94" fmla="*/ 2147483647 w 872"/>
                  <a:gd name="T95" fmla="*/ 2147483647 h 434"/>
                  <a:gd name="T96" fmla="*/ 2147483647 w 872"/>
                  <a:gd name="T97" fmla="*/ 2147483647 h 434"/>
                  <a:gd name="T98" fmla="*/ 2147483647 w 872"/>
                  <a:gd name="T99" fmla="*/ 2147483647 h 434"/>
                  <a:gd name="T100" fmla="*/ 2147483647 w 872"/>
                  <a:gd name="T101" fmla="*/ 2147483647 h 434"/>
                  <a:gd name="T102" fmla="*/ 2147483647 w 872"/>
                  <a:gd name="T103" fmla="*/ 2147483647 h 434"/>
                  <a:gd name="T104" fmla="*/ 0 w 872"/>
                  <a:gd name="T105" fmla="*/ 2147483647 h 434"/>
                  <a:gd name="T106" fmla="*/ 2147483647 w 872"/>
                  <a:gd name="T107" fmla="*/ 2147483647 h 434"/>
                  <a:gd name="T108" fmla="*/ 2147483647 w 872"/>
                  <a:gd name="T109" fmla="*/ 2147483647 h 43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872"/>
                  <a:gd name="T166" fmla="*/ 0 h 434"/>
                  <a:gd name="T167" fmla="*/ 872 w 872"/>
                  <a:gd name="T168" fmla="*/ 434 h 43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872" h="434">
                    <a:moveTo>
                      <a:pt x="4" y="226"/>
                    </a:moveTo>
                    <a:lnTo>
                      <a:pt x="4" y="228"/>
                    </a:lnTo>
                    <a:lnTo>
                      <a:pt x="4" y="230"/>
                    </a:lnTo>
                    <a:lnTo>
                      <a:pt x="2" y="236"/>
                    </a:lnTo>
                    <a:lnTo>
                      <a:pt x="4" y="244"/>
                    </a:lnTo>
                    <a:lnTo>
                      <a:pt x="6" y="254"/>
                    </a:lnTo>
                    <a:lnTo>
                      <a:pt x="14" y="260"/>
                    </a:lnTo>
                    <a:lnTo>
                      <a:pt x="26" y="264"/>
                    </a:lnTo>
                    <a:lnTo>
                      <a:pt x="30" y="266"/>
                    </a:lnTo>
                    <a:lnTo>
                      <a:pt x="32" y="268"/>
                    </a:lnTo>
                    <a:lnTo>
                      <a:pt x="40" y="278"/>
                    </a:lnTo>
                    <a:lnTo>
                      <a:pt x="44" y="290"/>
                    </a:lnTo>
                    <a:lnTo>
                      <a:pt x="46" y="300"/>
                    </a:lnTo>
                    <a:lnTo>
                      <a:pt x="66" y="298"/>
                    </a:lnTo>
                    <a:lnTo>
                      <a:pt x="74" y="298"/>
                    </a:lnTo>
                    <a:lnTo>
                      <a:pt x="80" y="300"/>
                    </a:lnTo>
                    <a:lnTo>
                      <a:pt x="124" y="326"/>
                    </a:lnTo>
                    <a:lnTo>
                      <a:pt x="174" y="326"/>
                    </a:lnTo>
                    <a:lnTo>
                      <a:pt x="178" y="316"/>
                    </a:lnTo>
                    <a:lnTo>
                      <a:pt x="194" y="318"/>
                    </a:lnTo>
                    <a:lnTo>
                      <a:pt x="198" y="318"/>
                    </a:lnTo>
                    <a:lnTo>
                      <a:pt x="204" y="316"/>
                    </a:lnTo>
                    <a:lnTo>
                      <a:pt x="206" y="324"/>
                    </a:lnTo>
                    <a:lnTo>
                      <a:pt x="212" y="328"/>
                    </a:lnTo>
                    <a:lnTo>
                      <a:pt x="216" y="332"/>
                    </a:lnTo>
                    <a:lnTo>
                      <a:pt x="220" y="336"/>
                    </a:lnTo>
                    <a:lnTo>
                      <a:pt x="224" y="356"/>
                    </a:lnTo>
                    <a:lnTo>
                      <a:pt x="226" y="360"/>
                    </a:lnTo>
                    <a:lnTo>
                      <a:pt x="230" y="364"/>
                    </a:lnTo>
                    <a:lnTo>
                      <a:pt x="234" y="366"/>
                    </a:lnTo>
                    <a:lnTo>
                      <a:pt x="238" y="366"/>
                    </a:lnTo>
                    <a:lnTo>
                      <a:pt x="244" y="364"/>
                    </a:lnTo>
                    <a:lnTo>
                      <a:pt x="250" y="360"/>
                    </a:lnTo>
                    <a:lnTo>
                      <a:pt x="254" y="354"/>
                    </a:lnTo>
                    <a:lnTo>
                      <a:pt x="256" y="354"/>
                    </a:lnTo>
                    <a:lnTo>
                      <a:pt x="262" y="354"/>
                    </a:lnTo>
                    <a:lnTo>
                      <a:pt x="270" y="354"/>
                    </a:lnTo>
                    <a:lnTo>
                      <a:pt x="276" y="358"/>
                    </a:lnTo>
                    <a:lnTo>
                      <a:pt x="278" y="366"/>
                    </a:lnTo>
                    <a:lnTo>
                      <a:pt x="282" y="374"/>
                    </a:lnTo>
                    <a:lnTo>
                      <a:pt x="286" y="392"/>
                    </a:lnTo>
                    <a:lnTo>
                      <a:pt x="288" y="408"/>
                    </a:lnTo>
                    <a:lnTo>
                      <a:pt x="290" y="412"/>
                    </a:lnTo>
                    <a:lnTo>
                      <a:pt x="294" y="414"/>
                    </a:lnTo>
                    <a:lnTo>
                      <a:pt x="302" y="420"/>
                    </a:lnTo>
                    <a:lnTo>
                      <a:pt x="320" y="426"/>
                    </a:lnTo>
                    <a:lnTo>
                      <a:pt x="322" y="426"/>
                    </a:lnTo>
                    <a:lnTo>
                      <a:pt x="322" y="408"/>
                    </a:lnTo>
                    <a:lnTo>
                      <a:pt x="322" y="402"/>
                    </a:lnTo>
                    <a:lnTo>
                      <a:pt x="324" y="394"/>
                    </a:lnTo>
                    <a:lnTo>
                      <a:pt x="328" y="388"/>
                    </a:lnTo>
                    <a:lnTo>
                      <a:pt x="332" y="382"/>
                    </a:lnTo>
                    <a:lnTo>
                      <a:pt x="338" y="378"/>
                    </a:lnTo>
                    <a:lnTo>
                      <a:pt x="340" y="374"/>
                    </a:lnTo>
                    <a:lnTo>
                      <a:pt x="342" y="370"/>
                    </a:lnTo>
                    <a:lnTo>
                      <a:pt x="350" y="370"/>
                    </a:lnTo>
                    <a:lnTo>
                      <a:pt x="358" y="368"/>
                    </a:lnTo>
                    <a:lnTo>
                      <a:pt x="370" y="360"/>
                    </a:lnTo>
                    <a:lnTo>
                      <a:pt x="372" y="358"/>
                    </a:lnTo>
                    <a:lnTo>
                      <a:pt x="374" y="356"/>
                    </a:lnTo>
                    <a:lnTo>
                      <a:pt x="374" y="354"/>
                    </a:lnTo>
                    <a:lnTo>
                      <a:pt x="378" y="352"/>
                    </a:lnTo>
                    <a:lnTo>
                      <a:pt x="384" y="354"/>
                    </a:lnTo>
                    <a:lnTo>
                      <a:pt x="386" y="352"/>
                    </a:lnTo>
                    <a:lnTo>
                      <a:pt x="386" y="350"/>
                    </a:lnTo>
                    <a:lnTo>
                      <a:pt x="388" y="348"/>
                    </a:lnTo>
                    <a:lnTo>
                      <a:pt x="392" y="348"/>
                    </a:lnTo>
                    <a:lnTo>
                      <a:pt x="398" y="348"/>
                    </a:lnTo>
                    <a:lnTo>
                      <a:pt x="404" y="350"/>
                    </a:lnTo>
                    <a:lnTo>
                      <a:pt x="408" y="352"/>
                    </a:lnTo>
                    <a:lnTo>
                      <a:pt x="414" y="354"/>
                    </a:lnTo>
                    <a:lnTo>
                      <a:pt x="418" y="352"/>
                    </a:lnTo>
                    <a:lnTo>
                      <a:pt x="424" y="352"/>
                    </a:lnTo>
                    <a:lnTo>
                      <a:pt x="430" y="356"/>
                    </a:lnTo>
                    <a:lnTo>
                      <a:pt x="434" y="358"/>
                    </a:lnTo>
                    <a:lnTo>
                      <a:pt x="440" y="360"/>
                    </a:lnTo>
                    <a:lnTo>
                      <a:pt x="444" y="358"/>
                    </a:lnTo>
                    <a:lnTo>
                      <a:pt x="450" y="356"/>
                    </a:lnTo>
                    <a:lnTo>
                      <a:pt x="452" y="358"/>
                    </a:lnTo>
                    <a:lnTo>
                      <a:pt x="454" y="360"/>
                    </a:lnTo>
                    <a:lnTo>
                      <a:pt x="456" y="362"/>
                    </a:lnTo>
                    <a:lnTo>
                      <a:pt x="460" y="362"/>
                    </a:lnTo>
                    <a:lnTo>
                      <a:pt x="462" y="362"/>
                    </a:lnTo>
                    <a:lnTo>
                      <a:pt x="462" y="358"/>
                    </a:lnTo>
                    <a:lnTo>
                      <a:pt x="458" y="356"/>
                    </a:lnTo>
                    <a:lnTo>
                      <a:pt x="456" y="354"/>
                    </a:lnTo>
                    <a:lnTo>
                      <a:pt x="456" y="340"/>
                    </a:lnTo>
                    <a:lnTo>
                      <a:pt x="466" y="338"/>
                    </a:lnTo>
                    <a:lnTo>
                      <a:pt x="474" y="336"/>
                    </a:lnTo>
                    <a:lnTo>
                      <a:pt x="486" y="340"/>
                    </a:lnTo>
                    <a:lnTo>
                      <a:pt x="490" y="338"/>
                    </a:lnTo>
                    <a:lnTo>
                      <a:pt x="494" y="336"/>
                    </a:lnTo>
                    <a:lnTo>
                      <a:pt x="510" y="336"/>
                    </a:lnTo>
                    <a:lnTo>
                      <a:pt x="512" y="338"/>
                    </a:lnTo>
                    <a:lnTo>
                      <a:pt x="516" y="340"/>
                    </a:lnTo>
                    <a:lnTo>
                      <a:pt x="522" y="342"/>
                    </a:lnTo>
                    <a:lnTo>
                      <a:pt x="524" y="346"/>
                    </a:lnTo>
                    <a:lnTo>
                      <a:pt x="524" y="348"/>
                    </a:lnTo>
                    <a:lnTo>
                      <a:pt x="524" y="352"/>
                    </a:lnTo>
                    <a:lnTo>
                      <a:pt x="530" y="350"/>
                    </a:lnTo>
                    <a:lnTo>
                      <a:pt x="532" y="348"/>
                    </a:lnTo>
                    <a:lnTo>
                      <a:pt x="542" y="344"/>
                    </a:lnTo>
                    <a:lnTo>
                      <a:pt x="550" y="346"/>
                    </a:lnTo>
                    <a:lnTo>
                      <a:pt x="552" y="350"/>
                    </a:lnTo>
                    <a:lnTo>
                      <a:pt x="552" y="354"/>
                    </a:lnTo>
                    <a:lnTo>
                      <a:pt x="554" y="356"/>
                    </a:lnTo>
                    <a:lnTo>
                      <a:pt x="556" y="360"/>
                    </a:lnTo>
                    <a:lnTo>
                      <a:pt x="558" y="362"/>
                    </a:lnTo>
                    <a:lnTo>
                      <a:pt x="562" y="364"/>
                    </a:lnTo>
                    <a:lnTo>
                      <a:pt x="560" y="370"/>
                    </a:lnTo>
                    <a:lnTo>
                      <a:pt x="558" y="372"/>
                    </a:lnTo>
                    <a:lnTo>
                      <a:pt x="556" y="376"/>
                    </a:lnTo>
                    <a:lnTo>
                      <a:pt x="556" y="380"/>
                    </a:lnTo>
                    <a:lnTo>
                      <a:pt x="558" y="382"/>
                    </a:lnTo>
                    <a:lnTo>
                      <a:pt x="560" y="386"/>
                    </a:lnTo>
                    <a:lnTo>
                      <a:pt x="558" y="388"/>
                    </a:lnTo>
                    <a:lnTo>
                      <a:pt x="558" y="390"/>
                    </a:lnTo>
                    <a:lnTo>
                      <a:pt x="558" y="400"/>
                    </a:lnTo>
                    <a:lnTo>
                      <a:pt x="564" y="408"/>
                    </a:lnTo>
                    <a:lnTo>
                      <a:pt x="564" y="416"/>
                    </a:lnTo>
                    <a:lnTo>
                      <a:pt x="566" y="422"/>
                    </a:lnTo>
                    <a:lnTo>
                      <a:pt x="570" y="428"/>
                    </a:lnTo>
                    <a:lnTo>
                      <a:pt x="574" y="432"/>
                    </a:lnTo>
                    <a:lnTo>
                      <a:pt x="578" y="434"/>
                    </a:lnTo>
                    <a:lnTo>
                      <a:pt x="584" y="434"/>
                    </a:lnTo>
                    <a:lnTo>
                      <a:pt x="584" y="428"/>
                    </a:lnTo>
                    <a:lnTo>
                      <a:pt x="588" y="420"/>
                    </a:lnTo>
                    <a:lnTo>
                      <a:pt x="590" y="414"/>
                    </a:lnTo>
                    <a:lnTo>
                      <a:pt x="592" y="408"/>
                    </a:lnTo>
                    <a:lnTo>
                      <a:pt x="592" y="398"/>
                    </a:lnTo>
                    <a:lnTo>
                      <a:pt x="594" y="388"/>
                    </a:lnTo>
                    <a:lnTo>
                      <a:pt x="592" y="380"/>
                    </a:lnTo>
                    <a:lnTo>
                      <a:pt x="588" y="370"/>
                    </a:lnTo>
                    <a:lnTo>
                      <a:pt x="586" y="358"/>
                    </a:lnTo>
                    <a:lnTo>
                      <a:pt x="584" y="348"/>
                    </a:lnTo>
                    <a:lnTo>
                      <a:pt x="586" y="332"/>
                    </a:lnTo>
                    <a:lnTo>
                      <a:pt x="590" y="322"/>
                    </a:lnTo>
                    <a:lnTo>
                      <a:pt x="598" y="310"/>
                    </a:lnTo>
                    <a:lnTo>
                      <a:pt x="606" y="300"/>
                    </a:lnTo>
                    <a:lnTo>
                      <a:pt x="608" y="300"/>
                    </a:lnTo>
                    <a:lnTo>
                      <a:pt x="612" y="298"/>
                    </a:lnTo>
                    <a:lnTo>
                      <a:pt x="616" y="296"/>
                    </a:lnTo>
                    <a:lnTo>
                      <a:pt x="618" y="294"/>
                    </a:lnTo>
                    <a:lnTo>
                      <a:pt x="624" y="292"/>
                    </a:lnTo>
                    <a:lnTo>
                      <a:pt x="626" y="290"/>
                    </a:lnTo>
                    <a:lnTo>
                      <a:pt x="632" y="282"/>
                    </a:lnTo>
                    <a:lnTo>
                      <a:pt x="634" y="276"/>
                    </a:lnTo>
                    <a:lnTo>
                      <a:pt x="638" y="274"/>
                    </a:lnTo>
                    <a:lnTo>
                      <a:pt x="644" y="274"/>
                    </a:lnTo>
                    <a:lnTo>
                      <a:pt x="644" y="272"/>
                    </a:lnTo>
                    <a:lnTo>
                      <a:pt x="646" y="272"/>
                    </a:lnTo>
                    <a:lnTo>
                      <a:pt x="650" y="272"/>
                    </a:lnTo>
                    <a:lnTo>
                      <a:pt x="654" y="268"/>
                    </a:lnTo>
                    <a:lnTo>
                      <a:pt x="658" y="264"/>
                    </a:lnTo>
                    <a:lnTo>
                      <a:pt x="660" y="260"/>
                    </a:lnTo>
                    <a:lnTo>
                      <a:pt x="668" y="258"/>
                    </a:lnTo>
                    <a:lnTo>
                      <a:pt x="672" y="258"/>
                    </a:lnTo>
                    <a:lnTo>
                      <a:pt x="678" y="254"/>
                    </a:lnTo>
                    <a:lnTo>
                      <a:pt x="676" y="250"/>
                    </a:lnTo>
                    <a:lnTo>
                      <a:pt x="678" y="246"/>
                    </a:lnTo>
                    <a:lnTo>
                      <a:pt x="688" y="244"/>
                    </a:lnTo>
                    <a:lnTo>
                      <a:pt x="690" y="242"/>
                    </a:lnTo>
                    <a:lnTo>
                      <a:pt x="692" y="240"/>
                    </a:lnTo>
                    <a:lnTo>
                      <a:pt x="696" y="238"/>
                    </a:lnTo>
                    <a:lnTo>
                      <a:pt x="698" y="234"/>
                    </a:lnTo>
                    <a:lnTo>
                      <a:pt x="696" y="230"/>
                    </a:lnTo>
                    <a:lnTo>
                      <a:pt x="696" y="226"/>
                    </a:lnTo>
                    <a:lnTo>
                      <a:pt x="694" y="222"/>
                    </a:lnTo>
                    <a:lnTo>
                      <a:pt x="692" y="218"/>
                    </a:lnTo>
                    <a:lnTo>
                      <a:pt x="690" y="216"/>
                    </a:lnTo>
                    <a:lnTo>
                      <a:pt x="688" y="214"/>
                    </a:lnTo>
                    <a:lnTo>
                      <a:pt x="694" y="214"/>
                    </a:lnTo>
                    <a:lnTo>
                      <a:pt x="692" y="214"/>
                    </a:lnTo>
                    <a:lnTo>
                      <a:pt x="692" y="212"/>
                    </a:lnTo>
                    <a:lnTo>
                      <a:pt x="694" y="208"/>
                    </a:lnTo>
                    <a:lnTo>
                      <a:pt x="700" y="210"/>
                    </a:lnTo>
                    <a:lnTo>
                      <a:pt x="704" y="208"/>
                    </a:lnTo>
                    <a:lnTo>
                      <a:pt x="706" y="206"/>
                    </a:lnTo>
                    <a:lnTo>
                      <a:pt x="706" y="198"/>
                    </a:lnTo>
                    <a:lnTo>
                      <a:pt x="702" y="190"/>
                    </a:lnTo>
                    <a:lnTo>
                      <a:pt x="702" y="188"/>
                    </a:lnTo>
                    <a:lnTo>
                      <a:pt x="706" y="192"/>
                    </a:lnTo>
                    <a:lnTo>
                      <a:pt x="708" y="196"/>
                    </a:lnTo>
                    <a:lnTo>
                      <a:pt x="714" y="196"/>
                    </a:lnTo>
                    <a:lnTo>
                      <a:pt x="716" y="194"/>
                    </a:lnTo>
                    <a:lnTo>
                      <a:pt x="718" y="188"/>
                    </a:lnTo>
                    <a:lnTo>
                      <a:pt x="718" y="168"/>
                    </a:lnTo>
                    <a:lnTo>
                      <a:pt x="718" y="172"/>
                    </a:lnTo>
                    <a:lnTo>
                      <a:pt x="718" y="174"/>
                    </a:lnTo>
                    <a:lnTo>
                      <a:pt x="720" y="174"/>
                    </a:lnTo>
                    <a:lnTo>
                      <a:pt x="720" y="178"/>
                    </a:lnTo>
                    <a:lnTo>
                      <a:pt x="722" y="182"/>
                    </a:lnTo>
                    <a:lnTo>
                      <a:pt x="726" y="176"/>
                    </a:lnTo>
                    <a:lnTo>
                      <a:pt x="732" y="172"/>
                    </a:lnTo>
                    <a:lnTo>
                      <a:pt x="734" y="172"/>
                    </a:lnTo>
                    <a:lnTo>
                      <a:pt x="740" y="164"/>
                    </a:lnTo>
                    <a:lnTo>
                      <a:pt x="744" y="158"/>
                    </a:lnTo>
                    <a:lnTo>
                      <a:pt x="742" y="150"/>
                    </a:lnTo>
                    <a:lnTo>
                      <a:pt x="744" y="148"/>
                    </a:lnTo>
                    <a:lnTo>
                      <a:pt x="746" y="146"/>
                    </a:lnTo>
                    <a:lnTo>
                      <a:pt x="756" y="146"/>
                    </a:lnTo>
                    <a:lnTo>
                      <a:pt x="766" y="146"/>
                    </a:lnTo>
                    <a:lnTo>
                      <a:pt x="770" y="142"/>
                    </a:lnTo>
                    <a:lnTo>
                      <a:pt x="752" y="142"/>
                    </a:lnTo>
                    <a:lnTo>
                      <a:pt x="760" y="140"/>
                    </a:lnTo>
                    <a:lnTo>
                      <a:pt x="770" y="140"/>
                    </a:lnTo>
                    <a:lnTo>
                      <a:pt x="776" y="138"/>
                    </a:lnTo>
                    <a:lnTo>
                      <a:pt x="786" y="134"/>
                    </a:lnTo>
                    <a:lnTo>
                      <a:pt x="790" y="132"/>
                    </a:lnTo>
                    <a:lnTo>
                      <a:pt x="792" y="130"/>
                    </a:lnTo>
                    <a:lnTo>
                      <a:pt x="802" y="132"/>
                    </a:lnTo>
                    <a:lnTo>
                      <a:pt x="808" y="130"/>
                    </a:lnTo>
                    <a:lnTo>
                      <a:pt x="812" y="128"/>
                    </a:lnTo>
                    <a:lnTo>
                      <a:pt x="810" y="124"/>
                    </a:lnTo>
                    <a:lnTo>
                      <a:pt x="808" y="126"/>
                    </a:lnTo>
                    <a:lnTo>
                      <a:pt x="806" y="128"/>
                    </a:lnTo>
                    <a:lnTo>
                      <a:pt x="800" y="128"/>
                    </a:lnTo>
                    <a:lnTo>
                      <a:pt x="802" y="126"/>
                    </a:lnTo>
                    <a:lnTo>
                      <a:pt x="802" y="122"/>
                    </a:lnTo>
                    <a:lnTo>
                      <a:pt x="800" y="118"/>
                    </a:lnTo>
                    <a:lnTo>
                      <a:pt x="802" y="112"/>
                    </a:lnTo>
                    <a:lnTo>
                      <a:pt x="804" y="108"/>
                    </a:lnTo>
                    <a:lnTo>
                      <a:pt x="806" y="104"/>
                    </a:lnTo>
                    <a:lnTo>
                      <a:pt x="808" y="98"/>
                    </a:lnTo>
                    <a:lnTo>
                      <a:pt x="814" y="94"/>
                    </a:lnTo>
                    <a:lnTo>
                      <a:pt x="822" y="90"/>
                    </a:lnTo>
                    <a:lnTo>
                      <a:pt x="838" y="84"/>
                    </a:lnTo>
                    <a:lnTo>
                      <a:pt x="854" y="80"/>
                    </a:lnTo>
                    <a:lnTo>
                      <a:pt x="870" y="74"/>
                    </a:lnTo>
                    <a:lnTo>
                      <a:pt x="864" y="54"/>
                    </a:lnTo>
                    <a:lnTo>
                      <a:pt x="864" y="50"/>
                    </a:lnTo>
                    <a:lnTo>
                      <a:pt x="866" y="46"/>
                    </a:lnTo>
                    <a:lnTo>
                      <a:pt x="872" y="38"/>
                    </a:lnTo>
                    <a:lnTo>
                      <a:pt x="852" y="32"/>
                    </a:lnTo>
                    <a:lnTo>
                      <a:pt x="846" y="34"/>
                    </a:lnTo>
                    <a:lnTo>
                      <a:pt x="840" y="38"/>
                    </a:lnTo>
                    <a:lnTo>
                      <a:pt x="830" y="52"/>
                    </a:lnTo>
                    <a:lnTo>
                      <a:pt x="824" y="58"/>
                    </a:lnTo>
                    <a:lnTo>
                      <a:pt x="820" y="66"/>
                    </a:lnTo>
                    <a:lnTo>
                      <a:pt x="814" y="70"/>
                    </a:lnTo>
                    <a:lnTo>
                      <a:pt x="804" y="72"/>
                    </a:lnTo>
                    <a:lnTo>
                      <a:pt x="798" y="74"/>
                    </a:lnTo>
                    <a:lnTo>
                      <a:pt x="766" y="74"/>
                    </a:lnTo>
                    <a:lnTo>
                      <a:pt x="758" y="78"/>
                    </a:lnTo>
                    <a:lnTo>
                      <a:pt x="750" y="80"/>
                    </a:lnTo>
                    <a:lnTo>
                      <a:pt x="738" y="90"/>
                    </a:lnTo>
                    <a:lnTo>
                      <a:pt x="724" y="100"/>
                    </a:lnTo>
                    <a:lnTo>
                      <a:pt x="718" y="102"/>
                    </a:lnTo>
                    <a:lnTo>
                      <a:pt x="712" y="104"/>
                    </a:lnTo>
                    <a:lnTo>
                      <a:pt x="706" y="102"/>
                    </a:lnTo>
                    <a:lnTo>
                      <a:pt x="700" y="100"/>
                    </a:lnTo>
                    <a:lnTo>
                      <a:pt x="694" y="100"/>
                    </a:lnTo>
                    <a:lnTo>
                      <a:pt x="692" y="102"/>
                    </a:lnTo>
                    <a:lnTo>
                      <a:pt x="688" y="106"/>
                    </a:lnTo>
                    <a:lnTo>
                      <a:pt x="686" y="110"/>
                    </a:lnTo>
                    <a:lnTo>
                      <a:pt x="684" y="116"/>
                    </a:lnTo>
                    <a:lnTo>
                      <a:pt x="672" y="122"/>
                    </a:lnTo>
                    <a:lnTo>
                      <a:pt x="658" y="128"/>
                    </a:lnTo>
                    <a:lnTo>
                      <a:pt x="642" y="134"/>
                    </a:lnTo>
                    <a:lnTo>
                      <a:pt x="632" y="136"/>
                    </a:lnTo>
                    <a:lnTo>
                      <a:pt x="622" y="134"/>
                    </a:lnTo>
                    <a:lnTo>
                      <a:pt x="618" y="134"/>
                    </a:lnTo>
                    <a:lnTo>
                      <a:pt x="618" y="132"/>
                    </a:lnTo>
                    <a:lnTo>
                      <a:pt x="618" y="126"/>
                    </a:lnTo>
                    <a:lnTo>
                      <a:pt x="622" y="122"/>
                    </a:lnTo>
                    <a:lnTo>
                      <a:pt x="630" y="118"/>
                    </a:lnTo>
                    <a:lnTo>
                      <a:pt x="636" y="112"/>
                    </a:lnTo>
                    <a:lnTo>
                      <a:pt x="640" y="108"/>
                    </a:lnTo>
                    <a:lnTo>
                      <a:pt x="640" y="106"/>
                    </a:lnTo>
                    <a:lnTo>
                      <a:pt x="638" y="104"/>
                    </a:lnTo>
                    <a:lnTo>
                      <a:pt x="636" y="102"/>
                    </a:lnTo>
                    <a:lnTo>
                      <a:pt x="638" y="96"/>
                    </a:lnTo>
                    <a:lnTo>
                      <a:pt x="636" y="94"/>
                    </a:lnTo>
                    <a:lnTo>
                      <a:pt x="634" y="88"/>
                    </a:lnTo>
                    <a:lnTo>
                      <a:pt x="632" y="92"/>
                    </a:lnTo>
                    <a:lnTo>
                      <a:pt x="630" y="96"/>
                    </a:lnTo>
                    <a:lnTo>
                      <a:pt x="622" y="96"/>
                    </a:lnTo>
                    <a:lnTo>
                      <a:pt x="626" y="90"/>
                    </a:lnTo>
                    <a:lnTo>
                      <a:pt x="632" y="86"/>
                    </a:lnTo>
                    <a:lnTo>
                      <a:pt x="634" y="80"/>
                    </a:lnTo>
                    <a:lnTo>
                      <a:pt x="636" y="72"/>
                    </a:lnTo>
                    <a:lnTo>
                      <a:pt x="636" y="68"/>
                    </a:lnTo>
                    <a:lnTo>
                      <a:pt x="632" y="66"/>
                    </a:lnTo>
                    <a:lnTo>
                      <a:pt x="630" y="64"/>
                    </a:lnTo>
                    <a:lnTo>
                      <a:pt x="622" y="64"/>
                    </a:lnTo>
                    <a:lnTo>
                      <a:pt x="618" y="64"/>
                    </a:lnTo>
                    <a:lnTo>
                      <a:pt x="610" y="72"/>
                    </a:lnTo>
                    <a:lnTo>
                      <a:pt x="602" y="78"/>
                    </a:lnTo>
                    <a:lnTo>
                      <a:pt x="592" y="82"/>
                    </a:lnTo>
                    <a:lnTo>
                      <a:pt x="584" y="92"/>
                    </a:lnTo>
                    <a:lnTo>
                      <a:pt x="582" y="96"/>
                    </a:lnTo>
                    <a:lnTo>
                      <a:pt x="580" y="104"/>
                    </a:lnTo>
                    <a:lnTo>
                      <a:pt x="578" y="116"/>
                    </a:lnTo>
                    <a:lnTo>
                      <a:pt x="576" y="122"/>
                    </a:lnTo>
                    <a:lnTo>
                      <a:pt x="572" y="128"/>
                    </a:lnTo>
                    <a:lnTo>
                      <a:pt x="566" y="132"/>
                    </a:lnTo>
                    <a:lnTo>
                      <a:pt x="558" y="134"/>
                    </a:lnTo>
                    <a:lnTo>
                      <a:pt x="554" y="132"/>
                    </a:lnTo>
                    <a:lnTo>
                      <a:pt x="552" y="130"/>
                    </a:lnTo>
                    <a:lnTo>
                      <a:pt x="550" y="128"/>
                    </a:lnTo>
                    <a:lnTo>
                      <a:pt x="552" y="122"/>
                    </a:lnTo>
                    <a:lnTo>
                      <a:pt x="554" y="114"/>
                    </a:lnTo>
                    <a:lnTo>
                      <a:pt x="560" y="102"/>
                    </a:lnTo>
                    <a:lnTo>
                      <a:pt x="568" y="90"/>
                    </a:lnTo>
                    <a:lnTo>
                      <a:pt x="576" y="80"/>
                    </a:lnTo>
                    <a:lnTo>
                      <a:pt x="576" y="78"/>
                    </a:lnTo>
                    <a:lnTo>
                      <a:pt x="578" y="74"/>
                    </a:lnTo>
                    <a:lnTo>
                      <a:pt x="584" y="66"/>
                    </a:lnTo>
                    <a:lnTo>
                      <a:pt x="594" y="60"/>
                    </a:lnTo>
                    <a:lnTo>
                      <a:pt x="602" y="58"/>
                    </a:lnTo>
                    <a:lnTo>
                      <a:pt x="620" y="58"/>
                    </a:lnTo>
                    <a:lnTo>
                      <a:pt x="624" y="56"/>
                    </a:lnTo>
                    <a:lnTo>
                      <a:pt x="628" y="56"/>
                    </a:lnTo>
                    <a:lnTo>
                      <a:pt x="634" y="52"/>
                    </a:lnTo>
                    <a:lnTo>
                      <a:pt x="626" y="50"/>
                    </a:lnTo>
                    <a:lnTo>
                      <a:pt x="618" y="50"/>
                    </a:lnTo>
                    <a:lnTo>
                      <a:pt x="612" y="50"/>
                    </a:lnTo>
                    <a:lnTo>
                      <a:pt x="606" y="48"/>
                    </a:lnTo>
                    <a:lnTo>
                      <a:pt x="596" y="46"/>
                    </a:lnTo>
                    <a:lnTo>
                      <a:pt x="592" y="44"/>
                    </a:lnTo>
                    <a:lnTo>
                      <a:pt x="590" y="40"/>
                    </a:lnTo>
                    <a:lnTo>
                      <a:pt x="590" y="36"/>
                    </a:lnTo>
                    <a:lnTo>
                      <a:pt x="584" y="36"/>
                    </a:lnTo>
                    <a:lnTo>
                      <a:pt x="582" y="36"/>
                    </a:lnTo>
                    <a:lnTo>
                      <a:pt x="580" y="34"/>
                    </a:lnTo>
                    <a:lnTo>
                      <a:pt x="586" y="30"/>
                    </a:lnTo>
                    <a:lnTo>
                      <a:pt x="564" y="38"/>
                    </a:lnTo>
                    <a:lnTo>
                      <a:pt x="550" y="40"/>
                    </a:lnTo>
                    <a:lnTo>
                      <a:pt x="540" y="42"/>
                    </a:lnTo>
                    <a:lnTo>
                      <a:pt x="536" y="42"/>
                    </a:lnTo>
                    <a:lnTo>
                      <a:pt x="532" y="42"/>
                    </a:lnTo>
                    <a:lnTo>
                      <a:pt x="528" y="40"/>
                    </a:lnTo>
                    <a:lnTo>
                      <a:pt x="536" y="34"/>
                    </a:lnTo>
                    <a:lnTo>
                      <a:pt x="544" y="30"/>
                    </a:lnTo>
                    <a:lnTo>
                      <a:pt x="552" y="26"/>
                    </a:lnTo>
                    <a:lnTo>
                      <a:pt x="562" y="22"/>
                    </a:lnTo>
                    <a:lnTo>
                      <a:pt x="550" y="20"/>
                    </a:lnTo>
                    <a:lnTo>
                      <a:pt x="540" y="16"/>
                    </a:lnTo>
                    <a:lnTo>
                      <a:pt x="540" y="18"/>
                    </a:lnTo>
                    <a:lnTo>
                      <a:pt x="534" y="16"/>
                    </a:lnTo>
                    <a:lnTo>
                      <a:pt x="528" y="14"/>
                    </a:lnTo>
                    <a:lnTo>
                      <a:pt x="522" y="14"/>
                    </a:lnTo>
                    <a:lnTo>
                      <a:pt x="516" y="12"/>
                    </a:lnTo>
                    <a:lnTo>
                      <a:pt x="510" y="10"/>
                    </a:lnTo>
                    <a:lnTo>
                      <a:pt x="506" y="6"/>
                    </a:lnTo>
                    <a:lnTo>
                      <a:pt x="506" y="0"/>
                    </a:lnTo>
                    <a:lnTo>
                      <a:pt x="112" y="0"/>
                    </a:lnTo>
                    <a:lnTo>
                      <a:pt x="110" y="6"/>
                    </a:lnTo>
                    <a:lnTo>
                      <a:pt x="106" y="14"/>
                    </a:lnTo>
                    <a:lnTo>
                      <a:pt x="104" y="22"/>
                    </a:lnTo>
                    <a:lnTo>
                      <a:pt x="100" y="24"/>
                    </a:lnTo>
                    <a:lnTo>
                      <a:pt x="96" y="26"/>
                    </a:lnTo>
                    <a:lnTo>
                      <a:pt x="94" y="22"/>
                    </a:lnTo>
                    <a:lnTo>
                      <a:pt x="92" y="20"/>
                    </a:lnTo>
                    <a:lnTo>
                      <a:pt x="82" y="16"/>
                    </a:lnTo>
                    <a:lnTo>
                      <a:pt x="78" y="26"/>
                    </a:lnTo>
                    <a:lnTo>
                      <a:pt x="64" y="52"/>
                    </a:lnTo>
                    <a:lnTo>
                      <a:pt x="48" y="80"/>
                    </a:lnTo>
                    <a:lnTo>
                      <a:pt x="40" y="90"/>
                    </a:lnTo>
                    <a:lnTo>
                      <a:pt x="32" y="98"/>
                    </a:lnTo>
                    <a:lnTo>
                      <a:pt x="26" y="106"/>
                    </a:lnTo>
                    <a:lnTo>
                      <a:pt x="20" y="114"/>
                    </a:lnTo>
                    <a:lnTo>
                      <a:pt x="14" y="126"/>
                    </a:lnTo>
                    <a:lnTo>
                      <a:pt x="12" y="136"/>
                    </a:lnTo>
                    <a:lnTo>
                      <a:pt x="8" y="146"/>
                    </a:lnTo>
                    <a:lnTo>
                      <a:pt x="2" y="158"/>
                    </a:lnTo>
                    <a:lnTo>
                      <a:pt x="2" y="162"/>
                    </a:lnTo>
                    <a:lnTo>
                      <a:pt x="2" y="166"/>
                    </a:lnTo>
                    <a:lnTo>
                      <a:pt x="2" y="170"/>
                    </a:lnTo>
                    <a:lnTo>
                      <a:pt x="0" y="172"/>
                    </a:lnTo>
                    <a:lnTo>
                      <a:pt x="0" y="174"/>
                    </a:lnTo>
                    <a:lnTo>
                      <a:pt x="0" y="178"/>
                    </a:lnTo>
                    <a:lnTo>
                      <a:pt x="2" y="190"/>
                    </a:lnTo>
                    <a:lnTo>
                      <a:pt x="4" y="198"/>
                    </a:lnTo>
                    <a:lnTo>
                      <a:pt x="6" y="196"/>
                    </a:lnTo>
                    <a:lnTo>
                      <a:pt x="10" y="194"/>
                    </a:lnTo>
                    <a:lnTo>
                      <a:pt x="18" y="196"/>
                    </a:lnTo>
                    <a:lnTo>
                      <a:pt x="10" y="196"/>
                    </a:lnTo>
                    <a:lnTo>
                      <a:pt x="8" y="198"/>
                    </a:lnTo>
                    <a:lnTo>
                      <a:pt x="6" y="200"/>
                    </a:lnTo>
                    <a:lnTo>
                      <a:pt x="8" y="204"/>
                    </a:lnTo>
                    <a:lnTo>
                      <a:pt x="4" y="202"/>
                    </a:lnTo>
                    <a:lnTo>
                      <a:pt x="2" y="206"/>
                    </a:lnTo>
                    <a:lnTo>
                      <a:pt x="4" y="214"/>
                    </a:lnTo>
                    <a:lnTo>
                      <a:pt x="4" y="216"/>
                    </a:lnTo>
                    <a:lnTo>
                      <a:pt x="6" y="216"/>
                    </a:lnTo>
                    <a:lnTo>
                      <a:pt x="6" y="220"/>
                    </a:lnTo>
                    <a:lnTo>
                      <a:pt x="6" y="222"/>
                    </a:lnTo>
                    <a:lnTo>
                      <a:pt x="4" y="2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2" name="îSlïďé"/>
              <p:cNvSpPr/>
              <p:nvPr/>
            </p:nvSpPr>
            <p:spPr bwMode="auto">
              <a:xfrm>
                <a:off x="484774" y="1746470"/>
                <a:ext cx="1001236" cy="463750"/>
              </a:xfrm>
              <a:custGeom>
                <a:avLst/>
                <a:gdLst>
                  <a:gd name="T0" fmla="*/ 2147483647 w 574"/>
                  <a:gd name="T1" fmla="*/ 2147483647 h 278"/>
                  <a:gd name="T2" fmla="*/ 2147483647 w 574"/>
                  <a:gd name="T3" fmla="*/ 2147483647 h 278"/>
                  <a:gd name="T4" fmla="*/ 2147483647 w 574"/>
                  <a:gd name="T5" fmla="*/ 2147483647 h 278"/>
                  <a:gd name="T6" fmla="*/ 2147483647 w 574"/>
                  <a:gd name="T7" fmla="*/ 2147483647 h 278"/>
                  <a:gd name="T8" fmla="*/ 2147483647 w 574"/>
                  <a:gd name="T9" fmla="*/ 2147483647 h 278"/>
                  <a:gd name="T10" fmla="*/ 2147483647 w 574"/>
                  <a:gd name="T11" fmla="*/ 2147483647 h 278"/>
                  <a:gd name="T12" fmla="*/ 2147483647 w 574"/>
                  <a:gd name="T13" fmla="*/ 2147483647 h 278"/>
                  <a:gd name="T14" fmla="*/ 2147483647 w 574"/>
                  <a:gd name="T15" fmla="*/ 2147483647 h 278"/>
                  <a:gd name="T16" fmla="*/ 2147483647 w 574"/>
                  <a:gd name="T17" fmla="*/ 2147483647 h 278"/>
                  <a:gd name="T18" fmla="*/ 2147483647 w 574"/>
                  <a:gd name="T19" fmla="*/ 2147483647 h 278"/>
                  <a:gd name="T20" fmla="*/ 2147483647 w 574"/>
                  <a:gd name="T21" fmla="*/ 2147483647 h 278"/>
                  <a:gd name="T22" fmla="*/ 2147483647 w 574"/>
                  <a:gd name="T23" fmla="*/ 2147483647 h 278"/>
                  <a:gd name="T24" fmla="*/ 2147483647 w 574"/>
                  <a:gd name="T25" fmla="*/ 2147483647 h 278"/>
                  <a:gd name="T26" fmla="*/ 2147483647 w 574"/>
                  <a:gd name="T27" fmla="*/ 2147483647 h 278"/>
                  <a:gd name="T28" fmla="*/ 2147483647 w 574"/>
                  <a:gd name="T29" fmla="*/ 2147483647 h 278"/>
                  <a:gd name="T30" fmla="*/ 2147483647 w 574"/>
                  <a:gd name="T31" fmla="*/ 2147483647 h 278"/>
                  <a:gd name="T32" fmla="*/ 2147483647 w 574"/>
                  <a:gd name="T33" fmla="*/ 2147483647 h 278"/>
                  <a:gd name="T34" fmla="*/ 2147483647 w 574"/>
                  <a:gd name="T35" fmla="*/ 2147483647 h 278"/>
                  <a:gd name="T36" fmla="*/ 2147483647 w 574"/>
                  <a:gd name="T37" fmla="*/ 2147483647 h 278"/>
                  <a:gd name="T38" fmla="*/ 2147483647 w 574"/>
                  <a:gd name="T39" fmla="*/ 2147483647 h 278"/>
                  <a:gd name="T40" fmla="*/ 2147483647 w 574"/>
                  <a:gd name="T41" fmla="*/ 2147483647 h 278"/>
                  <a:gd name="T42" fmla="*/ 2147483647 w 574"/>
                  <a:gd name="T43" fmla="*/ 2147483647 h 278"/>
                  <a:gd name="T44" fmla="*/ 2147483647 w 574"/>
                  <a:gd name="T45" fmla="*/ 2147483647 h 278"/>
                  <a:gd name="T46" fmla="*/ 2147483647 w 574"/>
                  <a:gd name="T47" fmla="*/ 2147483647 h 278"/>
                  <a:gd name="T48" fmla="*/ 2147483647 w 574"/>
                  <a:gd name="T49" fmla="*/ 2147483647 h 278"/>
                  <a:gd name="T50" fmla="*/ 2147483647 w 574"/>
                  <a:gd name="T51" fmla="*/ 2147483647 h 278"/>
                  <a:gd name="T52" fmla="*/ 2147483647 w 574"/>
                  <a:gd name="T53" fmla="*/ 2147483647 h 278"/>
                  <a:gd name="T54" fmla="*/ 2147483647 w 574"/>
                  <a:gd name="T55" fmla="*/ 2147483647 h 278"/>
                  <a:gd name="T56" fmla="*/ 2147483647 w 574"/>
                  <a:gd name="T57" fmla="*/ 2147483647 h 278"/>
                  <a:gd name="T58" fmla="*/ 2147483647 w 574"/>
                  <a:gd name="T59" fmla="*/ 2147483647 h 278"/>
                  <a:gd name="T60" fmla="*/ 2147483647 w 574"/>
                  <a:gd name="T61" fmla="*/ 2147483647 h 278"/>
                  <a:gd name="T62" fmla="*/ 2147483647 w 574"/>
                  <a:gd name="T63" fmla="*/ 2147483647 h 278"/>
                  <a:gd name="T64" fmla="*/ 2147483647 w 574"/>
                  <a:gd name="T65" fmla="*/ 2147483647 h 278"/>
                  <a:gd name="T66" fmla="*/ 2147483647 w 574"/>
                  <a:gd name="T67" fmla="*/ 2147483647 h 278"/>
                  <a:gd name="T68" fmla="*/ 2147483647 w 574"/>
                  <a:gd name="T69" fmla="*/ 2147483647 h 278"/>
                  <a:gd name="T70" fmla="*/ 2147483647 w 574"/>
                  <a:gd name="T71" fmla="*/ 2147483647 h 278"/>
                  <a:gd name="T72" fmla="*/ 2147483647 w 574"/>
                  <a:gd name="T73" fmla="*/ 2147483647 h 278"/>
                  <a:gd name="T74" fmla="*/ 2147483647 w 574"/>
                  <a:gd name="T75" fmla="*/ 2147483647 h 278"/>
                  <a:gd name="T76" fmla="*/ 2147483647 w 574"/>
                  <a:gd name="T77" fmla="*/ 2147483647 h 278"/>
                  <a:gd name="T78" fmla="*/ 2147483647 w 574"/>
                  <a:gd name="T79" fmla="*/ 2147483647 h 278"/>
                  <a:gd name="T80" fmla="*/ 2147483647 w 574"/>
                  <a:gd name="T81" fmla="*/ 2147483647 h 278"/>
                  <a:gd name="T82" fmla="*/ 2147483647 w 574"/>
                  <a:gd name="T83" fmla="*/ 2147483647 h 278"/>
                  <a:gd name="T84" fmla="*/ 2147483647 w 574"/>
                  <a:gd name="T85" fmla="*/ 2147483647 h 278"/>
                  <a:gd name="T86" fmla="*/ 2147483647 w 574"/>
                  <a:gd name="T87" fmla="*/ 2147483647 h 278"/>
                  <a:gd name="T88" fmla="*/ 2147483647 w 574"/>
                  <a:gd name="T89" fmla="*/ 2147483647 h 278"/>
                  <a:gd name="T90" fmla="*/ 2147483647 w 574"/>
                  <a:gd name="T91" fmla="*/ 2147483647 h 278"/>
                  <a:gd name="T92" fmla="*/ 2147483647 w 574"/>
                  <a:gd name="T93" fmla="*/ 2147483647 h 278"/>
                  <a:gd name="T94" fmla="*/ 2147483647 w 574"/>
                  <a:gd name="T95" fmla="*/ 2147483647 h 278"/>
                  <a:gd name="T96" fmla="*/ 2147483647 w 574"/>
                  <a:gd name="T97" fmla="*/ 2147483647 h 27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74"/>
                  <a:gd name="T148" fmla="*/ 0 h 278"/>
                  <a:gd name="T149" fmla="*/ 574 w 574"/>
                  <a:gd name="T150" fmla="*/ 278 h 27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74" h="278">
                    <a:moveTo>
                      <a:pt x="400" y="178"/>
                    </a:moveTo>
                    <a:lnTo>
                      <a:pt x="388" y="182"/>
                    </a:lnTo>
                    <a:lnTo>
                      <a:pt x="376" y="184"/>
                    </a:lnTo>
                    <a:lnTo>
                      <a:pt x="366" y="182"/>
                    </a:lnTo>
                    <a:lnTo>
                      <a:pt x="356" y="180"/>
                    </a:lnTo>
                    <a:lnTo>
                      <a:pt x="350" y="176"/>
                    </a:lnTo>
                    <a:lnTo>
                      <a:pt x="348" y="172"/>
                    </a:lnTo>
                    <a:lnTo>
                      <a:pt x="346" y="168"/>
                    </a:lnTo>
                    <a:lnTo>
                      <a:pt x="338" y="168"/>
                    </a:lnTo>
                    <a:lnTo>
                      <a:pt x="324" y="178"/>
                    </a:lnTo>
                    <a:lnTo>
                      <a:pt x="318" y="182"/>
                    </a:lnTo>
                    <a:lnTo>
                      <a:pt x="308" y="184"/>
                    </a:lnTo>
                    <a:lnTo>
                      <a:pt x="300" y="184"/>
                    </a:lnTo>
                    <a:lnTo>
                      <a:pt x="290" y="188"/>
                    </a:lnTo>
                    <a:lnTo>
                      <a:pt x="282" y="192"/>
                    </a:lnTo>
                    <a:lnTo>
                      <a:pt x="272" y="200"/>
                    </a:lnTo>
                    <a:lnTo>
                      <a:pt x="258" y="200"/>
                    </a:lnTo>
                    <a:lnTo>
                      <a:pt x="262" y="194"/>
                    </a:lnTo>
                    <a:lnTo>
                      <a:pt x="266" y="190"/>
                    </a:lnTo>
                    <a:lnTo>
                      <a:pt x="276" y="182"/>
                    </a:lnTo>
                    <a:lnTo>
                      <a:pt x="286" y="178"/>
                    </a:lnTo>
                    <a:lnTo>
                      <a:pt x="298" y="170"/>
                    </a:lnTo>
                    <a:lnTo>
                      <a:pt x="290" y="170"/>
                    </a:lnTo>
                    <a:lnTo>
                      <a:pt x="282" y="174"/>
                    </a:lnTo>
                    <a:lnTo>
                      <a:pt x="268" y="180"/>
                    </a:lnTo>
                    <a:lnTo>
                      <a:pt x="252" y="190"/>
                    </a:lnTo>
                    <a:lnTo>
                      <a:pt x="246" y="192"/>
                    </a:lnTo>
                    <a:lnTo>
                      <a:pt x="240" y="194"/>
                    </a:lnTo>
                    <a:lnTo>
                      <a:pt x="234" y="196"/>
                    </a:lnTo>
                    <a:lnTo>
                      <a:pt x="230" y="202"/>
                    </a:lnTo>
                    <a:lnTo>
                      <a:pt x="224" y="206"/>
                    </a:lnTo>
                    <a:lnTo>
                      <a:pt x="218" y="210"/>
                    </a:lnTo>
                    <a:lnTo>
                      <a:pt x="206" y="214"/>
                    </a:lnTo>
                    <a:lnTo>
                      <a:pt x="194" y="218"/>
                    </a:lnTo>
                    <a:lnTo>
                      <a:pt x="184" y="220"/>
                    </a:lnTo>
                    <a:lnTo>
                      <a:pt x="172" y="224"/>
                    </a:lnTo>
                    <a:lnTo>
                      <a:pt x="164" y="230"/>
                    </a:lnTo>
                    <a:lnTo>
                      <a:pt x="160" y="234"/>
                    </a:lnTo>
                    <a:lnTo>
                      <a:pt x="154" y="234"/>
                    </a:lnTo>
                    <a:lnTo>
                      <a:pt x="132" y="240"/>
                    </a:lnTo>
                    <a:lnTo>
                      <a:pt x="110" y="248"/>
                    </a:lnTo>
                    <a:lnTo>
                      <a:pt x="86" y="258"/>
                    </a:lnTo>
                    <a:lnTo>
                      <a:pt x="64" y="266"/>
                    </a:lnTo>
                    <a:lnTo>
                      <a:pt x="64" y="264"/>
                    </a:lnTo>
                    <a:lnTo>
                      <a:pt x="62" y="262"/>
                    </a:lnTo>
                    <a:lnTo>
                      <a:pt x="60" y="262"/>
                    </a:lnTo>
                    <a:lnTo>
                      <a:pt x="54" y="262"/>
                    </a:lnTo>
                    <a:lnTo>
                      <a:pt x="48" y="264"/>
                    </a:lnTo>
                    <a:lnTo>
                      <a:pt x="34" y="270"/>
                    </a:lnTo>
                    <a:lnTo>
                      <a:pt x="22" y="276"/>
                    </a:lnTo>
                    <a:lnTo>
                      <a:pt x="14" y="278"/>
                    </a:lnTo>
                    <a:lnTo>
                      <a:pt x="8" y="278"/>
                    </a:lnTo>
                    <a:lnTo>
                      <a:pt x="0" y="278"/>
                    </a:lnTo>
                    <a:lnTo>
                      <a:pt x="14" y="270"/>
                    </a:lnTo>
                    <a:lnTo>
                      <a:pt x="36" y="262"/>
                    </a:lnTo>
                    <a:lnTo>
                      <a:pt x="58" y="258"/>
                    </a:lnTo>
                    <a:lnTo>
                      <a:pt x="76" y="256"/>
                    </a:lnTo>
                    <a:lnTo>
                      <a:pt x="82" y="256"/>
                    </a:lnTo>
                    <a:lnTo>
                      <a:pt x="84" y="254"/>
                    </a:lnTo>
                    <a:lnTo>
                      <a:pt x="90" y="248"/>
                    </a:lnTo>
                    <a:lnTo>
                      <a:pt x="96" y="244"/>
                    </a:lnTo>
                    <a:lnTo>
                      <a:pt x="102" y="242"/>
                    </a:lnTo>
                    <a:lnTo>
                      <a:pt x="120" y="236"/>
                    </a:lnTo>
                    <a:lnTo>
                      <a:pt x="136" y="232"/>
                    </a:lnTo>
                    <a:lnTo>
                      <a:pt x="166" y="210"/>
                    </a:lnTo>
                    <a:lnTo>
                      <a:pt x="164" y="206"/>
                    </a:lnTo>
                    <a:lnTo>
                      <a:pt x="162" y="204"/>
                    </a:lnTo>
                    <a:lnTo>
                      <a:pt x="154" y="210"/>
                    </a:lnTo>
                    <a:lnTo>
                      <a:pt x="146" y="210"/>
                    </a:lnTo>
                    <a:lnTo>
                      <a:pt x="146" y="204"/>
                    </a:lnTo>
                    <a:lnTo>
                      <a:pt x="144" y="202"/>
                    </a:lnTo>
                    <a:lnTo>
                      <a:pt x="140" y="202"/>
                    </a:lnTo>
                    <a:lnTo>
                      <a:pt x="136" y="202"/>
                    </a:lnTo>
                    <a:lnTo>
                      <a:pt x="132" y="204"/>
                    </a:lnTo>
                    <a:lnTo>
                      <a:pt x="124" y="208"/>
                    </a:lnTo>
                    <a:lnTo>
                      <a:pt x="112" y="208"/>
                    </a:lnTo>
                    <a:lnTo>
                      <a:pt x="118" y="204"/>
                    </a:lnTo>
                    <a:lnTo>
                      <a:pt x="126" y="198"/>
                    </a:lnTo>
                    <a:lnTo>
                      <a:pt x="132" y="192"/>
                    </a:lnTo>
                    <a:lnTo>
                      <a:pt x="136" y="186"/>
                    </a:lnTo>
                    <a:lnTo>
                      <a:pt x="132" y="186"/>
                    </a:lnTo>
                    <a:lnTo>
                      <a:pt x="128" y="186"/>
                    </a:lnTo>
                    <a:lnTo>
                      <a:pt x="120" y="186"/>
                    </a:lnTo>
                    <a:lnTo>
                      <a:pt x="116" y="186"/>
                    </a:lnTo>
                    <a:lnTo>
                      <a:pt x="112" y="184"/>
                    </a:lnTo>
                    <a:lnTo>
                      <a:pt x="110" y="178"/>
                    </a:lnTo>
                    <a:lnTo>
                      <a:pt x="110" y="160"/>
                    </a:lnTo>
                    <a:lnTo>
                      <a:pt x="152" y="128"/>
                    </a:lnTo>
                    <a:lnTo>
                      <a:pt x="158" y="130"/>
                    </a:lnTo>
                    <a:lnTo>
                      <a:pt x="166" y="132"/>
                    </a:lnTo>
                    <a:lnTo>
                      <a:pt x="190" y="130"/>
                    </a:lnTo>
                    <a:lnTo>
                      <a:pt x="214" y="124"/>
                    </a:lnTo>
                    <a:lnTo>
                      <a:pt x="224" y="122"/>
                    </a:lnTo>
                    <a:lnTo>
                      <a:pt x="236" y="116"/>
                    </a:lnTo>
                    <a:lnTo>
                      <a:pt x="244" y="110"/>
                    </a:lnTo>
                    <a:lnTo>
                      <a:pt x="246" y="104"/>
                    </a:lnTo>
                    <a:lnTo>
                      <a:pt x="234" y="108"/>
                    </a:lnTo>
                    <a:lnTo>
                      <a:pt x="228" y="110"/>
                    </a:lnTo>
                    <a:lnTo>
                      <a:pt x="220" y="112"/>
                    </a:lnTo>
                    <a:lnTo>
                      <a:pt x="212" y="110"/>
                    </a:lnTo>
                    <a:lnTo>
                      <a:pt x="202" y="108"/>
                    </a:lnTo>
                    <a:lnTo>
                      <a:pt x="186" y="102"/>
                    </a:lnTo>
                    <a:lnTo>
                      <a:pt x="234" y="70"/>
                    </a:lnTo>
                    <a:lnTo>
                      <a:pt x="242" y="70"/>
                    </a:lnTo>
                    <a:lnTo>
                      <a:pt x="252" y="72"/>
                    </a:lnTo>
                    <a:lnTo>
                      <a:pt x="252" y="78"/>
                    </a:lnTo>
                    <a:lnTo>
                      <a:pt x="254" y="80"/>
                    </a:lnTo>
                    <a:lnTo>
                      <a:pt x="258" y="82"/>
                    </a:lnTo>
                    <a:lnTo>
                      <a:pt x="264" y="82"/>
                    </a:lnTo>
                    <a:lnTo>
                      <a:pt x="268" y="82"/>
                    </a:lnTo>
                    <a:lnTo>
                      <a:pt x="272" y="80"/>
                    </a:lnTo>
                    <a:lnTo>
                      <a:pt x="272" y="76"/>
                    </a:lnTo>
                    <a:lnTo>
                      <a:pt x="274" y="70"/>
                    </a:lnTo>
                    <a:lnTo>
                      <a:pt x="270" y="70"/>
                    </a:lnTo>
                    <a:lnTo>
                      <a:pt x="268" y="68"/>
                    </a:lnTo>
                    <a:lnTo>
                      <a:pt x="268" y="66"/>
                    </a:lnTo>
                    <a:lnTo>
                      <a:pt x="268" y="60"/>
                    </a:lnTo>
                    <a:lnTo>
                      <a:pt x="266" y="58"/>
                    </a:lnTo>
                    <a:lnTo>
                      <a:pt x="266" y="54"/>
                    </a:lnTo>
                    <a:lnTo>
                      <a:pt x="266" y="46"/>
                    </a:lnTo>
                    <a:lnTo>
                      <a:pt x="280" y="36"/>
                    </a:lnTo>
                    <a:lnTo>
                      <a:pt x="288" y="38"/>
                    </a:lnTo>
                    <a:lnTo>
                      <a:pt x="296" y="40"/>
                    </a:lnTo>
                    <a:lnTo>
                      <a:pt x="306" y="38"/>
                    </a:lnTo>
                    <a:lnTo>
                      <a:pt x="318" y="32"/>
                    </a:lnTo>
                    <a:lnTo>
                      <a:pt x="324" y="28"/>
                    </a:lnTo>
                    <a:lnTo>
                      <a:pt x="332" y="22"/>
                    </a:lnTo>
                    <a:lnTo>
                      <a:pt x="356" y="14"/>
                    </a:lnTo>
                    <a:lnTo>
                      <a:pt x="384" y="10"/>
                    </a:lnTo>
                    <a:lnTo>
                      <a:pt x="410" y="4"/>
                    </a:lnTo>
                    <a:lnTo>
                      <a:pt x="436" y="0"/>
                    </a:lnTo>
                    <a:lnTo>
                      <a:pt x="444" y="2"/>
                    </a:lnTo>
                    <a:lnTo>
                      <a:pt x="452" y="4"/>
                    </a:lnTo>
                    <a:lnTo>
                      <a:pt x="462" y="6"/>
                    </a:lnTo>
                    <a:lnTo>
                      <a:pt x="472" y="6"/>
                    </a:lnTo>
                    <a:lnTo>
                      <a:pt x="474" y="12"/>
                    </a:lnTo>
                    <a:lnTo>
                      <a:pt x="476" y="12"/>
                    </a:lnTo>
                    <a:lnTo>
                      <a:pt x="510" y="12"/>
                    </a:lnTo>
                    <a:lnTo>
                      <a:pt x="516" y="14"/>
                    </a:lnTo>
                    <a:lnTo>
                      <a:pt x="520" y="16"/>
                    </a:lnTo>
                    <a:lnTo>
                      <a:pt x="534" y="16"/>
                    </a:lnTo>
                    <a:lnTo>
                      <a:pt x="548" y="16"/>
                    </a:lnTo>
                    <a:lnTo>
                      <a:pt x="554" y="18"/>
                    </a:lnTo>
                    <a:lnTo>
                      <a:pt x="562" y="20"/>
                    </a:lnTo>
                    <a:lnTo>
                      <a:pt x="574" y="20"/>
                    </a:lnTo>
                    <a:lnTo>
                      <a:pt x="402" y="178"/>
                    </a:lnTo>
                    <a:lnTo>
                      <a:pt x="400" y="17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3" name="ïş1îḑé"/>
              <p:cNvSpPr/>
              <p:nvPr/>
            </p:nvSpPr>
            <p:spPr bwMode="auto">
              <a:xfrm>
                <a:off x="1224339" y="2865917"/>
                <a:ext cx="746452" cy="559021"/>
              </a:xfrm>
              <a:custGeom>
                <a:avLst/>
                <a:gdLst>
                  <a:gd name="T0" fmla="*/ 2147483647 w 428"/>
                  <a:gd name="T1" fmla="*/ 2147483647 h 336"/>
                  <a:gd name="T2" fmla="*/ 2147483647 w 428"/>
                  <a:gd name="T3" fmla="*/ 2147483647 h 336"/>
                  <a:gd name="T4" fmla="*/ 2147483647 w 428"/>
                  <a:gd name="T5" fmla="*/ 2147483647 h 336"/>
                  <a:gd name="T6" fmla="*/ 2147483647 w 428"/>
                  <a:gd name="T7" fmla="*/ 2147483647 h 336"/>
                  <a:gd name="T8" fmla="*/ 2147483647 w 428"/>
                  <a:gd name="T9" fmla="*/ 2147483647 h 336"/>
                  <a:gd name="T10" fmla="*/ 2147483647 w 428"/>
                  <a:gd name="T11" fmla="*/ 2147483647 h 336"/>
                  <a:gd name="T12" fmla="*/ 2147483647 w 428"/>
                  <a:gd name="T13" fmla="*/ 2147483647 h 336"/>
                  <a:gd name="T14" fmla="*/ 2147483647 w 428"/>
                  <a:gd name="T15" fmla="*/ 2147483647 h 336"/>
                  <a:gd name="T16" fmla="*/ 2147483647 w 428"/>
                  <a:gd name="T17" fmla="*/ 2147483647 h 336"/>
                  <a:gd name="T18" fmla="*/ 2147483647 w 428"/>
                  <a:gd name="T19" fmla="*/ 2147483647 h 336"/>
                  <a:gd name="T20" fmla="*/ 2147483647 w 428"/>
                  <a:gd name="T21" fmla="*/ 2147483647 h 336"/>
                  <a:gd name="T22" fmla="*/ 2147483647 w 428"/>
                  <a:gd name="T23" fmla="*/ 2147483647 h 336"/>
                  <a:gd name="T24" fmla="*/ 2147483647 w 428"/>
                  <a:gd name="T25" fmla="*/ 2147483647 h 336"/>
                  <a:gd name="T26" fmla="*/ 2147483647 w 428"/>
                  <a:gd name="T27" fmla="*/ 2147483647 h 336"/>
                  <a:gd name="T28" fmla="*/ 2147483647 w 428"/>
                  <a:gd name="T29" fmla="*/ 2147483647 h 336"/>
                  <a:gd name="T30" fmla="*/ 2147483647 w 428"/>
                  <a:gd name="T31" fmla="*/ 2147483647 h 336"/>
                  <a:gd name="T32" fmla="*/ 2147483647 w 428"/>
                  <a:gd name="T33" fmla="*/ 0 h 336"/>
                  <a:gd name="T34" fmla="*/ 2147483647 w 428"/>
                  <a:gd name="T35" fmla="*/ 2147483647 h 336"/>
                  <a:gd name="T36" fmla="*/ 2147483647 w 428"/>
                  <a:gd name="T37" fmla="*/ 2147483647 h 336"/>
                  <a:gd name="T38" fmla="*/ 2147483647 w 428"/>
                  <a:gd name="T39" fmla="*/ 2147483647 h 336"/>
                  <a:gd name="T40" fmla="*/ 2147483647 w 428"/>
                  <a:gd name="T41" fmla="*/ 2147483647 h 336"/>
                  <a:gd name="T42" fmla="*/ 2147483647 w 428"/>
                  <a:gd name="T43" fmla="*/ 2147483647 h 336"/>
                  <a:gd name="T44" fmla="*/ 2147483647 w 428"/>
                  <a:gd name="T45" fmla="*/ 2147483647 h 336"/>
                  <a:gd name="T46" fmla="*/ 2147483647 w 428"/>
                  <a:gd name="T47" fmla="*/ 2147483647 h 336"/>
                  <a:gd name="T48" fmla="*/ 2147483647 w 428"/>
                  <a:gd name="T49" fmla="*/ 2147483647 h 336"/>
                  <a:gd name="T50" fmla="*/ 2147483647 w 428"/>
                  <a:gd name="T51" fmla="*/ 2147483647 h 336"/>
                  <a:gd name="T52" fmla="*/ 2147483647 w 428"/>
                  <a:gd name="T53" fmla="*/ 2147483647 h 336"/>
                  <a:gd name="T54" fmla="*/ 2147483647 w 428"/>
                  <a:gd name="T55" fmla="*/ 2147483647 h 336"/>
                  <a:gd name="T56" fmla="*/ 2147483647 w 428"/>
                  <a:gd name="T57" fmla="*/ 2147483647 h 336"/>
                  <a:gd name="T58" fmla="*/ 2147483647 w 428"/>
                  <a:gd name="T59" fmla="*/ 2147483647 h 336"/>
                  <a:gd name="T60" fmla="*/ 2147483647 w 428"/>
                  <a:gd name="T61" fmla="*/ 2147483647 h 336"/>
                  <a:gd name="T62" fmla="*/ 2147483647 w 428"/>
                  <a:gd name="T63" fmla="*/ 2147483647 h 336"/>
                  <a:gd name="T64" fmla="*/ 2147483647 w 428"/>
                  <a:gd name="T65" fmla="*/ 2147483647 h 336"/>
                  <a:gd name="T66" fmla="*/ 2147483647 w 428"/>
                  <a:gd name="T67" fmla="*/ 2147483647 h 336"/>
                  <a:gd name="T68" fmla="*/ 2147483647 w 428"/>
                  <a:gd name="T69" fmla="*/ 2147483647 h 336"/>
                  <a:gd name="T70" fmla="*/ 2147483647 w 428"/>
                  <a:gd name="T71" fmla="*/ 2147483647 h 336"/>
                  <a:gd name="T72" fmla="*/ 2147483647 w 428"/>
                  <a:gd name="T73" fmla="*/ 2147483647 h 336"/>
                  <a:gd name="T74" fmla="*/ 2147483647 w 428"/>
                  <a:gd name="T75" fmla="*/ 2147483647 h 336"/>
                  <a:gd name="T76" fmla="*/ 2147483647 w 428"/>
                  <a:gd name="T77" fmla="*/ 2147483647 h 336"/>
                  <a:gd name="T78" fmla="*/ 2147483647 w 428"/>
                  <a:gd name="T79" fmla="*/ 2147483647 h 336"/>
                  <a:gd name="T80" fmla="*/ 2147483647 w 428"/>
                  <a:gd name="T81" fmla="*/ 2147483647 h 336"/>
                  <a:gd name="T82" fmla="*/ 2147483647 w 428"/>
                  <a:gd name="T83" fmla="*/ 2147483647 h 336"/>
                  <a:gd name="T84" fmla="*/ 2147483647 w 428"/>
                  <a:gd name="T85" fmla="*/ 2147483647 h 336"/>
                  <a:gd name="T86" fmla="*/ 2147483647 w 428"/>
                  <a:gd name="T87" fmla="*/ 2147483647 h 336"/>
                  <a:gd name="T88" fmla="*/ 2147483647 w 428"/>
                  <a:gd name="T89" fmla="*/ 2147483647 h 336"/>
                  <a:gd name="T90" fmla="*/ 2147483647 w 428"/>
                  <a:gd name="T91" fmla="*/ 2147483647 h 336"/>
                  <a:gd name="T92" fmla="*/ 2147483647 w 428"/>
                  <a:gd name="T93" fmla="*/ 2147483647 h 336"/>
                  <a:gd name="T94" fmla="*/ 2147483647 w 428"/>
                  <a:gd name="T95" fmla="*/ 2147483647 h 336"/>
                  <a:gd name="T96" fmla="*/ 2147483647 w 428"/>
                  <a:gd name="T97" fmla="*/ 2147483647 h 336"/>
                  <a:gd name="T98" fmla="*/ 2147483647 w 428"/>
                  <a:gd name="T99" fmla="*/ 2147483647 h 336"/>
                  <a:gd name="T100" fmla="*/ 2147483647 w 428"/>
                  <a:gd name="T101" fmla="*/ 2147483647 h 336"/>
                  <a:gd name="T102" fmla="*/ 2147483647 w 428"/>
                  <a:gd name="T103" fmla="*/ 2147483647 h 336"/>
                  <a:gd name="T104" fmla="*/ 2147483647 w 428"/>
                  <a:gd name="T105" fmla="*/ 2147483647 h 336"/>
                  <a:gd name="T106" fmla="*/ 2147483647 w 428"/>
                  <a:gd name="T107" fmla="*/ 2147483647 h 336"/>
                  <a:gd name="T108" fmla="*/ 2147483647 w 428"/>
                  <a:gd name="T109" fmla="*/ 2147483647 h 336"/>
                  <a:gd name="T110" fmla="*/ 2147483647 w 428"/>
                  <a:gd name="T111" fmla="*/ 2147483647 h 3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8"/>
                  <a:gd name="T169" fmla="*/ 0 h 336"/>
                  <a:gd name="T170" fmla="*/ 428 w 428"/>
                  <a:gd name="T171" fmla="*/ 336 h 3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8" h="336">
                    <a:moveTo>
                      <a:pt x="400" y="274"/>
                    </a:moveTo>
                    <a:lnTo>
                      <a:pt x="402" y="270"/>
                    </a:lnTo>
                    <a:lnTo>
                      <a:pt x="408" y="260"/>
                    </a:lnTo>
                    <a:lnTo>
                      <a:pt x="410" y="250"/>
                    </a:lnTo>
                    <a:lnTo>
                      <a:pt x="416" y="234"/>
                    </a:lnTo>
                    <a:lnTo>
                      <a:pt x="418" y="228"/>
                    </a:lnTo>
                    <a:lnTo>
                      <a:pt x="422" y="222"/>
                    </a:lnTo>
                    <a:lnTo>
                      <a:pt x="428" y="210"/>
                    </a:lnTo>
                    <a:lnTo>
                      <a:pt x="426" y="206"/>
                    </a:lnTo>
                    <a:lnTo>
                      <a:pt x="426" y="202"/>
                    </a:lnTo>
                    <a:lnTo>
                      <a:pt x="422" y="202"/>
                    </a:lnTo>
                    <a:lnTo>
                      <a:pt x="410" y="202"/>
                    </a:lnTo>
                    <a:lnTo>
                      <a:pt x="394" y="204"/>
                    </a:lnTo>
                    <a:lnTo>
                      <a:pt x="378" y="208"/>
                    </a:lnTo>
                    <a:lnTo>
                      <a:pt x="372" y="212"/>
                    </a:lnTo>
                    <a:lnTo>
                      <a:pt x="368" y="216"/>
                    </a:lnTo>
                    <a:lnTo>
                      <a:pt x="364" y="224"/>
                    </a:lnTo>
                    <a:lnTo>
                      <a:pt x="358" y="234"/>
                    </a:lnTo>
                    <a:lnTo>
                      <a:pt x="352" y="246"/>
                    </a:lnTo>
                    <a:lnTo>
                      <a:pt x="346" y="254"/>
                    </a:lnTo>
                    <a:lnTo>
                      <a:pt x="334" y="256"/>
                    </a:lnTo>
                    <a:lnTo>
                      <a:pt x="320" y="260"/>
                    </a:lnTo>
                    <a:lnTo>
                      <a:pt x="310" y="262"/>
                    </a:lnTo>
                    <a:lnTo>
                      <a:pt x="298" y="264"/>
                    </a:lnTo>
                    <a:lnTo>
                      <a:pt x="288" y="262"/>
                    </a:lnTo>
                    <a:lnTo>
                      <a:pt x="280" y="256"/>
                    </a:lnTo>
                    <a:lnTo>
                      <a:pt x="272" y="248"/>
                    </a:lnTo>
                    <a:lnTo>
                      <a:pt x="266" y="238"/>
                    </a:lnTo>
                    <a:lnTo>
                      <a:pt x="260" y="226"/>
                    </a:lnTo>
                    <a:lnTo>
                      <a:pt x="258" y="216"/>
                    </a:lnTo>
                    <a:lnTo>
                      <a:pt x="256" y="204"/>
                    </a:lnTo>
                    <a:lnTo>
                      <a:pt x="256" y="194"/>
                    </a:lnTo>
                    <a:lnTo>
                      <a:pt x="258" y="178"/>
                    </a:lnTo>
                    <a:lnTo>
                      <a:pt x="260" y="160"/>
                    </a:lnTo>
                    <a:lnTo>
                      <a:pt x="268" y="142"/>
                    </a:lnTo>
                    <a:lnTo>
                      <a:pt x="276" y="128"/>
                    </a:lnTo>
                    <a:lnTo>
                      <a:pt x="256" y="122"/>
                    </a:lnTo>
                    <a:lnTo>
                      <a:pt x="248" y="116"/>
                    </a:lnTo>
                    <a:lnTo>
                      <a:pt x="244" y="114"/>
                    </a:lnTo>
                    <a:lnTo>
                      <a:pt x="242" y="110"/>
                    </a:lnTo>
                    <a:lnTo>
                      <a:pt x="240" y="94"/>
                    </a:lnTo>
                    <a:lnTo>
                      <a:pt x="236" y="76"/>
                    </a:lnTo>
                    <a:lnTo>
                      <a:pt x="232" y="68"/>
                    </a:lnTo>
                    <a:lnTo>
                      <a:pt x="230" y="60"/>
                    </a:lnTo>
                    <a:lnTo>
                      <a:pt x="224" y="56"/>
                    </a:lnTo>
                    <a:lnTo>
                      <a:pt x="216" y="56"/>
                    </a:lnTo>
                    <a:lnTo>
                      <a:pt x="210" y="56"/>
                    </a:lnTo>
                    <a:lnTo>
                      <a:pt x="208" y="56"/>
                    </a:lnTo>
                    <a:lnTo>
                      <a:pt x="204" y="62"/>
                    </a:lnTo>
                    <a:lnTo>
                      <a:pt x="198" y="66"/>
                    </a:lnTo>
                    <a:lnTo>
                      <a:pt x="192" y="68"/>
                    </a:lnTo>
                    <a:lnTo>
                      <a:pt x="188" y="68"/>
                    </a:lnTo>
                    <a:lnTo>
                      <a:pt x="184" y="66"/>
                    </a:lnTo>
                    <a:lnTo>
                      <a:pt x="180" y="62"/>
                    </a:lnTo>
                    <a:lnTo>
                      <a:pt x="178" y="58"/>
                    </a:lnTo>
                    <a:lnTo>
                      <a:pt x="174" y="38"/>
                    </a:lnTo>
                    <a:lnTo>
                      <a:pt x="170" y="34"/>
                    </a:lnTo>
                    <a:lnTo>
                      <a:pt x="166" y="30"/>
                    </a:lnTo>
                    <a:lnTo>
                      <a:pt x="160" y="26"/>
                    </a:lnTo>
                    <a:lnTo>
                      <a:pt x="158" y="18"/>
                    </a:lnTo>
                    <a:lnTo>
                      <a:pt x="152" y="20"/>
                    </a:lnTo>
                    <a:lnTo>
                      <a:pt x="148" y="20"/>
                    </a:lnTo>
                    <a:lnTo>
                      <a:pt x="132" y="18"/>
                    </a:lnTo>
                    <a:lnTo>
                      <a:pt x="128" y="28"/>
                    </a:lnTo>
                    <a:lnTo>
                      <a:pt x="78" y="28"/>
                    </a:lnTo>
                    <a:lnTo>
                      <a:pt x="34" y="2"/>
                    </a:lnTo>
                    <a:lnTo>
                      <a:pt x="28" y="0"/>
                    </a:lnTo>
                    <a:lnTo>
                      <a:pt x="20" y="0"/>
                    </a:lnTo>
                    <a:lnTo>
                      <a:pt x="0" y="2"/>
                    </a:lnTo>
                    <a:lnTo>
                      <a:pt x="0" y="8"/>
                    </a:lnTo>
                    <a:lnTo>
                      <a:pt x="0" y="12"/>
                    </a:lnTo>
                    <a:lnTo>
                      <a:pt x="2" y="14"/>
                    </a:lnTo>
                    <a:lnTo>
                      <a:pt x="2" y="36"/>
                    </a:lnTo>
                    <a:lnTo>
                      <a:pt x="2" y="38"/>
                    </a:lnTo>
                    <a:lnTo>
                      <a:pt x="2" y="42"/>
                    </a:lnTo>
                    <a:lnTo>
                      <a:pt x="4" y="48"/>
                    </a:lnTo>
                    <a:lnTo>
                      <a:pt x="4" y="54"/>
                    </a:lnTo>
                    <a:lnTo>
                      <a:pt x="8" y="56"/>
                    </a:lnTo>
                    <a:lnTo>
                      <a:pt x="12" y="62"/>
                    </a:lnTo>
                    <a:lnTo>
                      <a:pt x="20" y="70"/>
                    </a:lnTo>
                    <a:lnTo>
                      <a:pt x="22" y="74"/>
                    </a:lnTo>
                    <a:lnTo>
                      <a:pt x="22" y="78"/>
                    </a:lnTo>
                    <a:lnTo>
                      <a:pt x="20" y="82"/>
                    </a:lnTo>
                    <a:lnTo>
                      <a:pt x="14" y="84"/>
                    </a:lnTo>
                    <a:lnTo>
                      <a:pt x="12" y="88"/>
                    </a:lnTo>
                    <a:lnTo>
                      <a:pt x="8" y="92"/>
                    </a:lnTo>
                    <a:lnTo>
                      <a:pt x="8" y="96"/>
                    </a:lnTo>
                    <a:lnTo>
                      <a:pt x="12" y="102"/>
                    </a:lnTo>
                    <a:lnTo>
                      <a:pt x="16" y="108"/>
                    </a:lnTo>
                    <a:lnTo>
                      <a:pt x="24" y="110"/>
                    </a:lnTo>
                    <a:lnTo>
                      <a:pt x="32" y="112"/>
                    </a:lnTo>
                    <a:lnTo>
                      <a:pt x="34" y="118"/>
                    </a:lnTo>
                    <a:lnTo>
                      <a:pt x="38" y="120"/>
                    </a:lnTo>
                    <a:lnTo>
                      <a:pt x="40" y="124"/>
                    </a:lnTo>
                    <a:lnTo>
                      <a:pt x="40" y="130"/>
                    </a:lnTo>
                    <a:lnTo>
                      <a:pt x="40" y="134"/>
                    </a:lnTo>
                    <a:lnTo>
                      <a:pt x="40" y="138"/>
                    </a:lnTo>
                    <a:lnTo>
                      <a:pt x="38" y="140"/>
                    </a:lnTo>
                    <a:lnTo>
                      <a:pt x="38" y="144"/>
                    </a:lnTo>
                    <a:lnTo>
                      <a:pt x="38" y="148"/>
                    </a:lnTo>
                    <a:lnTo>
                      <a:pt x="40" y="150"/>
                    </a:lnTo>
                    <a:lnTo>
                      <a:pt x="42" y="154"/>
                    </a:lnTo>
                    <a:lnTo>
                      <a:pt x="48" y="158"/>
                    </a:lnTo>
                    <a:lnTo>
                      <a:pt x="54" y="164"/>
                    </a:lnTo>
                    <a:lnTo>
                      <a:pt x="66" y="182"/>
                    </a:lnTo>
                    <a:lnTo>
                      <a:pt x="68" y="180"/>
                    </a:lnTo>
                    <a:lnTo>
                      <a:pt x="72" y="178"/>
                    </a:lnTo>
                    <a:lnTo>
                      <a:pt x="74" y="176"/>
                    </a:lnTo>
                    <a:lnTo>
                      <a:pt x="76" y="172"/>
                    </a:lnTo>
                    <a:lnTo>
                      <a:pt x="74" y="164"/>
                    </a:lnTo>
                    <a:lnTo>
                      <a:pt x="68" y="158"/>
                    </a:lnTo>
                    <a:lnTo>
                      <a:pt x="66" y="152"/>
                    </a:lnTo>
                    <a:lnTo>
                      <a:pt x="60" y="146"/>
                    </a:lnTo>
                    <a:lnTo>
                      <a:pt x="62" y="142"/>
                    </a:lnTo>
                    <a:lnTo>
                      <a:pt x="60" y="138"/>
                    </a:lnTo>
                    <a:lnTo>
                      <a:pt x="56" y="128"/>
                    </a:lnTo>
                    <a:lnTo>
                      <a:pt x="54" y="116"/>
                    </a:lnTo>
                    <a:lnTo>
                      <a:pt x="50" y="108"/>
                    </a:lnTo>
                    <a:lnTo>
                      <a:pt x="48" y="106"/>
                    </a:lnTo>
                    <a:lnTo>
                      <a:pt x="46" y="104"/>
                    </a:lnTo>
                    <a:lnTo>
                      <a:pt x="46" y="102"/>
                    </a:lnTo>
                    <a:lnTo>
                      <a:pt x="44" y="90"/>
                    </a:lnTo>
                    <a:lnTo>
                      <a:pt x="42" y="82"/>
                    </a:lnTo>
                    <a:lnTo>
                      <a:pt x="36" y="62"/>
                    </a:lnTo>
                    <a:lnTo>
                      <a:pt x="34" y="60"/>
                    </a:lnTo>
                    <a:lnTo>
                      <a:pt x="34" y="58"/>
                    </a:lnTo>
                    <a:lnTo>
                      <a:pt x="32" y="56"/>
                    </a:lnTo>
                    <a:lnTo>
                      <a:pt x="30" y="56"/>
                    </a:lnTo>
                    <a:lnTo>
                      <a:pt x="28" y="56"/>
                    </a:lnTo>
                    <a:lnTo>
                      <a:pt x="26" y="48"/>
                    </a:lnTo>
                    <a:lnTo>
                      <a:pt x="28" y="30"/>
                    </a:lnTo>
                    <a:lnTo>
                      <a:pt x="30" y="24"/>
                    </a:lnTo>
                    <a:lnTo>
                      <a:pt x="30" y="22"/>
                    </a:lnTo>
                    <a:lnTo>
                      <a:pt x="32" y="20"/>
                    </a:lnTo>
                    <a:lnTo>
                      <a:pt x="38" y="22"/>
                    </a:lnTo>
                    <a:lnTo>
                      <a:pt x="42" y="24"/>
                    </a:lnTo>
                    <a:lnTo>
                      <a:pt x="46" y="28"/>
                    </a:lnTo>
                    <a:lnTo>
                      <a:pt x="48" y="32"/>
                    </a:lnTo>
                    <a:lnTo>
                      <a:pt x="52" y="44"/>
                    </a:lnTo>
                    <a:lnTo>
                      <a:pt x="54" y="56"/>
                    </a:lnTo>
                    <a:lnTo>
                      <a:pt x="54" y="58"/>
                    </a:lnTo>
                    <a:lnTo>
                      <a:pt x="52" y="64"/>
                    </a:lnTo>
                    <a:lnTo>
                      <a:pt x="50" y="70"/>
                    </a:lnTo>
                    <a:lnTo>
                      <a:pt x="50" y="72"/>
                    </a:lnTo>
                    <a:lnTo>
                      <a:pt x="52" y="74"/>
                    </a:lnTo>
                    <a:lnTo>
                      <a:pt x="58" y="74"/>
                    </a:lnTo>
                    <a:lnTo>
                      <a:pt x="58" y="80"/>
                    </a:lnTo>
                    <a:lnTo>
                      <a:pt x="62" y="84"/>
                    </a:lnTo>
                    <a:lnTo>
                      <a:pt x="66" y="88"/>
                    </a:lnTo>
                    <a:lnTo>
                      <a:pt x="68" y="88"/>
                    </a:lnTo>
                    <a:lnTo>
                      <a:pt x="72" y="100"/>
                    </a:lnTo>
                    <a:lnTo>
                      <a:pt x="76" y="106"/>
                    </a:lnTo>
                    <a:lnTo>
                      <a:pt x="80" y="110"/>
                    </a:lnTo>
                    <a:lnTo>
                      <a:pt x="84" y="112"/>
                    </a:lnTo>
                    <a:lnTo>
                      <a:pt x="86" y="114"/>
                    </a:lnTo>
                    <a:lnTo>
                      <a:pt x="88" y="116"/>
                    </a:lnTo>
                    <a:lnTo>
                      <a:pt x="86" y="120"/>
                    </a:lnTo>
                    <a:lnTo>
                      <a:pt x="84" y="126"/>
                    </a:lnTo>
                    <a:lnTo>
                      <a:pt x="86" y="132"/>
                    </a:lnTo>
                    <a:lnTo>
                      <a:pt x="92" y="140"/>
                    </a:lnTo>
                    <a:lnTo>
                      <a:pt x="104" y="154"/>
                    </a:lnTo>
                    <a:lnTo>
                      <a:pt x="112" y="162"/>
                    </a:lnTo>
                    <a:lnTo>
                      <a:pt x="118" y="168"/>
                    </a:lnTo>
                    <a:lnTo>
                      <a:pt x="122" y="178"/>
                    </a:lnTo>
                    <a:lnTo>
                      <a:pt x="130" y="188"/>
                    </a:lnTo>
                    <a:lnTo>
                      <a:pt x="130" y="202"/>
                    </a:lnTo>
                    <a:lnTo>
                      <a:pt x="132" y="206"/>
                    </a:lnTo>
                    <a:lnTo>
                      <a:pt x="132" y="210"/>
                    </a:lnTo>
                    <a:lnTo>
                      <a:pt x="132" y="216"/>
                    </a:lnTo>
                    <a:lnTo>
                      <a:pt x="130" y="220"/>
                    </a:lnTo>
                    <a:lnTo>
                      <a:pt x="128" y="220"/>
                    </a:lnTo>
                    <a:lnTo>
                      <a:pt x="128" y="226"/>
                    </a:lnTo>
                    <a:lnTo>
                      <a:pt x="124" y="226"/>
                    </a:lnTo>
                    <a:lnTo>
                      <a:pt x="124" y="232"/>
                    </a:lnTo>
                    <a:lnTo>
                      <a:pt x="126" y="238"/>
                    </a:lnTo>
                    <a:lnTo>
                      <a:pt x="130" y="244"/>
                    </a:lnTo>
                    <a:lnTo>
                      <a:pt x="138" y="250"/>
                    </a:lnTo>
                    <a:lnTo>
                      <a:pt x="148" y="256"/>
                    </a:lnTo>
                    <a:lnTo>
                      <a:pt x="150" y="262"/>
                    </a:lnTo>
                    <a:lnTo>
                      <a:pt x="154" y="266"/>
                    </a:lnTo>
                    <a:lnTo>
                      <a:pt x="158" y="270"/>
                    </a:lnTo>
                    <a:lnTo>
                      <a:pt x="166" y="270"/>
                    </a:lnTo>
                    <a:lnTo>
                      <a:pt x="174" y="272"/>
                    </a:lnTo>
                    <a:lnTo>
                      <a:pt x="178" y="274"/>
                    </a:lnTo>
                    <a:lnTo>
                      <a:pt x="190" y="284"/>
                    </a:lnTo>
                    <a:lnTo>
                      <a:pt x="198" y="290"/>
                    </a:lnTo>
                    <a:lnTo>
                      <a:pt x="204" y="294"/>
                    </a:lnTo>
                    <a:lnTo>
                      <a:pt x="218" y="300"/>
                    </a:lnTo>
                    <a:lnTo>
                      <a:pt x="232" y="306"/>
                    </a:lnTo>
                    <a:lnTo>
                      <a:pt x="246" y="312"/>
                    </a:lnTo>
                    <a:lnTo>
                      <a:pt x="254" y="314"/>
                    </a:lnTo>
                    <a:lnTo>
                      <a:pt x="260" y="314"/>
                    </a:lnTo>
                    <a:lnTo>
                      <a:pt x="266" y="314"/>
                    </a:lnTo>
                    <a:lnTo>
                      <a:pt x="274" y="308"/>
                    </a:lnTo>
                    <a:lnTo>
                      <a:pt x="280" y="304"/>
                    </a:lnTo>
                    <a:lnTo>
                      <a:pt x="286" y="302"/>
                    </a:lnTo>
                    <a:lnTo>
                      <a:pt x="290" y="304"/>
                    </a:lnTo>
                    <a:lnTo>
                      <a:pt x="296" y="306"/>
                    </a:lnTo>
                    <a:lnTo>
                      <a:pt x="306" y="312"/>
                    </a:lnTo>
                    <a:lnTo>
                      <a:pt x="314" y="320"/>
                    </a:lnTo>
                    <a:lnTo>
                      <a:pt x="318" y="328"/>
                    </a:lnTo>
                    <a:lnTo>
                      <a:pt x="324" y="336"/>
                    </a:lnTo>
                    <a:lnTo>
                      <a:pt x="328" y="324"/>
                    </a:lnTo>
                    <a:lnTo>
                      <a:pt x="330" y="318"/>
                    </a:lnTo>
                    <a:lnTo>
                      <a:pt x="334" y="312"/>
                    </a:lnTo>
                    <a:lnTo>
                      <a:pt x="354" y="312"/>
                    </a:lnTo>
                    <a:lnTo>
                      <a:pt x="354" y="306"/>
                    </a:lnTo>
                    <a:lnTo>
                      <a:pt x="352" y="302"/>
                    </a:lnTo>
                    <a:lnTo>
                      <a:pt x="348" y="300"/>
                    </a:lnTo>
                    <a:lnTo>
                      <a:pt x="346" y="296"/>
                    </a:lnTo>
                    <a:lnTo>
                      <a:pt x="344" y="292"/>
                    </a:lnTo>
                    <a:lnTo>
                      <a:pt x="348" y="284"/>
                    </a:lnTo>
                    <a:lnTo>
                      <a:pt x="352" y="280"/>
                    </a:lnTo>
                    <a:lnTo>
                      <a:pt x="356" y="278"/>
                    </a:lnTo>
                    <a:lnTo>
                      <a:pt x="380" y="278"/>
                    </a:lnTo>
                    <a:lnTo>
                      <a:pt x="384" y="278"/>
                    </a:lnTo>
                    <a:lnTo>
                      <a:pt x="386" y="276"/>
                    </a:lnTo>
                    <a:lnTo>
                      <a:pt x="388" y="274"/>
                    </a:lnTo>
                    <a:lnTo>
                      <a:pt x="390" y="270"/>
                    </a:lnTo>
                    <a:lnTo>
                      <a:pt x="392" y="268"/>
                    </a:lnTo>
                    <a:lnTo>
                      <a:pt x="396" y="268"/>
                    </a:lnTo>
                    <a:lnTo>
                      <a:pt x="398" y="270"/>
                    </a:lnTo>
                    <a:lnTo>
                      <a:pt x="398" y="274"/>
                    </a:lnTo>
                    <a:lnTo>
                      <a:pt x="400" y="27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4" name="iṩ1iďé"/>
              <p:cNvSpPr/>
              <p:nvPr/>
            </p:nvSpPr>
            <p:spPr bwMode="auto">
              <a:xfrm>
                <a:off x="2027256" y="3158738"/>
                <a:ext cx="282329" cy="106481"/>
              </a:xfrm>
              <a:custGeom>
                <a:avLst/>
                <a:gdLst>
                  <a:gd name="T0" fmla="*/ 2147483647 w 162"/>
                  <a:gd name="T1" fmla="*/ 2147483647 h 64"/>
                  <a:gd name="T2" fmla="*/ 2147483647 w 162"/>
                  <a:gd name="T3" fmla="*/ 2147483647 h 64"/>
                  <a:gd name="T4" fmla="*/ 2147483647 w 162"/>
                  <a:gd name="T5" fmla="*/ 2147483647 h 64"/>
                  <a:gd name="T6" fmla="*/ 2147483647 w 162"/>
                  <a:gd name="T7" fmla="*/ 2147483647 h 64"/>
                  <a:gd name="T8" fmla="*/ 2147483647 w 162"/>
                  <a:gd name="T9" fmla="*/ 2147483647 h 64"/>
                  <a:gd name="T10" fmla="*/ 2147483647 w 162"/>
                  <a:gd name="T11" fmla="*/ 2147483647 h 64"/>
                  <a:gd name="T12" fmla="*/ 2147483647 w 162"/>
                  <a:gd name="T13" fmla="*/ 2147483647 h 64"/>
                  <a:gd name="T14" fmla="*/ 2147483647 w 162"/>
                  <a:gd name="T15" fmla="*/ 2147483647 h 64"/>
                  <a:gd name="T16" fmla="*/ 2147483647 w 162"/>
                  <a:gd name="T17" fmla="*/ 2147483647 h 64"/>
                  <a:gd name="T18" fmla="*/ 2147483647 w 162"/>
                  <a:gd name="T19" fmla="*/ 2147483647 h 64"/>
                  <a:gd name="T20" fmla="*/ 2147483647 w 162"/>
                  <a:gd name="T21" fmla="*/ 2147483647 h 64"/>
                  <a:gd name="T22" fmla="*/ 2147483647 w 162"/>
                  <a:gd name="T23" fmla="*/ 2147483647 h 64"/>
                  <a:gd name="T24" fmla="*/ 2147483647 w 162"/>
                  <a:gd name="T25" fmla="*/ 2147483647 h 64"/>
                  <a:gd name="T26" fmla="*/ 0 w 162"/>
                  <a:gd name="T27" fmla="*/ 2147483647 h 64"/>
                  <a:gd name="T28" fmla="*/ 2147483647 w 162"/>
                  <a:gd name="T29" fmla="*/ 2147483647 h 64"/>
                  <a:gd name="T30" fmla="*/ 2147483647 w 162"/>
                  <a:gd name="T31" fmla="*/ 2147483647 h 64"/>
                  <a:gd name="T32" fmla="*/ 2147483647 w 162"/>
                  <a:gd name="T33" fmla="*/ 2147483647 h 64"/>
                  <a:gd name="T34" fmla="*/ 2147483647 w 162"/>
                  <a:gd name="T35" fmla="*/ 2147483647 h 64"/>
                  <a:gd name="T36" fmla="*/ 2147483647 w 162"/>
                  <a:gd name="T37" fmla="*/ 2147483647 h 64"/>
                  <a:gd name="T38" fmla="*/ 2147483647 w 162"/>
                  <a:gd name="T39" fmla="*/ 2147483647 h 64"/>
                  <a:gd name="T40" fmla="*/ 2147483647 w 162"/>
                  <a:gd name="T41" fmla="*/ 0 h 64"/>
                  <a:gd name="T42" fmla="*/ 2147483647 w 162"/>
                  <a:gd name="T43" fmla="*/ 0 h 64"/>
                  <a:gd name="T44" fmla="*/ 2147483647 w 162"/>
                  <a:gd name="T45" fmla="*/ 0 h 64"/>
                  <a:gd name="T46" fmla="*/ 2147483647 w 162"/>
                  <a:gd name="T47" fmla="*/ 2147483647 h 64"/>
                  <a:gd name="T48" fmla="*/ 2147483647 w 162"/>
                  <a:gd name="T49" fmla="*/ 2147483647 h 64"/>
                  <a:gd name="T50" fmla="*/ 2147483647 w 162"/>
                  <a:gd name="T51" fmla="*/ 2147483647 h 64"/>
                  <a:gd name="T52" fmla="*/ 2147483647 w 162"/>
                  <a:gd name="T53" fmla="*/ 2147483647 h 64"/>
                  <a:gd name="T54" fmla="*/ 2147483647 w 162"/>
                  <a:gd name="T55" fmla="*/ 2147483647 h 64"/>
                  <a:gd name="T56" fmla="*/ 2147483647 w 162"/>
                  <a:gd name="T57" fmla="*/ 2147483647 h 64"/>
                  <a:gd name="T58" fmla="*/ 2147483647 w 162"/>
                  <a:gd name="T59" fmla="*/ 2147483647 h 64"/>
                  <a:gd name="T60" fmla="*/ 2147483647 w 162"/>
                  <a:gd name="T61" fmla="*/ 2147483647 h 64"/>
                  <a:gd name="T62" fmla="*/ 2147483647 w 162"/>
                  <a:gd name="T63" fmla="*/ 2147483647 h 64"/>
                  <a:gd name="T64" fmla="*/ 2147483647 w 162"/>
                  <a:gd name="T65" fmla="*/ 2147483647 h 64"/>
                  <a:gd name="T66" fmla="*/ 2147483647 w 162"/>
                  <a:gd name="T67" fmla="*/ 2147483647 h 64"/>
                  <a:gd name="T68" fmla="*/ 2147483647 w 162"/>
                  <a:gd name="T69" fmla="*/ 2147483647 h 64"/>
                  <a:gd name="T70" fmla="*/ 2147483647 w 162"/>
                  <a:gd name="T71" fmla="*/ 2147483647 h 64"/>
                  <a:gd name="T72" fmla="*/ 2147483647 w 162"/>
                  <a:gd name="T73" fmla="*/ 2147483647 h 64"/>
                  <a:gd name="T74" fmla="*/ 2147483647 w 162"/>
                  <a:gd name="T75" fmla="*/ 2147483647 h 64"/>
                  <a:gd name="T76" fmla="*/ 2147483647 w 162"/>
                  <a:gd name="T77" fmla="*/ 2147483647 h 64"/>
                  <a:gd name="T78" fmla="*/ 2147483647 w 162"/>
                  <a:gd name="T79" fmla="*/ 2147483647 h 64"/>
                  <a:gd name="T80" fmla="*/ 2147483647 w 162"/>
                  <a:gd name="T81" fmla="*/ 2147483647 h 64"/>
                  <a:gd name="T82" fmla="*/ 2147483647 w 162"/>
                  <a:gd name="T83" fmla="*/ 2147483647 h 64"/>
                  <a:gd name="T84" fmla="*/ 2147483647 w 162"/>
                  <a:gd name="T85" fmla="*/ 2147483647 h 64"/>
                  <a:gd name="T86" fmla="*/ 2147483647 w 162"/>
                  <a:gd name="T87" fmla="*/ 2147483647 h 64"/>
                  <a:gd name="T88" fmla="*/ 2147483647 w 162"/>
                  <a:gd name="T89" fmla="*/ 2147483647 h 64"/>
                  <a:gd name="T90" fmla="*/ 2147483647 w 162"/>
                  <a:gd name="T91" fmla="*/ 2147483647 h 64"/>
                  <a:gd name="T92" fmla="*/ 2147483647 w 162"/>
                  <a:gd name="T93" fmla="*/ 2147483647 h 64"/>
                  <a:gd name="T94" fmla="*/ 2147483647 w 162"/>
                  <a:gd name="T95" fmla="*/ 2147483647 h 64"/>
                  <a:gd name="T96" fmla="*/ 2147483647 w 162"/>
                  <a:gd name="T97" fmla="*/ 2147483647 h 64"/>
                  <a:gd name="T98" fmla="*/ 2147483647 w 162"/>
                  <a:gd name="T99" fmla="*/ 2147483647 h 64"/>
                  <a:gd name="T100" fmla="*/ 2147483647 w 162"/>
                  <a:gd name="T101" fmla="*/ 2147483647 h 64"/>
                  <a:gd name="T102" fmla="*/ 2147483647 w 162"/>
                  <a:gd name="T103" fmla="*/ 2147483647 h 64"/>
                  <a:gd name="T104" fmla="*/ 2147483647 w 162"/>
                  <a:gd name="T105" fmla="*/ 2147483647 h 64"/>
                  <a:gd name="T106" fmla="*/ 2147483647 w 162"/>
                  <a:gd name="T107" fmla="*/ 2147483647 h 64"/>
                  <a:gd name="T108" fmla="*/ 2147483647 w 162"/>
                  <a:gd name="T109" fmla="*/ 2147483647 h 64"/>
                  <a:gd name="T110" fmla="*/ 2147483647 w 162"/>
                  <a:gd name="T111" fmla="*/ 2147483647 h 64"/>
                  <a:gd name="T112" fmla="*/ 2147483647 w 162"/>
                  <a:gd name="T113" fmla="*/ 2147483647 h 64"/>
                  <a:gd name="T114" fmla="*/ 2147483647 w 162"/>
                  <a:gd name="T115" fmla="*/ 2147483647 h 64"/>
                  <a:gd name="T116" fmla="*/ 2147483647 w 162"/>
                  <a:gd name="T117" fmla="*/ 2147483647 h 64"/>
                  <a:gd name="T118" fmla="*/ 2147483647 w 162"/>
                  <a:gd name="T119" fmla="*/ 2147483647 h 64"/>
                  <a:gd name="T120" fmla="*/ 2147483647 w 162"/>
                  <a:gd name="T121" fmla="*/ 2147483647 h 6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62"/>
                  <a:gd name="T184" fmla="*/ 0 h 64"/>
                  <a:gd name="T185" fmla="*/ 162 w 162"/>
                  <a:gd name="T186" fmla="*/ 64 h 6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62" h="64">
                    <a:moveTo>
                      <a:pt x="44" y="18"/>
                    </a:moveTo>
                    <a:lnTo>
                      <a:pt x="44" y="16"/>
                    </a:lnTo>
                    <a:lnTo>
                      <a:pt x="48" y="16"/>
                    </a:lnTo>
                    <a:lnTo>
                      <a:pt x="48" y="12"/>
                    </a:lnTo>
                    <a:lnTo>
                      <a:pt x="44" y="10"/>
                    </a:lnTo>
                    <a:lnTo>
                      <a:pt x="44" y="12"/>
                    </a:lnTo>
                    <a:lnTo>
                      <a:pt x="36" y="12"/>
                    </a:lnTo>
                    <a:lnTo>
                      <a:pt x="30" y="16"/>
                    </a:lnTo>
                    <a:lnTo>
                      <a:pt x="22" y="18"/>
                    </a:lnTo>
                    <a:lnTo>
                      <a:pt x="16" y="20"/>
                    </a:lnTo>
                    <a:lnTo>
                      <a:pt x="14" y="22"/>
                    </a:lnTo>
                    <a:lnTo>
                      <a:pt x="12" y="24"/>
                    </a:lnTo>
                    <a:lnTo>
                      <a:pt x="6" y="26"/>
                    </a:lnTo>
                    <a:lnTo>
                      <a:pt x="0" y="26"/>
                    </a:lnTo>
                    <a:lnTo>
                      <a:pt x="4" y="24"/>
                    </a:lnTo>
                    <a:lnTo>
                      <a:pt x="6" y="24"/>
                    </a:lnTo>
                    <a:lnTo>
                      <a:pt x="8" y="18"/>
                    </a:lnTo>
                    <a:lnTo>
                      <a:pt x="12" y="14"/>
                    </a:lnTo>
                    <a:lnTo>
                      <a:pt x="18" y="10"/>
                    </a:lnTo>
                    <a:lnTo>
                      <a:pt x="24" y="6"/>
                    </a:lnTo>
                    <a:lnTo>
                      <a:pt x="42" y="0"/>
                    </a:lnTo>
                    <a:lnTo>
                      <a:pt x="56" y="0"/>
                    </a:lnTo>
                    <a:lnTo>
                      <a:pt x="60" y="0"/>
                    </a:lnTo>
                    <a:lnTo>
                      <a:pt x="62" y="2"/>
                    </a:lnTo>
                    <a:lnTo>
                      <a:pt x="66" y="4"/>
                    </a:lnTo>
                    <a:lnTo>
                      <a:pt x="78" y="8"/>
                    </a:lnTo>
                    <a:lnTo>
                      <a:pt x="86" y="16"/>
                    </a:lnTo>
                    <a:lnTo>
                      <a:pt x="90" y="16"/>
                    </a:lnTo>
                    <a:lnTo>
                      <a:pt x="96" y="16"/>
                    </a:lnTo>
                    <a:lnTo>
                      <a:pt x="102" y="18"/>
                    </a:lnTo>
                    <a:lnTo>
                      <a:pt x="114" y="24"/>
                    </a:lnTo>
                    <a:lnTo>
                      <a:pt x="122" y="32"/>
                    </a:lnTo>
                    <a:lnTo>
                      <a:pt x="130" y="38"/>
                    </a:lnTo>
                    <a:lnTo>
                      <a:pt x="142" y="42"/>
                    </a:lnTo>
                    <a:lnTo>
                      <a:pt x="140" y="44"/>
                    </a:lnTo>
                    <a:lnTo>
                      <a:pt x="154" y="48"/>
                    </a:lnTo>
                    <a:lnTo>
                      <a:pt x="160" y="52"/>
                    </a:lnTo>
                    <a:lnTo>
                      <a:pt x="162" y="58"/>
                    </a:lnTo>
                    <a:lnTo>
                      <a:pt x="154" y="60"/>
                    </a:lnTo>
                    <a:lnTo>
                      <a:pt x="152" y="60"/>
                    </a:lnTo>
                    <a:lnTo>
                      <a:pt x="152" y="62"/>
                    </a:lnTo>
                    <a:lnTo>
                      <a:pt x="142" y="64"/>
                    </a:lnTo>
                    <a:lnTo>
                      <a:pt x="130" y="64"/>
                    </a:lnTo>
                    <a:lnTo>
                      <a:pt x="108" y="62"/>
                    </a:lnTo>
                    <a:lnTo>
                      <a:pt x="112" y="58"/>
                    </a:lnTo>
                    <a:lnTo>
                      <a:pt x="118" y="52"/>
                    </a:lnTo>
                    <a:lnTo>
                      <a:pt x="118" y="48"/>
                    </a:lnTo>
                    <a:lnTo>
                      <a:pt x="110" y="48"/>
                    </a:lnTo>
                    <a:lnTo>
                      <a:pt x="102" y="46"/>
                    </a:lnTo>
                    <a:lnTo>
                      <a:pt x="100" y="44"/>
                    </a:lnTo>
                    <a:lnTo>
                      <a:pt x="98" y="38"/>
                    </a:lnTo>
                    <a:lnTo>
                      <a:pt x="98" y="34"/>
                    </a:lnTo>
                    <a:lnTo>
                      <a:pt x="96" y="32"/>
                    </a:lnTo>
                    <a:lnTo>
                      <a:pt x="92" y="30"/>
                    </a:lnTo>
                    <a:lnTo>
                      <a:pt x="78" y="30"/>
                    </a:lnTo>
                    <a:lnTo>
                      <a:pt x="76" y="28"/>
                    </a:lnTo>
                    <a:lnTo>
                      <a:pt x="72" y="26"/>
                    </a:lnTo>
                    <a:lnTo>
                      <a:pt x="60" y="22"/>
                    </a:lnTo>
                    <a:lnTo>
                      <a:pt x="50" y="18"/>
                    </a:lnTo>
                    <a:lnTo>
                      <a:pt x="44" y="16"/>
                    </a:lnTo>
                    <a:lnTo>
                      <a:pt x="44" y="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5" name="is1iḓe"/>
              <p:cNvSpPr/>
              <p:nvPr/>
            </p:nvSpPr>
            <p:spPr bwMode="auto">
              <a:xfrm>
                <a:off x="2193899" y="3300244"/>
                <a:ext cx="55088" cy="25219"/>
              </a:xfrm>
              <a:custGeom>
                <a:avLst/>
                <a:gdLst>
                  <a:gd name="T0" fmla="*/ 0 w 30"/>
                  <a:gd name="T1" fmla="*/ 2147483647 h 14"/>
                  <a:gd name="T2" fmla="*/ 0 w 30"/>
                  <a:gd name="T3" fmla="*/ 2147483647 h 14"/>
                  <a:gd name="T4" fmla="*/ 2147483647 w 30"/>
                  <a:gd name="T5" fmla="*/ 2147483647 h 14"/>
                  <a:gd name="T6" fmla="*/ 2147483647 w 30"/>
                  <a:gd name="T7" fmla="*/ 0 h 14"/>
                  <a:gd name="T8" fmla="*/ 2147483647 w 30"/>
                  <a:gd name="T9" fmla="*/ 0 h 14"/>
                  <a:gd name="T10" fmla="*/ 2147483647 w 30"/>
                  <a:gd name="T11" fmla="*/ 2147483647 h 14"/>
                  <a:gd name="T12" fmla="*/ 2147483647 w 30"/>
                  <a:gd name="T13" fmla="*/ 2147483647 h 14"/>
                  <a:gd name="T14" fmla="*/ 2147483647 w 30"/>
                  <a:gd name="T15" fmla="*/ 2147483647 h 14"/>
                  <a:gd name="T16" fmla="*/ 2147483647 w 30"/>
                  <a:gd name="T17" fmla="*/ 2147483647 h 14"/>
                  <a:gd name="T18" fmla="*/ 2147483647 w 30"/>
                  <a:gd name="T19" fmla="*/ 2147483647 h 14"/>
                  <a:gd name="T20" fmla="*/ 2147483647 w 30"/>
                  <a:gd name="T21" fmla="*/ 2147483647 h 14"/>
                  <a:gd name="T22" fmla="*/ 0 w 30"/>
                  <a:gd name="T23" fmla="*/ 2147483647 h 14"/>
                  <a:gd name="T24" fmla="*/ 0 w 30"/>
                  <a:gd name="T25" fmla="*/ 2147483647 h 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
                  <a:gd name="T40" fmla="*/ 0 h 14"/>
                  <a:gd name="T41" fmla="*/ 30 w 30"/>
                  <a:gd name="T42" fmla="*/ 14 h 1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 h="14">
                    <a:moveTo>
                      <a:pt x="0" y="8"/>
                    </a:moveTo>
                    <a:lnTo>
                      <a:pt x="0" y="4"/>
                    </a:lnTo>
                    <a:lnTo>
                      <a:pt x="2" y="2"/>
                    </a:lnTo>
                    <a:lnTo>
                      <a:pt x="6" y="0"/>
                    </a:lnTo>
                    <a:lnTo>
                      <a:pt x="12" y="0"/>
                    </a:lnTo>
                    <a:lnTo>
                      <a:pt x="20" y="4"/>
                    </a:lnTo>
                    <a:lnTo>
                      <a:pt x="30" y="12"/>
                    </a:lnTo>
                    <a:lnTo>
                      <a:pt x="26" y="12"/>
                    </a:lnTo>
                    <a:lnTo>
                      <a:pt x="20" y="14"/>
                    </a:lnTo>
                    <a:lnTo>
                      <a:pt x="8" y="12"/>
                    </a:lnTo>
                    <a:lnTo>
                      <a:pt x="4" y="10"/>
                    </a:lnTo>
                    <a:lnTo>
                      <a:pt x="0" y="6"/>
                    </a:lnTo>
                    <a:lnTo>
                      <a:pt x="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6" name="iŝļîďe"/>
              <p:cNvSpPr/>
              <p:nvPr/>
            </p:nvSpPr>
            <p:spPr bwMode="auto">
              <a:xfrm>
                <a:off x="2492755" y="3300244"/>
                <a:ext cx="45449" cy="22417"/>
              </a:xfrm>
              <a:custGeom>
                <a:avLst/>
                <a:gdLst>
                  <a:gd name="T0" fmla="*/ 2147483647 w 26"/>
                  <a:gd name="T1" fmla="*/ 2147483647 h 12"/>
                  <a:gd name="T2" fmla="*/ 2147483647 w 26"/>
                  <a:gd name="T3" fmla="*/ 0 h 12"/>
                  <a:gd name="T4" fmla="*/ 2147483647 w 26"/>
                  <a:gd name="T5" fmla="*/ 2147483647 h 12"/>
                  <a:gd name="T6" fmla="*/ 2147483647 w 26"/>
                  <a:gd name="T7" fmla="*/ 2147483647 h 12"/>
                  <a:gd name="T8" fmla="*/ 2147483647 w 26"/>
                  <a:gd name="T9" fmla="*/ 2147483647 h 12"/>
                  <a:gd name="T10" fmla="*/ 2147483647 w 26"/>
                  <a:gd name="T11" fmla="*/ 2147483647 h 12"/>
                  <a:gd name="T12" fmla="*/ 2147483647 w 26"/>
                  <a:gd name="T13" fmla="*/ 2147483647 h 12"/>
                  <a:gd name="T14" fmla="*/ 2147483647 w 26"/>
                  <a:gd name="T15" fmla="*/ 2147483647 h 12"/>
                  <a:gd name="T16" fmla="*/ 0 w 26"/>
                  <a:gd name="T17" fmla="*/ 2147483647 h 12"/>
                  <a:gd name="T18" fmla="*/ 0 w 26"/>
                  <a:gd name="T19" fmla="*/ 2147483647 h 12"/>
                  <a:gd name="T20" fmla="*/ 2147483647 w 26"/>
                  <a:gd name="T21" fmla="*/ 2147483647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6"/>
                  <a:gd name="T34" fmla="*/ 0 h 12"/>
                  <a:gd name="T35" fmla="*/ 26 w 26"/>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6" h="12">
                    <a:moveTo>
                      <a:pt x="10" y="2"/>
                    </a:moveTo>
                    <a:lnTo>
                      <a:pt x="24" y="0"/>
                    </a:lnTo>
                    <a:lnTo>
                      <a:pt x="24" y="2"/>
                    </a:lnTo>
                    <a:lnTo>
                      <a:pt x="26" y="6"/>
                    </a:lnTo>
                    <a:lnTo>
                      <a:pt x="24" y="8"/>
                    </a:lnTo>
                    <a:lnTo>
                      <a:pt x="22" y="10"/>
                    </a:lnTo>
                    <a:lnTo>
                      <a:pt x="12" y="12"/>
                    </a:lnTo>
                    <a:lnTo>
                      <a:pt x="4" y="10"/>
                    </a:lnTo>
                    <a:lnTo>
                      <a:pt x="0" y="8"/>
                    </a:lnTo>
                    <a:lnTo>
                      <a:pt x="0" y="2"/>
                    </a:lnTo>
                    <a:lnTo>
                      <a:pt x="10"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7" name="í$ľiḓè"/>
              <p:cNvSpPr/>
              <p:nvPr/>
            </p:nvSpPr>
            <p:spPr bwMode="auto">
              <a:xfrm>
                <a:off x="2217311" y="3105497"/>
                <a:ext cx="16526" cy="23818"/>
              </a:xfrm>
              <a:custGeom>
                <a:avLst/>
                <a:gdLst>
                  <a:gd name="T0" fmla="*/ 2147483647 w 10"/>
                  <a:gd name="T1" fmla="*/ 2147483647 h 14"/>
                  <a:gd name="T2" fmla="*/ 2147483647 w 10"/>
                  <a:gd name="T3" fmla="*/ 2147483647 h 14"/>
                  <a:gd name="T4" fmla="*/ 2147483647 w 10"/>
                  <a:gd name="T5" fmla="*/ 2147483647 h 14"/>
                  <a:gd name="T6" fmla="*/ 2147483647 w 10"/>
                  <a:gd name="T7" fmla="*/ 2147483647 h 14"/>
                  <a:gd name="T8" fmla="*/ 0 w 10"/>
                  <a:gd name="T9" fmla="*/ 2147483647 h 14"/>
                  <a:gd name="T10" fmla="*/ 2147483647 w 10"/>
                  <a:gd name="T11" fmla="*/ 2147483647 h 14"/>
                  <a:gd name="T12" fmla="*/ 2147483647 w 10"/>
                  <a:gd name="T13" fmla="*/ 0 h 14"/>
                  <a:gd name="T14" fmla="*/ 2147483647 w 10"/>
                  <a:gd name="T15" fmla="*/ 2147483647 h 14"/>
                  <a:gd name="T16" fmla="*/ 2147483647 w 10"/>
                  <a:gd name="T17" fmla="*/ 214748364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4"/>
                  <a:gd name="T29" fmla="*/ 10 w 10"/>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4">
                    <a:moveTo>
                      <a:pt x="10" y="8"/>
                    </a:moveTo>
                    <a:lnTo>
                      <a:pt x="8" y="12"/>
                    </a:lnTo>
                    <a:lnTo>
                      <a:pt x="4" y="14"/>
                    </a:lnTo>
                    <a:lnTo>
                      <a:pt x="2" y="12"/>
                    </a:lnTo>
                    <a:lnTo>
                      <a:pt x="0" y="8"/>
                    </a:lnTo>
                    <a:lnTo>
                      <a:pt x="2" y="4"/>
                    </a:lnTo>
                    <a:lnTo>
                      <a:pt x="4" y="0"/>
                    </a:lnTo>
                    <a:lnTo>
                      <a:pt x="8" y="2"/>
                    </a:lnTo>
                    <a:lnTo>
                      <a:pt x="10" y="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8" name="íš1iďé"/>
              <p:cNvSpPr/>
              <p:nvPr/>
            </p:nvSpPr>
            <p:spPr bwMode="auto">
              <a:xfrm>
                <a:off x="2039651" y="3573451"/>
                <a:ext cx="151494" cy="68651"/>
              </a:xfrm>
              <a:custGeom>
                <a:avLst/>
                <a:gdLst>
                  <a:gd name="T0" fmla="*/ 0 w 88"/>
                  <a:gd name="T1" fmla="*/ 2147483647 h 42"/>
                  <a:gd name="T2" fmla="*/ 0 w 88"/>
                  <a:gd name="T3" fmla="*/ 2147483647 h 42"/>
                  <a:gd name="T4" fmla="*/ 0 w 88"/>
                  <a:gd name="T5" fmla="*/ 2147483647 h 42"/>
                  <a:gd name="T6" fmla="*/ 0 w 88"/>
                  <a:gd name="T7" fmla="*/ 2147483647 h 42"/>
                  <a:gd name="T8" fmla="*/ 2147483647 w 88"/>
                  <a:gd name="T9" fmla="*/ 2147483647 h 42"/>
                  <a:gd name="T10" fmla="*/ 2147483647 w 88"/>
                  <a:gd name="T11" fmla="*/ 2147483647 h 42"/>
                  <a:gd name="T12" fmla="*/ 2147483647 w 88"/>
                  <a:gd name="T13" fmla="*/ 2147483647 h 42"/>
                  <a:gd name="T14" fmla="*/ 2147483647 w 88"/>
                  <a:gd name="T15" fmla="*/ 2147483647 h 42"/>
                  <a:gd name="T16" fmla="*/ 2147483647 w 88"/>
                  <a:gd name="T17" fmla="*/ 2147483647 h 42"/>
                  <a:gd name="T18" fmla="*/ 2147483647 w 88"/>
                  <a:gd name="T19" fmla="*/ 2147483647 h 42"/>
                  <a:gd name="T20" fmla="*/ 2147483647 w 88"/>
                  <a:gd name="T21" fmla="*/ 2147483647 h 42"/>
                  <a:gd name="T22" fmla="*/ 2147483647 w 88"/>
                  <a:gd name="T23" fmla="*/ 2147483647 h 42"/>
                  <a:gd name="T24" fmla="*/ 2147483647 w 88"/>
                  <a:gd name="T25" fmla="*/ 2147483647 h 42"/>
                  <a:gd name="T26" fmla="*/ 2147483647 w 88"/>
                  <a:gd name="T27" fmla="*/ 2147483647 h 42"/>
                  <a:gd name="T28" fmla="*/ 2147483647 w 88"/>
                  <a:gd name="T29" fmla="*/ 0 h 42"/>
                  <a:gd name="T30" fmla="*/ 2147483647 w 88"/>
                  <a:gd name="T31" fmla="*/ 0 h 42"/>
                  <a:gd name="T32" fmla="*/ 2147483647 w 88"/>
                  <a:gd name="T33" fmla="*/ 2147483647 h 42"/>
                  <a:gd name="T34" fmla="*/ 2147483647 w 88"/>
                  <a:gd name="T35" fmla="*/ 2147483647 h 42"/>
                  <a:gd name="T36" fmla="*/ 2147483647 w 88"/>
                  <a:gd name="T37" fmla="*/ 2147483647 h 42"/>
                  <a:gd name="T38" fmla="*/ 2147483647 w 88"/>
                  <a:gd name="T39" fmla="*/ 2147483647 h 42"/>
                  <a:gd name="T40" fmla="*/ 2147483647 w 88"/>
                  <a:gd name="T41" fmla="*/ 2147483647 h 42"/>
                  <a:gd name="T42" fmla="*/ 2147483647 w 88"/>
                  <a:gd name="T43" fmla="*/ 2147483647 h 42"/>
                  <a:gd name="T44" fmla="*/ 2147483647 w 88"/>
                  <a:gd name="T45" fmla="*/ 2147483647 h 42"/>
                  <a:gd name="T46" fmla="*/ 2147483647 w 88"/>
                  <a:gd name="T47" fmla="*/ 2147483647 h 42"/>
                  <a:gd name="T48" fmla="*/ 2147483647 w 88"/>
                  <a:gd name="T49" fmla="*/ 2147483647 h 42"/>
                  <a:gd name="T50" fmla="*/ 2147483647 w 88"/>
                  <a:gd name="T51" fmla="*/ 2147483647 h 42"/>
                  <a:gd name="T52" fmla="*/ 2147483647 w 88"/>
                  <a:gd name="T53" fmla="*/ 2147483647 h 42"/>
                  <a:gd name="T54" fmla="*/ 2147483647 w 88"/>
                  <a:gd name="T55" fmla="*/ 2147483647 h 42"/>
                  <a:gd name="T56" fmla="*/ 2147483647 w 88"/>
                  <a:gd name="T57" fmla="*/ 2147483647 h 42"/>
                  <a:gd name="T58" fmla="*/ 2147483647 w 88"/>
                  <a:gd name="T59" fmla="*/ 2147483647 h 42"/>
                  <a:gd name="T60" fmla="*/ 2147483647 w 88"/>
                  <a:gd name="T61" fmla="*/ 2147483647 h 42"/>
                  <a:gd name="T62" fmla="*/ 2147483647 w 88"/>
                  <a:gd name="T63" fmla="*/ 2147483647 h 42"/>
                  <a:gd name="T64" fmla="*/ 2147483647 w 88"/>
                  <a:gd name="T65" fmla="*/ 2147483647 h 42"/>
                  <a:gd name="T66" fmla="*/ 2147483647 w 88"/>
                  <a:gd name="T67" fmla="*/ 2147483647 h 42"/>
                  <a:gd name="T68" fmla="*/ 2147483647 w 88"/>
                  <a:gd name="T69" fmla="*/ 2147483647 h 42"/>
                  <a:gd name="T70" fmla="*/ 2147483647 w 88"/>
                  <a:gd name="T71" fmla="*/ 2147483647 h 42"/>
                  <a:gd name="T72" fmla="*/ 2147483647 w 88"/>
                  <a:gd name="T73" fmla="*/ 2147483647 h 42"/>
                  <a:gd name="T74" fmla="*/ 2147483647 w 88"/>
                  <a:gd name="T75" fmla="*/ 2147483647 h 42"/>
                  <a:gd name="T76" fmla="*/ 2147483647 w 88"/>
                  <a:gd name="T77" fmla="*/ 2147483647 h 42"/>
                  <a:gd name="T78" fmla="*/ 2147483647 w 88"/>
                  <a:gd name="T79" fmla="*/ 2147483647 h 42"/>
                  <a:gd name="T80" fmla="*/ 2147483647 w 88"/>
                  <a:gd name="T81" fmla="*/ 2147483647 h 42"/>
                  <a:gd name="T82" fmla="*/ 2147483647 w 88"/>
                  <a:gd name="T83" fmla="*/ 2147483647 h 42"/>
                  <a:gd name="T84" fmla="*/ 2147483647 w 88"/>
                  <a:gd name="T85" fmla="*/ 2147483647 h 42"/>
                  <a:gd name="T86" fmla="*/ 2147483647 w 88"/>
                  <a:gd name="T87" fmla="*/ 2147483647 h 42"/>
                  <a:gd name="T88" fmla="*/ 2147483647 w 88"/>
                  <a:gd name="T89" fmla="*/ 2147483647 h 42"/>
                  <a:gd name="T90" fmla="*/ 2147483647 w 88"/>
                  <a:gd name="T91" fmla="*/ 2147483647 h 42"/>
                  <a:gd name="T92" fmla="*/ 2147483647 w 88"/>
                  <a:gd name="T93" fmla="*/ 2147483647 h 42"/>
                  <a:gd name="T94" fmla="*/ 2147483647 w 88"/>
                  <a:gd name="T95" fmla="*/ 2147483647 h 42"/>
                  <a:gd name="T96" fmla="*/ 2147483647 w 88"/>
                  <a:gd name="T97" fmla="*/ 2147483647 h 42"/>
                  <a:gd name="T98" fmla="*/ 0 w 88"/>
                  <a:gd name="T99" fmla="*/ 2147483647 h 4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42"/>
                  <a:gd name="T152" fmla="*/ 88 w 88"/>
                  <a:gd name="T153" fmla="*/ 42 h 4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42">
                    <a:moveTo>
                      <a:pt x="0" y="22"/>
                    </a:moveTo>
                    <a:lnTo>
                      <a:pt x="0" y="18"/>
                    </a:lnTo>
                    <a:lnTo>
                      <a:pt x="0" y="14"/>
                    </a:lnTo>
                    <a:lnTo>
                      <a:pt x="0" y="6"/>
                    </a:lnTo>
                    <a:lnTo>
                      <a:pt x="2" y="6"/>
                    </a:lnTo>
                    <a:lnTo>
                      <a:pt x="8" y="6"/>
                    </a:lnTo>
                    <a:lnTo>
                      <a:pt x="12" y="10"/>
                    </a:lnTo>
                    <a:lnTo>
                      <a:pt x="16" y="10"/>
                    </a:lnTo>
                    <a:lnTo>
                      <a:pt x="20" y="14"/>
                    </a:lnTo>
                    <a:lnTo>
                      <a:pt x="26" y="14"/>
                    </a:lnTo>
                    <a:lnTo>
                      <a:pt x="30" y="14"/>
                    </a:lnTo>
                    <a:lnTo>
                      <a:pt x="36" y="12"/>
                    </a:lnTo>
                    <a:lnTo>
                      <a:pt x="38" y="8"/>
                    </a:lnTo>
                    <a:lnTo>
                      <a:pt x="44" y="2"/>
                    </a:lnTo>
                    <a:lnTo>
                      <a:pt x="48" y="0"/>
                    </a:lnTo>
                    <a:lnTo>
                      <a:pt x="52" y="0"/>
                    </a:lnTo>
                    <a:lnTo>
                      <a:pt x="62" y="2"/>
                    </a:lnTo>
                    <a:lnTo>
                      <a:pt x="70" y="8"/>
                    </a:lnTo>
                    <a:lnTo>
                      <a:pt x="80" y="14"/>
                    </a:lnTo>
                    <a:lnTo>
                      <a:pt x="86" y="18"/>
                    </a:lnTo>
                    <a:lnTo>
                      <a:pt x="88" y="18"/>
                    </a:lnTo>
                    <a:lnTo>
                      <a:pt x="86" y="20"/>
                    </a:lnTo>
                    <a:lnTo>
                      <a:pt x="86" y="26"/>
                    </a:lnTo>
                    <a:lnTo>
                      <a:pt x="88" y="32"/>
                    </a:lnTo>
                    <a:lnTo>
                      <a:pt x="86" y="34"/>
                    </a:lnTo>
                    <a:lnTo>
                      <a:pt x="82" y="38"/>
                    </a:lnTo>
                    <a:lnTo>
                      <a:pt x="76" y="42"/>
                    </a:lnTo>
                    <a:lnTo>
                      <a:pt x="70" y="30"/>
                    </a:lnTo>
                    <a:lnTo>
                      <a:pt x="70" y="26"/>
                    </a:lnTo>
                    <a:lnTo>
                      <a:pt x="76" y="26"/>
                    </a:lnTo>
                    <a:lnTo>
                      <a:pt x="68" y="16"/>
                    </a:lnTo>
                    <a:lnTo>
                      <a:pt x="64" y="14"/>
                    </a:lnTo>
                    <a:lnTo>
                      <a:pt x="56" y="14"/>
                    </a:lnTo>
                    <a:lnTo>
                      <a:pt x="52" y="14"/>
                    </a:lnTo>
                    <a:lnTo>
                      <a:pt x="46" y="20"/>
                    </a:lnTo>
                    <a:lnTo>
                      <a:pt x="38" y="30"/>
                    </a:lnTo>
                    <a:lnTo>
                      <a:pt x="40" y="32"/>
                    </a:lnTo>
                    <a:lnTo>
                      <a:pt x="44" y="32"/>
                    </a:lnTo>
                    <a:lnTo>
                      <a:pt x="44" y="38"/>
                    </a:lnTo>
                    <a:lnTo>
                      <a:pt x="42" y="42"/>
                    </a:lnTo>
                    <a:lnTo>
                      <a:pt x="38" y="42"/>
                    </a:lnTo>
                    <a:lnTo>
                      <a:pt x="36" y="42"/>
                    </a:lnTo>
                    <a:lnTo>
                      <a:pt x="32" y="42"/>
                    </a:lnTo>
                    <a:lnTo>
                      <a:pt x="30" y="42"/>
                    </a:lnTo>
                    <a:lnTo>
                      <a:pt x="30" y="36"/>
                    </a:lnTo>
                    <a:lnTo>
                      <a:pt x="24" y="34"/>
                    </a:lnTo>
                    <a:lnTo>
                      <a:pt x="20" y="32"/>
                    </a:lnTo>
                    <a:lnTo>
                      <a:pt x="16" y="30"/>
                    </a:lnTo>
                    <a:lnTo>
                      <a:pt x="12" y="26"/>
                    </a:lnTo>
                    <a:lnTo>
                      <a:pt x="0"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39" name="îṧľîḓè"/>
              <p:cNvSpPr/>
              <p:nvPr/>
            </p:nvSpPr>
            <p:spPr bwMode="auto">
              <a:xfrm>
                <a:off x="1958394" y="3535622"/>
                <a:ext cx="93650" cy="74256"/>
              </a:xfrm>
              <a:custGeom>
                <a:avLst/>
                <a:gdLst>
                  <a:gd name="T0" fmla="*/ 2147483647 w 54"/>
                  <a:gd name="T1" fmla="*/ 2147483647 h 44"/>
                  <a:gd name="T2" fmla="*/ 2147483647 w 54"/>
                  <a:gd name="T3" fmla="*/ 2147483647 h 44"/>
                  <a:gd name="T4" fmla="*/ 2147483647 w 54"/>
                  <a:gd name="T5" fmla="*/ 2147483647 h 44"/>
                  <a:gd name="T6" fmla="*/ 2147483647 w 54"/>
                  <a:gd name="T7" fmla="*/ 2147483647 h 44"/>
                  <a:gd name="T8" fmla="*/ 2147483647 w 54"/>
                  <a:gd name="T9" fmla="*/ 2147483647 h 44"/>
                  <a:gd name="T10" fmla="*/ 2147483647 w 54"/>
                  <a:gd name="T11" fmla="*/ 2147483647 h 44"/>
                  <a:gd name="T12" fmla="*/ 2147483647 w 54"/>
                  <a:gd name="T13" fmla="*/ 2147483647 h 44"/>
                  <a:gd name="T14" fmla="*/ 2147483647 w 54"/>
                  <a:gd name="T15" fmla="*/ 2147483647 h 44"/>
                  <a:gd name="T16" fmla="*/ 2147483647 w 54"/>
                  <a:gd name="T17" fmla="*/ 2147483647 h 44"/>
                  <a:gd name="T18" fmla="*/ 2147483647 w 54"/>
                  <a:gd name="T19" fmla="*/ 2147483647 h 44"/>
                  <a:gd name="T20" fmla="*/ 2147483647 w 54"/>
                  <a:gd name="T21" fmla="*/ 2147483647 h 44"/>
                  <a:gd name="T22" fmla="*/ 2147483647 w 54"/>
                  <a:gd name="T23" fmla="*/ 2147483647 h 44"/>
                  <a:gd name="T24" fmla="*/ 2147483647 w 54"/>
                  <a:gd name="T25" fmla="*/ 2147483647 h 44"/>
                  <a:gd name="T26" fmla="*/ 2147483647 w 54"/>
                  <a:gd name="T27" fmla="*/ 2147483647 h 44"/>
                  <a:gd name="T28" fmla="*/ 2147483647 w 54"/>
                  <a:gd name="T29" fmla="*/ 2147483647 h 44"/>
                  <a:gd name="T30" fmla="*/ 2147483647 w 54"/>
                  <a:gd name="T31" fmla="*/ 2147483647 h 44"/>
                  <a:gd name="T32" fmla="*/ 0 w 54"/>
                  <a:gd name="T33" fmla="*/ 2147483647 h 44"/>
                  <a:gd name="T34" fmla="*/ 2147483647 w 54"/>
                  <a:gd name="T35" fmla="*/ 2147483647 h 44"/>
                  <a:gd name="T36" fmla="*/ 2147483647 w 54"/>
                  <a:gd name="T37" fmla="*/ 2147483647 h 44"/>
                  <a:gd name="T38" fmla="*/ 2147483647 w 54"/>
                  <a:gd name="T39" fmla="*/ 2147483647 h 44"/>
                  <a:gd name="T40" fmla="*/ 2147483647 w 54"/>
                  <a:gd name="T41" fmla="*/ 0 h 44"/>
                  <a:gd name="T42" fmla="*/ 2147483647 w 54"/>
                  <a:gd name="T43" fmla="*/ 2147483647 h 44"/>
                  <a:gd name="T44" fmla="*/ 2147483647 w 54"/>
                  <a:gd name="T45" fmla="*/ 2147483647 h 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4"/>
                  <a:gd name="T70" fmla="*/ 0 h 44"/>
                  <a:gd name="T71" fmla="*/ 54 w 54"/>
                  <a:gd name="T72" fmla="*/ 44 h 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4" h="44">
                    <a:moveTo>
                      <a:pt x="38" y="6"/>
                    </a:moveTo>
                    <a:lnTo>
                      <a:pt x="46" y="18"/>
                    </a:lnTo>
                    <a:lnTo>
                      <a:pt x="54" y="28"/>
                    </a:lnTo>
                    <a:lnTo>
                      <a:pt x="46" y="28"/>
                    </a:lnTo>
                    <a:lnTo>
                      <a:pt x="46" y="44"/>
                    </a:lnTo>
                    <a:lnTo>
                      <a:pt x="32" y="40"/>
                    </a:lnTo>
                    <a:lnTo>
                      <a:pt x="34" y="36"/>
                    </a:lnTo>
                    <a:lnTo>
                      <a:pt x="34" y="34"/>
                    </a:lnTo>
                    <a:lnTo>
                      <a:pt x="24" y="22"/>
                    </a:lnTo>
                    <a:lnTo>
                      <a:pt x="18" y="16"/>
                    </a:lnTo>
                    <a:lnTo>
                      <a:pt x="12" y="14"/>
                    </a:lnTo>
                    <a:lnTo>
                      <a:pt x="16" y="22"/>
                    </a:lnTo>
                    <a:lnTo>
                      <a:pt x="12" y="22"/>
                    </a:lnTo>
                    <a:lnTo>
                      <a:pt x="8" y="22"/>
                    </a:lnTo>
                    <a:lnTo>
                      <a:pt x="4" y="20"/>
                    </a:lnTo>
                    <a:lnTo>
                      <a:pt x="2" y="16"/>
                    </a:lnTo>
                    <a:lnTo>
                      <a:pt x="0" y="12"/>
                    </a:lnTo>
                    <a:lnTo>
                      <a:pt x="2" y="8"/>
                    </a:lnTo>
                    <a:lnTo>
                      <a:pt x="2" y="6"/>
                    </a:lnTo>
                    <a:lnTo>
                      <a:pt x="2" y="4"/>
                    </a:lnTo>
                    <a:lnTo>
                      <a:pt x="4" y="0"/>
                    </a:lnTo>
                    <a:lnTo>
                      <a:pt x="20" y="4"/>
                    </a:lnTo>
                    <a:lnTo>
                      <a:pt x="38"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0" name="í$ḻiḋè"/>
              <p:cNvSpPr/>
              <p:nvPr/>
            </p:nvSpPr>
            <p:spPr bwMode="auto">
              <a:xfrm>
                <a:off x="1919832" y="3416532"/>
                <a:ext cx="125327" cy="130299"/>
              </a:xfrm>
              <a:custGeom>
                <a:avLst/>
                <a:gdLst>
                  <a:gd name="T0" fmla="*/ 2147483647 w 72"/>
                  <a:gd name="T1" fmla="*/ 0 h 78"/>
                  <a:gd name="T2" fmla="*/ 2147483647 w 72"/>
                  <a:gd name="T3" fmla="*/ 2147483647 h 78"/>
                  <a:gd name="T4" fmla="*/ 2147483647 w 72"/>
                  <a:gd name="T5" fmla="*/ 2147483647 h 78"/>
                  <a:gd name="T6" fmla="*/ 2147483647 w 72"/>
                  <a:gd name="T7" fmla="*/ 2147483647 h 78"/>
                  <a:gd name="T8" fmla="*/ 2147483647 w 72"/>
                  <a:gd name="T9" fmla="*/ 2147483647 h 78"/>
                  <a:gd name="T10" fmla="*/ 2147483647 w 72"/>
                  <a:gd name="T11" fmla="*/ 2147483647 h 78"/>
                  <a:gd name="T12" fmla="*/ 2147483647 w 72"/>
                  <a:gd name="T13" fmla="*/ 2147483647 h 78"/>
                  <a:gd name="T14" fmla="*/ 2147483647 w 72"/>
                  <a:gd name="T15" fmla="*/ 2147483647 h 78"/>
                  <a:gd name="T16" fmla="*/ 2147483647 w 72"/>
                  <a:gd name="T17" fmla="*/ 2147483647 h 78"/>
                  <a:gd name="T18" fmla="*/ 2147483647 w 72"/>
                  <a:gd name="T19" fmla="*/ 2147483647 h 78"/>
                  <a:gd name="T20" fmla="*/ 2147483647 w 72"/>
                  <a:gd name="T21" fmla="*/ 2147483647 h 78"/>
                  <a:gd name="T22" fmla="*/ 2147483647 w 72"/>
                  <a:gd name="T23" fmla="*/ 2147483647 h 78"/>
                  <a:gd name="T24" fmla="*/ 2147483647 w 72"/>
                  <a:gd name="T25" fmla="*/ 2147483647 h 78"/>
                  <a:gd name="T26" fmla="*/ 2147483647 w 72"/>
                  <a:gd name="T27" fmla="*/ 2147483647 h 78"/>
                  <a:gd name="T28" fmla="*/ 2147483647 w 72"/>
                  <a:gd name="T29" fmla="*/ 2147483647 h 78"/>
                  <a:gd name="T30" fmla="*/ 2147483647 w 72"/>
                  <a:gd name="T31" fmla="*/ 2147483647 h 78"/>
                  <a:gd name="T32" fmla="*/ 2147483647 w 72"/>
                  <a:gd name="T33" fmla="*/ 2147483647 h 78"/>
                  <a:gd name="T34" fmla="*/ 2147483647 w 72"/>
                  <a:gd name="T35" fmla="*/ 2147483647 h 78"/>
                  <a:gd name="T36" fmla="*/ 2147483647 w 72"/>
                  <a:gd name="T37" fmla="*/ 2147483647 h 78"/>
                  <a:gd name="T38" fmla="*/ 2147483647 w 72"/>
                  <a:gd name="T39" fmla="*/ 2147483647 h 78"/>
                  <a:gd name="T40" fmla="*/ 0 w 72"/>
                  <a:gd name="T41" fmla="*/ 2147483647 h 78"/>
                  <a:gd name="T42" fmla="*/ 2147483647 w 72"/>
                  <a:gd name="T43" fmla="*/ 2147483647 h 78"/>
                  <a:gd name="T44" fmla="*/ 2147483647 w 72"/>
                  <a:gd name="T45" fmla="*/ 2147483647 h 78"/>
                  <a:gd name="T46" fmla="*/ 2147483647 w 72"/>
                  <a:gd name="T47" fmla="*/ 2147483647 h 78"/>
                  <a:gd name="T48" fmla="*/ 2147483647 w 72"/>
                  <a:gd name="T49" fmla="*/ 2147483647 h 78"/>
                  <a:gd name="T50" fmla="*/ 2147483647 w 72"/>
                  <a:gd name="T51" fmla="*/ 2147483647 h 78"/>
                  <a:gd name="T52" fmla="*/ 2147483647 w 72"/>
                  <a:gd name="T53" fmla="*/ 2147483647 h 78"/>
                  <a:gd name="T54" fmla="*/ 2147483647 w 72"/>
                  <a:gd name="T55" fmla="*/ 2147483647 h 78"/>
                  <a:gd name="T56" fmla="*/ 2147483647 w 72"/>
                  <a:gd name="T57" fmla="*/ 2147483647 h 78"/>
                  <a:gd name="T58" fmla="*/ 2147483647 w 72"/>
                  <a:gd name="T59" fmla="*/ 2147483647 h 78"/>
                  <a:gd name="T60" fmla="*/ 2147483647 w 72"/>
                  <a:gd name="T61" fmla="*/ 2147483647 h 78"/>
                  <a:gd name="T62" fmla="*/ 2147483647 w 72"/>
                  <a:gd name="T63" fmla="*/ 2147483647 h 78"/>
                  <a:gd name="T64" fmla="*/ 2147483647 w 72"/>
                  <a:gd name="T65" fmla="*/ 2147483647 h 78"/>
                  <a:gd name="T66" fmla="*/ 2147483647 w 72"/>
                  <a:gd name="T67" fmla="*/ 2147483647 h 78"/>
                  <a:gd name="T68" fmla="*/ 2147483647 w 72"/>
                  <a:gd name="T69" fmla="*/ 2147483647 h 78"/>
                  <a:gd name="T70" fmla="*/ 2147483647 w 72"/>
                  <a:gd name="T71" fmla="*/ 2147483647 h 78"/>
                  <a:gd name="T72" fmla="*/ 2147483647 w 72"/>
                  <a:gd name="T73" fmla="*/ 2147483647 h 78"/>
                  <a:gd name="T74" fmla="*/ 2147483647 w 72"/>
                  <a:gd name="T75" fmla="*/ 2147483647 h 78"/>
                  <a:gd name="T76" fmla="*/ 2147483647 w 72"/>
                  <a:gd name="T77" fmla="*/ 0 h 7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2"/>
                  <a:gd name="T118" fmla="*/ 0 h 78"/>
                  <a:gd name="T119" fmla="*/ 72 w 72"/>
                  <a:gd name="T120" fmla="*/ 78 h 78"/>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2" h="78">
                    <a:moveTo>
                      <a:pt x="72" y="0"/>
                    </a:moveTo>
                    <a:lnTo>
                      <a:pt x="72" y="2"/>
                    </a:lnTo>
                    <a:lnTo>
                      <a:pt x="70" y="10"/>
                    </a:lnTo>
                    <a:lnTo>
                      <a:pt x="68" y="20"/>
                    </a:lnTo>
                    <a:lnTo>
                      <a:pt x="66" y="26"/>
                    </a:lnTo>
                    <a:lnTo>
                      <a:pt x="64" y="36"/>
                    </a:lnTo>
                    <a:lnTo>
                      <a:pt x="64" y="44"/>
                    </a:lnTo>
                    <a:lnTo>
                      <a:pt x="60" y="50"/>
                    </a:lnTo>
                    <a:lnTo>
                      <a:pt x="56" y="54"/>
                    </a:lnTo>
                    <a:lnTo>
                      <a:pt x="56" y="60"/>
                    </a:lnTo>
                    <a:lnTo>
                      <a:pt x="56" y="66"/>
                    </a:lnTo>
                    <a:lnTo>
                      <a:pt x="58" y="74"/>
                    </a:lnTo>
                    <a:lnTo>
                      <a:pt x="60" y="78"/>
                    </a:lnTo>
                    <a:lnTo>
                      <a:pt x="42" y="76"/>
                    </a:lnTo>
                    <a:lnTo>
                      <a:pt x="26" y="72"/>
                    </a:lnTo>
                    <a:lnTo>
                      <a:pt x="24" y="66"/>
                    </a:lnTo>
                    <a:lnTo>
                      <a:pt x="24" y="62"/>
                    </a:lnTo>
                    <a:lnTo>
                      <a:pt x="16" y="58"/>
                    </a:lnTo>
                    <a:lnTo>
                      <a:pt x="8" y="50"/>
                    </a:lnTo>
                    <a:lnTo>
                      <a:pt x="4" y="44"/>
                    </a:lnTo>
                    <a:lnTo>
                      <a:pt x="0" y="36"/>
                    </a:lnTo>
                    <a:lnTo>
                      <a:pt x="6" y="36"/>
                    </a:lnTo>
                    <a:lnTo>
                      <a:pt x="10" y="30"/>
                    </a:lnTo>
                    <a:lnTo>
                      <a:pt x="12" y="26"/>
                    </a:lnTo>
                    <a:lnTo>
                      <a:pt x="14" y="24"/>
                    </a:lnTo>
                    <a:lnTo>
                      <a:pt x="16" y="22"/>
                    </a:lnTo>
                    <a:lnTo>
                      <a:pt x="22" y="20"/>
                    </a:lnTo>
                    <a:lnTo>
                      <a:pt x="26" y="20"/>
                    </a:lnTo>
                    <a:lnTo>
                      <a:pt x="32" y="18"/>
                    </a:lnTo>
                    <a:lnTo>
                      <a:pt x="40" y="8"/>
                    </a:lnTo>
                    <a:lnTo>
                      <a:pt x="44" y="4"/>
                    </a:lnTo>
                    <a:lnTo>
                      <a:pt x="48" y="4"/>
                    </a:lnTo>
                    <a:lnTo>
                      <a:pt x="50" y="4"/>
                    </a:lnTo>
                    <a:lnTo>
                      <a:pt x="52" y="4"/>
                    </a:lnTo>
                    <a:lnTo>
                      <a:pt x="52" y="6"/>
                    </a:lnTo>
                    <a:lnTo>
                      <a:pt x="58" y="4"/>
                    </a:lnTo>
                    <a:lnTo>
                      <a:pt x="62" y="2"/>
                    </a:lnTo>
                    <a:lnTo>
                      <a:pt x="66" y="2"/>
                    </a:lnTo>
                    <a:lnTo>
                      <a:pt x="7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1" name="îśľiďe"/>
              <p:cNvSpPr/>
              <p:nvPr/>
            </p:nvSpPr>
            <p:spPr bwMode="auto">
              <a:xfrm>
                <a:off x="1849595" y="3437549"/>
                <a:ext cx="67484" cy="25219"/>
              </a:xfrm>
              <a:custGeom>
                <a:avLst/>
                <a:gdLst>
                  <a:gd name="T0" fmla="*/ 2147483647 w 38"/>
                  <a:gd name="T1" fmla="*/ 2147483647 h 16"/>
                  <a:gd name="T2" fmla="*/ 2147483647 w 38"/>
                  <a:gd name="T3" fmla="*/ 2147483647 h 16"/>
                  <a:gd name="T4" fmla="*/ 2147483647 w 38"/>
                  <a:gd name="T5" fmla="*/ 2147483647 h 16"/>
                  <a:gd name="T6" fmla="*/ 2147483647 w 38"/>
                  <a:gd name="T7" fmla="*/ 2147483647 h 16"/>
                  <a:gd name="T8" fmla="*/ 2147483647 w 38"/>
                  <a:gd name="T9" fmla="*/ 2147483647 h 16"/>
                  <a:gd name="T10" fmla="*/ 0 w 38"/>
                  <a:gd name="T11" fmla="*/ 2147483647 h 16"/>
                  <a:gd name="T12" fmla="*/ 2147483647 w 38"/>
                  <a:gd name="T13" fmla="*/ 2147483647 h 16"/>
                  <a:gd name="T14" fmla="*/ 2147483647 w 38"/>
                  <a:gd name="T15" fmla="*/ 0 h 16"/>
                  <a:gd name="T16" fmla="*/ 2147483647 w 38"/>
                  <a:gd name="T17" fmla="*/ 0 h 16"/>
                  <a:gd name="T18" fmla="*/ 2147483647 w 38"/>
                  <a:gd name="T19" fmla="*/ 2147483647 h 16"/>
                  <a:gd name="T20" fmla="*/ 2147483647 w 38"/>
                  <a:gd name="T21" fmla="*/ 2147483647 h 16"/>
                  <a:gd name="T22" fmla="*/ 2147483647 w 38"/>
                  <a:gd name="T23" fmla="*/ 2147483647 h 16"/>
                  <a:gd name="T24" fmla="*/ 2147483647 w 38"/>
                  <a:gd name="T25" fmla="*/ 2147483647 h 16"/>
                  <a:gd name="T26" fmla="*/ 2147483647 w 38"/>
                  <a:gd name="T27" fmla="*/ 2147483647 h 16"/>
                  <a:gd name="T28" fmla="*/ 2147483647 w 38"/>
                  <a:gd name="T29" fmla="*/ 2147483647 h 16"/>
                  <a:gd name="T30" fmla="*/ 2147483647 w 38"/>
                  <a:gd name="T31" fmla="*/ 2147483647 h 16"/>
                  <a:gd name="T32" fmla="*/ 2147483647 w 38"/>
                  <a:gd name="T33" fmla="*/ 2147483647 h 16"/>
                  <a:gd name="T34" fmla="*/ 2147483647 w 38"/>
                  <a:gd name="T35" fmla="*/ 2147483647 h 1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
                  <a:gd name="T55" fmla="*/ 0 h 16"/>
                  <a:gd name="T56" fmla="*/ 38 w 38"/>
                  <a:gd name="T57" fmla="*/ 16 h 1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 h="16">
                    <a:moveTo>
                      <a:pt x="36" y="16"/>
                    </a:moveTo>
                    <a:lnTo>
                      <a:pt x="30" y="16"/>
                    </a:lnTo>
                    <a:lnTo>
                      <a:pt x="24" y="16"/>
                    </a:lnTo>
                    <a:lnTo>
                      <a:pt x="10" y="14"/>
                    </a:lnTo>
                    <a:lnTo>
                      <a:pt x="4" y="12"/>
                    </a:lnTo>
                    <a:lnTo>
                      <a:pt x="0" y="8"/>
                    </a:lnTo>
                    <a:lnTo>
                      <a:pt x="6" y="6"/>
                    </a:lnTo>
                    <a:lnTo>
                      <a:pt x="8" y="0"/>
                    </a:lnTo>
                    <a:lnTo>
                      <a:pt x="12" y="0"/>
                    </a:lnTo>
                    <a:lnTo>
                      <a:pt x="16" y="2"/>
                    </a:lnTo>
                    <a:lnTo>
                      <a:pt x="20" y="4"/>
                    </a:lnTo>
                    <a:lnTo>
                      <a:pt x="24" y="8"/>
                    </a:lnTo>
                    <a:lnTo>
                      <a:pt x="30" y="10"/>
                    </a:lnTo>
                    <a:lnTo>
                      <a:pt x="34" y="10"/>
                    </a:lnTo>
                    <a:lnTo>
                      <a:pt x="36" y="12"/>
                    </a:lnTo>
                    <a:lnTo>
                      <a:pt x="38" y="14"/>
                    </a:lnTo>
                    <a:lnTo>
                      <a:pt x="38" y="16"/>
                    </a:lnTo>
                    <a:lnTo>
                      <a:pt x="36"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2" name="i$1iḍè"/>
              <p:cNvSpPr/>
              <p:nvPr/>
            </p:nvSpPr>
            <p:spPr bwMode="auto">
              <a:xfrm>
                <a:off x="1870253" y="3375901"/>
                <a:ext cx="174906" cy="99476"/>
              </a:xfrm>
              <a:custGeom>
                <a:avLst/>
                <a:gdLst>
                  <a:gd name="T0" fmla="*/ 2147483647 w 100"/>
                  <a:gd name="T1" fmla="*/ 2147483647 h 60"/>
                  <a:gd name="T2" fmla="*/ 2147483647 w 100"/>
                  <a:gd name="T3" fmla="*/ 2147483647 h 60"/>
                  <a:gd name="T4" fmla="*/ 2147483647 w 100"/>
                  <a:gd name="T5" fmla="*/ 2147483647 h 60"/>
                  <a:gd name="T6" fmla="*/ 2147483647 w 100"/>
                  <a:gd name="T7" fmla="*/ 2147483647 h 60"/>
                  <a:gd name="T8" fmla="*/ 2147483647 w 100"/>
                  <a:gd name="T9" fmla="*/ 2147483647 h 60"/>
                  <a:gd name="T10" fmla="*/ 2147483647 w 100"/>
                  <a:gd name="T11" fmla="*/ 2147483647 h 60"/>
                  <a:gd name="T12" fmla="*/ 2147483647 w 100"/>
                  <a:gd name="T13" fmla="*/ 2147483647 h 60"/>
                  <a:gd name="T14" fmla="*/ 2147483647 w 100"/>
                  <a:gd name="T15" fmla="*/ 2147483647 h 60"/>
                  <a:gd name="T16" fmla="*/ 2147483647 w 100"/>
                  <a:gd name="T17" fmla="*/ 2147483647 h 60"/>
                  <a:gd name="T18" fmla="*/ 2147483647 w 100"/>
                  <a:gd name="T19" fmla="*/ 2147483647 h 60"/>
                  <a:gd name="T20" fmla="*/ 2147483647 w 100"/>
                  <a:gd name="T21" fmla="*/ 2147483647 h 60"/>
                  <a:gd name="T22" fmla="*/ 2147483647 w 100"/>
                  <a:gd name="T23" fmla="*/ 2147483647 h 60"/>
                  <a:gd name="T24" fmla="*/ 2147483647 w 100"/>
                  <a:gd name="T25" fmla="*/ 2147483647 h 60"/>
                  <a:gd name="T26" fmla="*/ 2147483647 w 100"/>
                  <a:gd name="T27" fmla="*/ 2147483647 h 60"/>
                  <a:gd name="T28" fmla="*/ 2147483647 w 100"/>
                  <a:gd name="T29" fmla="*/ 2147483647 h 60"/>
                  <a:gd name="T30" fmla="*/ 2147483647 w 100"/>
                  <a:gd name="T31" fmla="*/ 2147483647 h 60"/>
                  <a:gd name="T32" fmla="*/ 2147483647 w 100"/>
                  <a:gd name="T33" fmla="*/ 2147483647 h 60"/>
                  <a:gd name="T34" fmla="*/ 2147483647 w 100"/>
                  <a:gd name="T35" fmla="*/ 2147483647 h 60"/>
                  <a:gd name="T36" fmla="*/ 2147483647 w 100"/>
                  <a:gd name="T37" fmla="*/ 2147483647 h 60"/>
                  <a:gd name="T38" fmla="*/ 2147483647 w 100"/>
                  <a:gd name="T39" fmla="*/ 2147483647 h 60"/>
                  <a:gd name="T40" fmla="*/ 2147483647 w 100"/>
                  <a:gd name="T41" fmla="*/ 2147483647 h 60"/>
                  <a:gd name="T42" fmla="*/ 2147483647 w 100"/>
                  <a:gd name="T43" fmla="*/ 2147483647 h 60"/>
                  <a:gd name="T44" fmla="*/ 2147483647 w 100"/>
                  <a:gd name="T45" fmla="*/ 2147483647 h 60"/>
                  <a:gd name="T46" fmla="*/ 2147483647 w 100"/>
                  <a:gd name="T47" fmla="*/ 2147483647 h 60"/>
                  <a:gd name="T48" fmla="*/ 2147483647 w 100"/>
                  <a:gd name="T49" fmla="*/ 2147483647 h 60"/>
                  <a:gd name="T50" fmla="*/ 2147483647 w 100"/>
                  <a:gd name="T51" fmla="*/ 2147483647 h 60"/>
                  <a:gd name="T52" fmla="*/ 2147483647 w 100"/>
                  <a:gd name="T53" fmla="*/ 2147483647 h 60"/>
                  <a:gd name="T54" fmla="*/ 0 w 100"/>
                  <a:gd name="T55" fmla="*/ 2147483647 h 60"/>
                  <a:gd name="T56" fmla="*/ 2147483647 w 100"/>
                  <a:gd name="T57" fmla="*/ 2147483647 h 60"/>
                  <a:gd name="T58" fmla="*/ 2147483647 w 100"/>
                  <a:gd name="T59" fmla="*/ 2147483647 h 60"/>
                  <a:gd name="T60" fmla="*/ 2147483647 w 100"/>
                  <a:gd name="T61" fmla="*/ 2147483647 h 60"/>
                  <a:gd name="T62" fmla="*/ 2147483647 w 100"/>
                  <a:gd name="T63" fmla="*/ 2147483647 h 60"/>
                  <a:gd name="T64" fmla="*/ 2147483647 w 100"/>
                  <a:gd name="T65" fmla="*/ 2147483647 h 60"/>
                  <a:gd name="T66" fmla="*/ 2147483647 w 100"/>
                  <a:gd name="T67" fmla="*/ 0 h 60"/>
                  <a:gd name="T68" fmla="*/ 2147483647 w 100"/>
                  <a:gd name="T69" fmla="*/ 0 h 60"/>
                  <a:gd name="T70" fmla="*/ 2147483647 w 100"/>
                  <a:gd name="T71" fmla="*/ 2147483647 h 60"/>
                  <a:gd name="T72" fmla="*/ 2147483647 w 100"/>
                  <a:gd name="T73" fmla="*/ 2147483647 h 60"/>
                  <a:gd name="T74" fmla="*/ 2147483647 w 100"/>
                  <a:gd name="T75" fmla="*/ 2147483647 h 60"/>
                  <a:gd name="T76" fmla="*/ 2147483647 w 100"/>
                  <a:gd name="T77" fmla="*/ 2147483647 h 6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00"/>
                  <a:gd name="T118" fmla="*/ 0 h 60"/>
                  <a:gd name="T119" fmla="*/ 100 w 100"/>
                  <a:gd name="T120" fmla="*/ 60 h 60"/>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00" h="60">
                    <a:moveTo>
                      <a:pt x="100" y="24"/>
                    </a:moveTo>
                    <a:lnTo>
                      <a:pt x="94" y="26"/>
                    </a:lnTo>
                    <a:lnTo>
                      <a:pt x="90" y="26"/>
                    </a:lnTo>
                    <a:lnTo>
                      <a:pt x="86" y="28"/>
                    </a:lnTo>
                    <a:lnTo>
                      <a:pt x="80" y="30"/>
                    </a:lnTo>
                    <a:lnTo>
                      <a:pt x="80" y="28"/>
                    </a:lnTo>
                    <a:lnTo>
                      <a:pt x="78" y="28"/>
                    </a:lnTo>
                    <a:lnTo>
                      <a:pt x="76" y="28"/>
                    </a:lnTo>
                    <a:lnTo>
                      <a:pt x="72" y="28"/>
                    </a:lnTo>
                    <a:lnTo>
                      <a:pt x="68" y="32"/>
                    </a:lnTo>
                    <a:lnTo>
                      <a:pt x="60" y="42"/>
                    </a:lnTo>
                    <a:lnTo>
                      <a:pt x="54" y="44"/>
                    </a:lnTo>
                    <a:lnTo>
                      <a:pt x="50" y="44"/>
                    </a:lnTo>
                    <a:lnTo>
                      <a:pt x="44" y="46"/>
                    </a:lnTo>
                    <a:lnTo>
                      <a:pt x="42" y="48"/>
                    </a:lnTo>
                    <a:lnTo>
                      <a:pt x="40" y="50"/>
                    </a:lnTo>
                    <a:lnTo>
                      <a:pt x="38" y="54"/>
                    </a:lnTo>
                    <a:lnTo>
                      <a:pt x="34" y="60"/>
                    </a:lnTo>
                    <a:lnTo>
                      <a:pt x="28" y="60"/>
                    </a:lnTo>
                    <a:lnTo>
                      <a:pt x="26" y="52"/>
                    </a:lnTo>
                    <a:lnTo>
                      <a:pt x="26" y="50"/>
                    </a:lnTo>
                    <a:lnTo>
                      <a:pt x="24" y="48"/>
                    </a:lnTo>
                    <a:lnTo>
                      <a:pt x="22" y="46"/>
                    </a:lnTo>
                    <a:lnTo>
                      <a:pt x="18" y="46"/>
                    </a:lnTo>
                    <a:lnTo>
                      <a:pt x="12" y="44"/>
                    </a:lnTo>
                    <a:lnTo>
                      <a:pt x="8" y="40"/>
                    </a:lnTo>
                    <a:lnTo>
                      <a:pt x="4" y="38"/>
                    </a:lnTo>
                    <a:lnTo>
                      <a:pt x="0" y="36"/>
                    </a:lnTo>
                    <a:lnTo>
                      <a:pt x="4" y="28"/>
                    </a:lnTo>
                    <a:lnTo>
                      <a:pt x="8" y="22"/>
                    </a:lnTo>
                    <a:lnTo>
                      <a:pt x="18" y="16"/>
                    </a:lnTo>
                    <a:lnTo>
                      <a:pt x="22" y="8"/>
                    </a:lnTo>
                    <a:lnTo>
                      <a:pt x="26" y="2"/>
                    </a:lnTo>
                    <a:lnTo>
                      <a:pt x="34" y="0"/>
                    </a:lnTo>
                    <a:lnTo>
                      <a:pt x="80" y="0"/>
                    </a:lnTo>
                    <a:lnTo>
                      <a:pt x="84" y="6"/>
                    </a:lnTo>
                    <a:lnTo>
                      <a:pt x="90" y="12"/>
                    </a:lnTo>
                    <a:lnTo>
                      <a:pt x="96" y="18"/>
                    </a:lnTo>
                    <a:lnTo>
                      <a:pt x="100"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3" name="ísļïḓe"/>
              <p:cNvSpPr/>
              <p:nvPr/>
            </p:nvSpPr>
            <p:spPr bwMode="auto">
              <a:xfrm>
                <a:off x="1882648" y="3312854"/>
                <a:ext cx="41317" cy="68651"/>
              </a:xfrm>
              <a:custGeom>
                <a:avLst/>
                <a:gdLst>
                  <a:gd name="T0" fmla="*/ 2147483647 w 24"/>
                  <a:gd name="T1" fmla="*/ 2147483647 h 42"/>
                  <a:gd name="T2" fmla="*/ 2147483647 w 24"/>
                  <a:gd name="T3" fmla="*/ 2147483647 h 42"/>
                  <a:gd name="T4" fmla="*/ 2147483647 w 24"/>
                  <a:gd name="T5" fmla="*/ 2147483647 h 42"/>
                  <a:gd name="T6" fmla="*/ 2147483647 w 24"/>
                  <a:gd name="T7" fmla="*/ 2147483647 h 42"/>
                  <a:gd name="T8" fmla="*/ 2147483647 w 24"/>
                  <a:gd name="T9" fmla="*/ 2147483647 h 42"/>
                  <a:gd name="T10" fmla="*/ 2147483647 w 24"/>
                  <a:gd name="T11" fmla="*/ 2147483647 h 42"/>
                  <a:gd name="T12" fmla="*/ 2147483647 w 24"/>
                  <a:gd name="T13" fmla="*/ 2147483647 h 42"/>
                  <a:gd name="T14" fmla="*/ 0 w 24"/>
                  <a:gd name="T15" fmla="*/ 2147483647 h 42"/>
                  <a:gd name="T16" fmla="*/ 2147483647 w 24"/>
                  <a:gd name="T17" fmla="*/ 2147483647 h 42"/>
                  <a:gd name="T18" fmla="*/ 2147483647 w 24"/>
                  <a:gd name="T19" fmla="*/ 2147483647 h 42"/>
                  <a:gd name="T20" fmla="*/ 2147483647 w 24"/>
                  <a:gd name="T21" fmla="*/ 2147483647 h 42"/>
                  <a:gd name="T22" fmla="*/ 2147483647 w 24"/>
                  <a:gd name="T23" fmla="*/ 2147483647 h 42"/>
                  <a:gd name="T24" fmla="*/ 2147483647 w 24"/>
                  <a:gd name="T25" fmla="*/ 2147483647 h 42"/>
                  <a:gd name="T26" fmla="*/ 2147483647 w 24"/>
                  <a:gd name="T27" fmla="*/ 0 h 42"/>
                  <a:gd name="T28" fmla="*/ 2147483647 w 24"/>
                  <a:gd name="T29" fmla="*/ 0 h 42"/>
                  <a:gd name="T30" fmla="*/ 2147483647 w 24"/>
                  <a:gd name="T31" fmla="*/ 2147483647 h 42"/>
                  <a:gd name="T32" fmla="*/ 2147483647 w 24"/>
                  <a:gd name="T33" fmla="*/ 2147483647 h 42"/>
                  <a:gd name="T34" fmla="*/ 2147483647 w 24"/>
                  <a:gd name="T35" fmla="*/ 2147483647 h 4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4"/>
                  <a:gd name="T55" fmla="*/ 0 h 42"/>
                  <a:gd name="T56" fmla="*/ 24 w 24"/>
                  <a:gd name="T57" fmla="*/ 42 h 4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4" h="42">
                    <a:moveTo>
                      <a:pt x="24" y="6"/>
                    </a:moveTo>
                    <a:lnTo>
                      <a:pt x="18" y="10"/>
                    </a:lnTo>
                    <a:lnTo>
                      <a:pt x="18" y="18"/>
                    </a:lnTo>
                    <a:lnTo>
                      <a:pt x="16" y="26"/>
                    </a:lnTo>
                    <a:lnTo>
                      <a:pt x="14" y="32"/>
                    </a:lnTo>
                    <a:lnTo>
                      <a:pt x="10" y="36"/>
                    </a:lnTo>
                    <a:lnTo>
                      <a:pt x="10" y="42"/>
                    </a:lnTo>
                    <a:lnTo>
                      <a:pt x="0" y="42"/>
                    </a:lnTo>
                    <a:lnTo>
                      <a:pt x="4" y="10"/>
                    </a:lnTo>
                    <a:lnTo>
                      <a:pt x="8" y="10"/>
                    </a:lnTo>
                    <a:lnTo>
                      <a:pt x="10" y="8"/>
                    </a:lnTo>
                    <a:lnTo>
                      <a:pt x="12" y="6"/>
                    </a:lnTo>
                    <a:lnTo>
                      <a:pt x="14" y="2"/>
                    </a:lnTo>
                    <a:lnTo>
                      <a:pt x="16" y="0"/>
                    </a:lnTo>
                    <a:lnTo>
                      <a:pt x="20" y="0"/>
                    </a:lnTo>
                    <a:lnTo>
                      <a:pt x="22" y="2"/>
                    </a:lnTo>
                    <a:lnTo>
                      <a:pt x="22" y="6"/>
                    </a:lnTo>
                    <a:lnTo>
                      <a:pt x="24" y="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4" name="íS1îḑê"/>
              <p:cNvSpPr/>
              <p:nvPr/>
            </p:nvSpPr>
            <p:spPr bwMode="auto">
              <a:xfrm>
                <a:off x="1791752" y="3328265"/>
                <a:ext cx="125327" cy="121893"/>
              </a:xfrm>
              <a:custGeom>
                <a:avLst/>
                <a:gdLst>
                  <a:gd name="T0" fmla="*/ 2147483647 w 72"/>
                  <a:gd name="T1" fmla="*/ 2147483647 h 72"/>
                  <a:gd name="T2" fmla="*/ 2147483647 w 72"/>
                  <a:gd name="T3" fmla="*/ 2147483647 h 72"/>
                  <a:gd name="T4" fmla="*/ 2147483647 w 72"/>
                  <a:gd name="T5" fmla="*/ 2147483647 h 72"/>
                  <a:gd name="T6" fmla="*/ 2147483647 w 72"/>
                  <a:gd name="T7" fmla="*/ 2147483647 h 72"/>
                  <a:gd name="T8" fmla="*/ 2147483647 w 72"/>
                  <a:gd name="T9" fmla="*/ 0 h 72"/>
                  <a:gd name="T10" fmla="*/ 2147483647 w 72"/>
                  <a:gd name="T11" fmla="*/ 0 h 72"/>
                  <a:gd name="T12" fmla="*/ 2147483647 w 72"/>
                  <a:gd name="T13" fmla="*/ 2147483647 h 72"/>
                  <a:gd name="T14" fmla="*/ 2147483647 w 72"/>
                  <a:gd name="T15" fmla="*/ 2147483647 h 72"/>
                  <a:gd name="T16" fmla="*/ 2147483647 w 72"/>
                  <a:gd name="T17" fmla="*/ 2147483647 h 72"/>
                  <a:gd name="T18" fmla="*/ 2147483647 w 72"/>
                  <a:gd name="T19" fmla="*/ 2147483647 h 72"/>
                  <a:gd name="T20" fmla="*/ 2147483647 w 72"/>
                  <a:gd name="T21" fmla="*/ 2147483647 h 72"/>
                  <a:gd name="T22" fmla="*/ 2147483647 w 72"/>
                  <a:gd name="T23" fmla="*/ 2147483647 h 72"/>
                  <a:gd name="T24" fmla="*/ 2147483647 w 72"/>
                  <a:gd name="T25" fmla="*/ 2147483647 h 72"/>
                  <a:gd name="T26" fmla="*/ 2147483647 w 72"/>
                  <a:gd name="T27" fmla="*/ 2147483647 h 72"/>
                  <a:gd name="T28" fmla="*/ 2147483647 w 72"/>
                  <a:gd name="T29" fmla="*/ 2147483647 h 72"/>
                  <a:gd name="T30" fmla="*/ 2147483647 w 72"/>
                  <a:gd name="T31" fmla="*/ 2147483647 h 72"/>
                  <a:gd name="T32" fmla="*/ 2147483647 w 72"/>
                  <a:gd name="T33" fmla="*/ 2147483647 h 72"/>
                  <a:gd name="T34" fmla="*/ 0 w 72"/>
                  <a:gd name="T35" fmla="*/ 2147483647 h 72"/>
                  <a:gd name="T36" fmla="*/ 2147483647 w 72"/>
                  <a:gd name="T37" fmla="*/ 2147483647 h 72"/>
                  <a:gd name="T38" fmla="*/ 2147483647 w 72"/>
                  <a:gd name="T39" fmla="*/ 2147483647 h 72"/>
                  <a:gd name="T40" fmla="*/ 2147483647 w 72"/>
                  <a:gd name="T41" fmla="*/ 2147483647 h 72"/>
                  <a:gd name="T42" fmla="*/ 2147483647 w 72"/>
                  <a:gd name="T43" fmla="*/ 2147483647 h 72"/>
                  <a:gd name="T44" fmla="*/ 2147483647 w 72"/>
                  <a:gd name="T45" fmla="*/ 2147483647 h 72"/>
                  <a:gd name="T46" fmla="*/ 2147483647 w 72"/>
                  <a:gd name="T47" fmla="*/ 2147483647 h 72"/>
                  <a:gd name="T48" fmla="*/ 2147483647 w 72"/>
                  <a:gd name="T49" fmla="*/ 2147483647 h 72"/>
                  <a:gd name="T50" fmla="*/ 2147483647 w 72"/>
                  <a:gd name="T51" fmla="*/ 2147483647 h 72"/>
                  <a:gd name="T52" fmla="*/ 2147483647 w 72"/>
                  <a:gd name="T53" fmla="*/ 2147483647 h 72"/>
                  <a:gd name="T54" fmla="*/ 2147483647 w 72"/>
                  <a:gd name="T55" fmla="*/ 2147483647 h 72"/>
                  <a:gd name="T56" fmla="*/ 2147483647 w 72"/>
                  <a:gd name="T57" fmla="*/ 2147483647 h 72"/>
                  <a:gd name="T58" fmla="*/ 2147483647 w 72"/>
                  <a:gd name="T59" fmla="*/ 2147483647 h 72"/>
                  <a:gd name="T60" fmla="*/ 2147483647 w 72"/>
                  <a:gd name="T61" fmla="*/ 2147483647 h 72"/>
                  <a:gd name="T62" fmla="*/ 2147483647 w 72"/>
                  <a:gd name="T63" fmla="*/ 2147483647 h 7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72"/>
                  <a:gd name="T98" fmla="*/ 72 w 72"/>
                  <a:gd name="T99" fmla="*/ 72 h 7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72">
                    <a:moveTo>
                      <a:pt x="72" y="30"/>
                    </a:moveTo>
                    <a:lnTo>
                      <a:pt x="68" y="32"/>
                    </a:lnTo>
                    <a:lnTo>
                      <a:pt x="62" y="32"/>
                    </a:lnTo>
                    <a:lnTo>
                      <a:pt x="52" y="32"/>
                    </a:lnTo>
                    <a:lnTo>
                      <a:pt x="56" y="0"/>
                    </a:lnTo>
                    <a:lnTo>
                      <a:pt x="32" y="0"/>
                    </a:lnTo>
                    <a:lnTo>
                      <a:pt x="28" y="2"/>
                    </a:lnTo>
                    <a:lnTo>
                      <a:pt x="24" y="6"/>
                    </a:lnTo>
                    <a:lnTo>
                      <a:pt x="20" y="14"/>
                    </a:lnTo>
                    <a:lnTo>
                      <a:pt x="22" y="18"/>
                    </a:lnTo>
                    <a:lnTo>
                      <a:pt x="24" y="22"/>
                    </a:lnTo>
                    <a:lnTo>
                      <a:pt x="28" y="24"/>
                    </a:lnTo>
                    <a:lnTo>
                      <a:pt x="30" y="28"/>
                    </a:lnTo>
                    <a:lnTo>
                      <a:pt x="30" y="34"/>
                    </a:lnTo>
                    <a:lnTo>
                      <a:pt x="10" y="34"/>
                    </a:lnTo>
                    <a:lnTo>
                      <a:pt x="6" y="40"/>
                    </a:lnTo>
                    <a:lnTo>
                      <a:pt x="4" y="46"/>
                    </a:lnTo>
                    <a:lnTo>
                      <a:pt x="0" y="58"/>
                    </a:lnTo>
                    <a:lnTo>
                      <a:pt x="8" y="66"/>
                    </a:lnTo>
                    <a:lnTo>
                      <a:pt x="14" y="68"/>
                    </a:lnTo>
                    <a:lnTo>
                      <a:pt x="16" y="70"/>
                    </a:lnTo>
                    <a:lnTo>
                      <a:pt x="26" y="70"/>
                    </a:lnTo>
                    <a:lnTo>
                      <a:pt x="30" y="70"/>
                    </a:lnTo>
                    <a:lnTo>
                      <a:pt x="34" y="72"/>
                    </a:lnTo>
                    <a:lnTo>
                      <a:pt x="40" y="70"/>
                    </a:lnTo>
                    <a:lnTo>
                      <a:pt x="42" y="64"/>
                    </a:lnTo>
                    <a:lnTo>
                      <a:pt x="46" y="64"/>
                    </a:lnTo>
                    <a:lnTo>
                      <a:pt x="50" y="56"/>
                    </a:lnTo>
                    <a:lnTo>
                      <a:pt x="54" y="50"/>
                    </a:lnTo>
                    <a:lnTo>
                      <a:pt x="64" y="44"/>
                    </a:lnTo>
                    <a:lnTo>
                      <a:pt x="68" y="36"/>
                    </a:lnTo>
                    <a:lnTo>
                      <a:pt x="72" y="3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5" name="îśḻiḍé"/>
              <p:cNvSpPr/>
              <p:nvPr/>
            </p:nvSpPr>
            <p:spPr bwMode="auto">
              <a:xfrm>
                <a:off x="2297190" y="3258212"/>
                <a:ext cx="77124" cy="61646"/>
              </a:xfrm>
              <a:custGeom>
                <a:avLst/>
                <a:gdLst>
                  <a:gd name="T0" fmla="*/ 2147483647 w 44"/>
                  <a:gd name="T1" fmla="*/ 2147483647 h 36"/>
                  <a:gd name="T2" fmla="*/ 2147483647 w 44"/>
                  <a:gd name="T3" fmla="*/ 2147483647 h 36"/>
                  <a:gd name="T4" fmla="*/ 2147483647 w 44"/>
                  <a:gd name="T5" fmla="*/ 2147483647 h 36"/>
                  <a:gd name="T6" fmla="*/ 2147483647 w 44"/>
                  <a:gd name="T7" fmla="*/ 2147483647 h 36"/>
                  <a:gd name="T8" fmla="*/ 2147483647 w 44"/>
                  <a:gd name="T9" fmla="*/ 2147483647 h 36"/>
                  <a:gd name="T10" fmla="*/ 0 w 44"/>
                  <a:gd name="T11" fmla="*/ 2147483647 h 36"/>
                  <a:gd name="T12" fmla="*/ 2147483647 w 44"/>
                  <a:gd name="T13" fmla="*/ 2147483647 h 36"/>
                  <a:gd name="T14" fmla="*/ 2147483647 w 44"/>
                  <a:gd name="T15" fmla="*/ 2147483647 h 36"/>
                  <a:gd name="T16" fmla="*/ 2147483647 w 44"/>
                  <a:gd name="T17" fmla="*/ 2147483647 h 36"/>
                  <a:gd name="T18" fmla="*/ 2147483647 w 44"/>
                  <a:gd name="T19" fmla="*/ 2147483647 h 36"/>
                  <a:gd name="T20" fmla="*/ 2147483647 w 44"/>
                  <a:gd name="T21" fmla="*/ 2147483647 h 36"/>
                  <a:gd name="T22" fmla="*/ 2147483647 w 44"/>
                  <a:gd name="T23" fmla="*/ 2147483647 h 36"/>
                  <a:gd name="T24" fmla="*/ 2147483647 w 44"/>
                  <a:gd name="T25" fmla="*/ 2147483647 h 36"/>
                  <a:gd name="T26" fmla="*/ 2147483647 w 44"/>
                  <a:gd name="T27" fmla="*/ 2147483647 h 36"/>
                  <a:gd name="T28" fmla="*/ 2147483647 w 44"/>
                  <a:gd name="T29" fmla="*/ 2147483647 h 36"/>
                  <a:gd name="T30" fmla="*/ 2147483647 w 44"/>
                  <a:gd name="T31" fmla="*/ 2147483647 h 36"/>
                  <a:gd name="T32" fmla="*/ 2147483647 w 44"/>
                  <a:gd name="T33" fmla="*/ 2147483647 h 36"/>
                  <a:gd name="T34" fmla="*/ 2147483647 w 44"/>
                  <a:gd name="T35" fmla="*/ 2147483647 h 36"/>
                  <a:gd name="T36" fmla="*/ 2147483647 w 44"/>
                  <a:gd name="T37" fmla="*/ 0 h 36"/>
                  <a:gd name="T38" fmla="*/ 2147483647 w 44"/>
                  <a:gd name="T39" fmla="*/ 2147483647 h 36"/>
                  <a:gd name="T40" fmla="*/ 2147483647 w 44"/>
                  <a:gd name="T41" fmla="*/ 2147483647 h 36"/>
                  <a:gd name="T42" fmla="*/ 2147483647 w 44"/>
                  <a:gd name="T43" fmla="*/ 2147483647 h 36"/>
                  <a:gd name="T44" fmla="*/ 2147483647 w 44"/>
                  <a:gd name="T45" fmla="*/ 2147483647 h 36"/>
                  <a:gd name="T46" fmla="*/ 2147483647 w 44"/>
                  <a:gd name="T47" fmla="*/ 2147483647 h 36"/>
                  <a:gd name="T48" fmla="*/ 2147483647 w 44"/>
                  <a:gd name="T49" fmla="*/ 2147483647 h 36"/>
                  <a:gd name="T50" fmla="*/ 2147483647 w 44"/>
                  <a:gd name="T51" fmla="*/ 2147483647 h 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4"/>
                  <a:gd name="T79" fmla="*/ 0 h 36"/>
                  <a:gd name="T80" fmla="*/ 44 w 44"/>
                  <a:gd name="T81" fmla="*/ 36 h 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4" h="36">
                    <a:moveTo>
                      <a:pt x="42" y="36"/>
                    </a:moveTo>
                    <a:lnTo>
                      <a:pt x="42" y="34"/>
                    </a:lnTo>
                    <a:lnTo>
                      <a:pt x="14" y="34"/>
                    </a:lnTo>
                    <a:lnTo>
                      <a:pt x="4" y="32"/>
                    </a:lnTo>
                    <a:lnTo>
                      <a:pt x="2" y="30"/>
                    </a:lnTo>
                    <a:lnTo>
                      <a:pt x="0" y="26"/>
                    </a:lnTo>
                    <a:lnTo>
                      <a:pt x="14" y="22"/>
                    </a:lnTo>
                    <a:lnTo>
                      <a:pt x="20" y="24"/>
                    </a:lnTo>
                    <a:lnTo>
                      <a:pt x="26" y="26"/>
                    </a:lnTo>
                    <a:lnTo>
                      <a:pt x="28" y="24"/>
                    </a:lnTo>
                    <a:lnTo>
                      <a:pt x="30" y="20"/>
                    </a:lnTo>
                    <a:lnTo>
                      <a:pt x="28" y="18"/>
                    </a:lnTo>
                    <a:lnTo>
                      <a:pt x="28" y="14"/>
                    </a:lnTo>
                    <a:lnTo>
                      <a:pt x="28" y="10"/>
                    </a:lnTo>
                    <a:lnTo>
                      <a:pt x="24" y="8"/>
                    </a:lnTo>
                    <a:lnTo>
                      <a:pt x="22" y="6"/>
                    </a:lnTo>
                    <a:lnTo>
                      <a:pt x="22" y="2"/>
                    </a:lnTo>
                    <a:lnTo>
                      <a:pt x="26" y="2"/>
                    </a:lnTo>
                    <a:lnTo>
                      <a:pt x="28" y="0"/>
                    </a:lnTo>
                    <a:lnTo>
                      <a:pt x="44" y="2"/>
                    </a:lnTo>
                    <a:lnTo>
                      <a:pt x="44" y="6"/>
                    </a:lnTo>
                    <a:lnTo>
                      <a:pt x="42" y="8"/>
                    </a:lnTo>
                    <a:lnTo>
                      <a:pt x="42" y="18"/>
                    </a:lnTo>
                    <a:lnTo>
                      <a:pt x="40" y="28"/>
                    </a:lnTo>
                    <a:lnTo>
                      <a:pt x="40" y="34"/>
                    </a:lnTo>
                    <a:lnTo>
                      <a:pt x="42" y="3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6" name="isḻïḋé"/>
              <p:cNvSpPr/>
              <p:nvPr/>
            </p:nvSpPr>
            <p:spPr bwMode="auto">
              <a:xfrm>
                <a:off x="2366051" y="3263817"/>
                <a:ext cx="101914" cy="58844"/>
              </a:xfrm>
              <a:custGeom>
                <a:avLst/>
                <a:gdLst>
                  <a:gd name="T0" fmla="*/ 0 w 58"/>
                  <a:gd name="T1" fmla="*/ 2147483647 h 36"/>
                  <a:gd name="T2" fmla="*/ 0 w 58"/>
                  <a:gd name="T3" fmla="*/ 2147483647 h 36"/>
                  <a:gd name="T4" fmla="*/ 2147483647 w 58"/>
                  <a:gd name="T5" fmla="*/ 2147483647 h 36"/>
                  <a:gd name="T6" fmla="*/ 2147483647 w 58"/>
                  <a:gd name="T7" fmla="*/ 2147483647 h 36"/>
                  <a:gd name="T8" fmla="*/ 2147483647 w 58"/>
                  <a:gd name="T9" fmla="*/ 2147483647 h 36"/>
                  <a:gd name="T10" fmla="*/ 2147483647 w 58"/>
                  <a:gd name="T11" fmla="*/ 0 h 36"/>
                  <a:gd name="T12" fmla="*/ 2147483647 w 58"/>
                  <a:gd name="T13" fmla="*/ 2147483647 h 36"/>
                  <a:gd name="T14" fmla="*/ 2147483647 w 58"/>
                  <a:gd name="T15" fmla="*/ 2147483647 h 36"/>
                  <a:gd name="T16" fmla="*/ 2147483647 w 58"/>
                  <a:gd name="T17" fmla="*/ 2147483647 h 36"/>
                  <a:gd name="T18" fmla="*/ 2147483647 w 58"/>
                  <a:gd name="T19" fmla="*/ 2147483647 h 36"/>
                  <a:gd name="T20" fmla="*/ 2147483647 w 58"/>
                  <a:gd name="T21" fmla="*/ 2147483647 h 36"/>
                  <a:gd name="T22" fmla="*/ 2147483647 w 58"/>
                  <a:gd name="T23" fmla="*/ 2147483647 h 36"/>
                  <a:gd name="T24" fmla="*/ 2147483647 w 58"/>
                  <a:gd name="T25" fmla="*/ 2147483647 h 36"/>
                  <a:gd name="T26" fmla="*/ 2147483647 w 58"/>
                  <a:gd name="T27" fmla="*/ 2147483647 h 36"/>
                  <a:gd name="T28" fmla="*/ 2147483647 w 58"/>
                  <a:gd name="T29" fmla="*/ 2147483647 h 36"/>
                  <a:gd name="T30" fmla="*/ 2147483647 w 58"/>
                  <a:gd name="T31" fmla="*/ 2147483647 h 36"/>
                  <a:gd name="T32" fmla="*/ 2147483647 w 58"/>
                  <a:gd name="T33" fmla="*/ 2147483647 h 36"/>
                  <a:gd name="T34" fmla="*/ 2147483647 w 58"/>
                  <a:gd name="T35" fmla="*/ 2147483647 h 36"/>
                  <a:gd name="T36" fmla="*/ 2147483647 w 58"/>
                  <a:gd name="T37" fmla="*/ 2147483647 h 36"/>
                  <a:gd name="T38" fmla="*/ 2147483647 w 58"/>
                  <a:gd name="T39" fmla="*/ 2147483647 h 36"/>
                  <a:gd name="T40" fmla="*/ 2147483647 w 58"/>
                  <a:gd name="T41" fmla="*/ 2147483647 h 36"/>
                  <a:gd name="T42" fmla="*/ 2147483647 w 58"/>
                  <a:gd name="T43" fmla="*/ 2147483647 h 36"/>
                  <a:gd name="T44" fmla="*/ 2147483647 w 58"/>
                  <a:gd name="T45" fmla="*/ 2147483647 h 36"/>
                  <a:gd name="T46" fmla="*/ 2147483647 w 58"/>
                  <a:gd name="T47" fmla="*/ 2147483647 h 36"/>
                  <a:gd name="T48" fmla="*/ 2147483647 w 58"/>
                  <a:gd name="T49" fmla="*/ 2147483647 h 36"/>
                  <a:gd name="T50" fmla="*/ 2147483647 w 58"/>
                  <a:gd name="T51" fmla="*/ 2147483647 h 36"/>
                  <a:gd name="T52" fmla="*/ 2147483647 w 58"/>
                  <a:gd name="T53" fmla="*/ 2147483647 h 36"/>
                  <a:gd name="T54" fmla="*/ 2147483647 w 58"/>
                  <a:gd name="T55" fmla="*/ 2147483647 h 36"/>
                  <a:gd name="T56" fmla="*/ 2147483647 w 58"/>
                  <a:gd name="T57" fmla="*/ 2147483647 h 36"/>
                  <a:gd name="T58" fmla="*/ 2147483647 w 58"/>
                  <a:gd name="T59" fmla="*/ 2147483647 h 36"/>
                  <a:gd name="T60" fmla="*/ 2147483647 w 58"/>
                  <a:gd name="T61" fmla="*/ 2147483647 h 36"/>
                  <a:gd name="T62" fmla="*/ 2147483647 w 58"/>
                  <a:gd name="T63" fmla="*/ 2147483647 h 36"/>
                  <a:gd name="T64" fmla="*/ 2147483647 w 58"/>
                  <a:gd name="T65" fmla="*/ 2147483647 h 36"/>
                  <a:gd name="T66" fmla="*/ 2147483647 w 58"/>
                  <a:gd name="T67" fmla="*/ 2147483647 h 36"/>
                  <a:gd name="T68" fmla="*/ 0 w 58"/>
                  <a:gd name="T69" fmla="*/ 2147483647 h 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8"/>
                  <a:gd name="T106" fmla="*/ 0 h 36"/>
                  <a:gd name="T107" fmla="*/ 58 w 58"/>
                  <a:gd name="T108" fmla="*/ 36 h 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8" h="36">
                    <a:moveTo>
                      <a:pt x="0" y="32"/>
                    </a:moveTo>
                    <a:lnTo>
                      <a:pt x="0" y="26"/>
                    </a:lnTo>
                    <a:lnTo>
                      <a:pt x="2" y="16"/>
                    </a:lnTo>
                    <a:lnTo>
                      <a:pt x="2" y="6"/>
                    </a:lnTo>
                    <a:lnTo>
                      <a:pt x="4" y="4"/>
                    </a:lnTo>
                    <a:lnTo>
                      <a:pt x="4" y="0"/>
                    </a:lnTo>
                    <a:lnTo>
                      <a:pt x="14" y="2"/>
                    </a:lnTo>
                    <a:lnTo>
                      <a:pt x="26" y="2"/>
                    </a:lnTo>
                    <a:lnTo>
                      <a:pt x="26" y="4"/>
                    </a:lnTo>
                    <a:lnTo>
                      <a:pt x="28" y="4"/>
                    </a:lnTo>
                    <a:lnTo>
                      <a:pt x="34" y="4"/>
                    </a:lnTo>
                    <a:lnTo>
                      <a:pt x="36" y="4"/>
                    </a:lnTo>
                    <a:lnTo>
                      <a:pt x="38" y="6"/>
                    </a:lnTo>
                    <a:lnTo>
                      <a:pt x="40" y="8"/>
                    </a:lnTo>
                    <a:lnTo>
                      <a:pt x="42" y="8"/>
                    </a:lnTo>
                    <a:lnTo>
                      <a:pt x="42" y="10"/>
                    </a:lnTo>
                    <a:lnTo>
                      <a:pt x="42" y="12"/>
                    </a:lnTo>
                    <a:lnTo>
                      <a:pt x="48" y="14"/>
                    </a:lnTo>
                    <a:lnTo>
                      <a:pt x="52" y="16"/>
                    </a:lnTo>
                    <a:lnTo>
                      <a:pt x="54" y="18"/>
                    </a:lnTo>
                    <a:lnTo>
                      <a:pt x="58" y="26"/>
                    </a:lnTo>
                    <a:lnTo>
                      <a:pt x="52" y="28"/>
                    </a:lnTo>
                    <a:lnTo>
                      <a:pt x="50" y="32"/>
                    </a:lnTo>
                    <a:lnTo>
                      <a:pt x="48" y="30"/>
                    </a:lnTo>
                    <a:lnTo>
                      <a:pt x="46" y="28"/>
                    </a:lnTo>
                    <a:lnTo>
                      <a:pt x="30" y="28"/>
                    </a:lnTo>
                    <a:lnTo>
                      <a:pt x="28" y="30"/>
                    </a:lnTo>
                    <a:lnTo>
                      <a:pt x="26" y="30"/>
                    </a:lnTo>
                    <a:lnTo>
                      <a:pt x="18" y="30"/>
                    </a:lnTo>
                    <a:lnTo>
                      <a:pt x="14" y="30"/>
                    </a:lnTo>
                    <a:lnTo>
                      <a:pt x="12" y="34"/>
                    </a:lnTo>
                    <a:lnTo>
                      <a:pt x="8" y="36"/>
                    </a:lnTo>
                    <a:lnTo>
                      <a:pt x="2" y="36"/>
                    </a:lnTo>
                    <a:lnTo>
                      <a:pt x="2" y="34"/>
                    </a:lnTo>
                    <a:lnTo>
                      <a:pt x="0" y="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7" name="ïsḻïďê"/>
              <p:cNvSpPr/>
              <p:nvPr/>
            </p:nvSpPr>
            <p:spPr bwMode="auto">
              <a:xfrm>
                <a:off x="2629099" y="3535622"/>
                <a:ext cx="19282" cy="21015"/>
              </a:xfrm>
              <a:custGeom>
                <a:avLst/>
                <a:gdLst>
                  <a:gd name="T0" fmla="*/ 2147483647 w 12"/>
                  <a:gd name="T1" fmla="*/ 2147483647 h 12"/>
                  <a:gd name="T2" fmla="*/ 2147483647 w 12"/>
                  <a:gd name="T3" fmla="*/ 2147483647 h 12"/>
                  <a:gd name="T4" fmla="*/ 2147483647 w 12"/>
                  <a:gd name="T5" fmla="*/ 2147483647 h 12"/>
                  <a:gd name="T6" fmla="*/ 2147483647 w 12"/>
                  <a:gd name="T7" fmla="*/ 2147483647 h 12"/>
                  <a:gd name="T8" fmla="*/ 2147483647 w 12"/>
                  <a:gd name="T9" fmla="*/ 2147483647 h 12"/>
                  <a:gd name="T10" fmla="*/ 2147483647 w 12"/>
                  <a:gd name="T11" fmla="*/ 0 h 12"/>
                  <a:gd name="T12" fmla="*/ 0 w 12"/>
                  <a:gd name="T13" fmla="*/ 2147483647 h 12"/>
                  <a:gd name="T14" fmla="*/ 2147483647 w 12"/>
                  <a:gd name="T15" fmla="*/ 2147483647 h 12"/>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2"/>
                  <a:gd name="T26" fmla="*/ 12 w 12"/>
                  <a:gd name="T27" fmla="*/ 12 h 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2">
                    <a:moveTo>
                      <a:pt x="8" y="12"/>
                    </a:moveTo>
                    <a:lnTo>
                      <a:pt x="10" y="8"/>
                    </a:lnTo>
                    <a:lnTo>
                      <a:pt x="12" y="8"/>
                    </a:lnTo>
                    <a:lnTo>
                      <a:pt x="12" y="4"/>
                    </a:lnTo>
                    <a:lnTo>
                      <a:pt x="10" y="2"/>
                    </a:lnTo>
                    <a:lnTo>
                      <a:pt x="6" y="0"/>
                    </a:lnTo>
                    <a:lnTo>
                      <a:pt x="0" y="10"/>
                    </a:lnTo>
                    <a:lnTo>
                      <a:pt x="8"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8" name="îṣľiḍé"/>
              <p:cNvSpPr/>
              <p:nvPr/>
            </p:nvSpPr>
            <p:spPr bwMode="auto">
              <a:xfrm>
                <a:off x="2929332" y="3862068"/>
                <a:ext cx="68861" cy="57443"/>
              </a:xfrm>
              <a:custGeom>
                <a:avLst/>
                <a:gdLst>
                  <a:gd name="T0" fmla="*/ 0 w 40"/>
                  <a:gd name="T1" fmla="*/ 2147483647 h 34"/>
                  <a:gd name="T2" fmla="*/ 2147483647 w 40"/>
                  <a:gd name="T3" fmla="*/ 2147483647 h 34"/>
                  <a:gd name="T4" fmla="*/ 2147483647 w 40"/>
                  <a:gd name="T5" fmla="*/ 2147483647 h 34"/>
                  <a:gd name="T6" fmla="*/ 2147483647 w 40"/>
                  <a:gd name="T7" fmla="*/ 2147483647 h 34"/>
                  <a:gd name="T8" fmla="*/ 2147483647 w 40"/>
                  <a:gd name="T9" fmla="*/ 2147483647 h 34"/>
                  <a:gd name="T10" fmla="*/ 2147483647 w 40"/>
                  <a:gd name="T11" fmla="*/ 2147483647 h 34"/>
                  <a:gd name="T12" fmla="*/ 2147483647 w 40"/>
                  <a:gd name="T13" fmla="*/ 2147483647 h 34"/>
                  <a:gd name="T14" fmla="*/ 2147483647 w 40"/>
                  <a:gd name="T15" fmla="*/ 2147483647 h 34"/>
                  <a:gd name="T16" fmla="*/ 2147483647 w 40"/>
                  <a:gd name="T17" fmla="*/ 2147483647 h 34"/>
                  <a:gd name="T18" fmla="*/ 2147483647 w 40"/>
                  <a:gd name="T19" fmla="*/ 2147483647 h 34"/>
                  <a:gd name="T20" fmla="*/ 2147483647 w 40"/>
                  <a:gd name="T21" fmla="*/ 2147483647 h 34"/>
                  <a:gd name="T22" fmla="*/ 2147483647 w 40"/>
                  <a:gd name="T23" fmla="*/ 0 h 34"/>
                  <a:gd name="T24" fmla="*/ 2147483647 w 40"/>
                  <a:gd name="T25" fmla="*/ 0 h 34"/>
                  <a:gd name="T26" fmla="*/ 2147483647 w 40"/>
                  <a:gd name="T27" fmla="*/ 0 h 34"/>
                  <a:gd name="T28" fmla="*/ 2147483647 w 40"/>
                  <a:gd name="T29" fmla="*/ 2147483647 h 34"/>
                  <a:gd name="T30" fmla="*/ 2147483647 w 40"/>
                  <a:gd name="T31" fmla="*/ 2147483647 h 34"/>
                  <a:gd name="T32" fmla="*/ 2147483647 w 40"/>
                  <a:gd name="T33" fmla="*/ 2147483647 h 34"/>
                  <a:gd name="T34" fmla="*/ 0 w 40"/>
                  <a:gd name="T35" fmla="*/ 2147483647 h 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0"/>
                  <a:gd name="T55" fmla="*/ 0 h 34"/>
                  <a:gd name="T56" fmla="*/ 40 w 40"/>
                  <a:gd name="T57" fmla="*/ 34 h 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0" h="34">
                    <a:moveTo>
                      <a:pt x="0" y="22"/>
                    </a:moveTo>
                    <a:lnTo>
                      <a:pt x="4" y="30"/>
                    </a:lnTo>
                    <a:lnTo>
                      <a:pt x="18" y="32"/>
                    </a:lnTo>
                    <a:lnTo>
                      <a:pt x="26" y="34"/>
                    </a:lnTo>
                    <a:lnTo>
                      <a:pt x="28" y="32"/>
                    </a:lnTo>
                    <a:lnTo>
                      <a:pt x="32" y="32"/>
                    </a:lnTo>
                    <a:lnTo>
                      <a:pt x="36" y="22"/>
                    </a:lnTo>
                    <a:lnTo>
                      <a:pt x="38" y="12"/>
                    </a:lnTo>
                    <a:lnTo>
                      <a:pt x="40" y="6"/>
                    </a:lnTo>
                    <a:lnTo>
                      <a:pt x="30" y="4"/>
                    </a:lnTo>
                    <a:lnTo>
                      <a:pt x="22" y="4"/>
                    </a:lnTo>
                    <a:lnTo>
                      <a:pt x="16" y="0"/>
                    </a:lnTo>
                    <a:lnTo>
                      <a:pt x="10" y="0"/>
                    </a:lnTo>
                    <a:lnTo>
                      <a:pt x="8" y="0"/>
                    </a:lnTo>
                    <a:lnTo>
                      <a:pt x="6" y="2"/>
                    </a:lnTo>
                    <a:lnTo>
                      <a:pt x="4" y="4"/>
                    </a:lnTo>
                    <a:lnTo>
                      <a:pt x="2" y="14"/>
                    </a:lnTo>
                    <a:lnTo>
                      <a:pt x="0" y="2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49" name="îṩľïḓè"/>
              <p:cNvSpPr/>
              <p:nvPr/>
            </p:nvSpPr>
            <p:spPr bwMode="auto">
              <a:xfrm>
                <a:off x="2889393" y="5428451"/>
                <a:ext cx="71616" cy="26620"/>
              </a:xfrm>
              <a:custGeom>
                <a:avLst/>
                <a:gdLst>
                  <a:gd name="T0" fmla="*/ 2147483647 w 40"/>
                  <a:gd name="T1" fmla="*/ 2147483647 h 16"/>
                  <a:gd name="T2" fmla="*/ 2147483647 w 40"/>
                  <a:gd name="T3" fmla="*/ 2147483647 h 16"/>
                  <a:gd name="T4" fmla="*/ 2147483647 w 40"/>
                  <a:gd name="T5" fmla="*/ 2147483647 h 16"/>
                  <a:gd name="T6" fmla="*/ 2147483647 w 40"/>
                  <a:gd name="T7" fmla="*/ 2147483647 h 16"/>
                  <a:gd name="T8" fmla="*/ 2147483647 w 40"/>
                  <a:gd name="T9" fmla="*/ 2147483647 h 16"/>
                  <a:gd name="T10" fmla="*/ 2147483647 w 40"/>
                  <a:gd name="T11" fmla="*/ 2147483647 h 16"/>
                  <a:gd name="T12" fmla="*/ 2147483647 w 40"/>
                  <a:gd name="T13" fmla="*/ 2147483647 h 16"/>
                  <a:gd name="T14" fmla="*/ 2147483647 w 40"/>
                  <a:gd name="T15" fmla="*/ 2147483647 h 16"/>
                  <a:gd name="T16" fmla="*/ 2147483647 w 40"/>
                  <a:gd name="T17" fmla="*/ 2147483647 h 16"/>
                  <a:gd name="T18" fmla="*/ 2147483647 w 40"/>
                  <a:gd name="T19" fmla="*/ 2147483647 h 16"/>
                  <a:gd name="T20" fmla="*/ 2147483647 w 40"/>
                  <a:gd name="T21" fmla="*/ 2147483647 h 16"/>
                  <a:gd name="T22" fmla="*/ 2147483647 w 40"/>
                  <a:gd name="T23" fmla="*/ 0 h 16"/>
                  <a:gd name="T24" fmla="*/ 2147483647 w 40"/>
                  <a:gd name="T25" fmla="*/ 0 h 16"/>
                  <a:gd name="T26" fmla="*/ 2147483647 w 40"/>
                  <a:gd name="T27" fmla="*/ 0 h 16"/>
                  <a:gd name="T28" fmla="*/ 2147483647 w 40"/>
                  <a:gd name="T29" fmla="*/ 2147483647 h 16"/>
                  <a:gd name="T30" fmla="*/ 2147483647 w 40"/>
                  <a:gd name="T31" fmla="*/ 2147483647 h 16"/>
                  <a:gd name="T32" fmla="*/ 2147483647 w 40"/>
                  <a:gd name="T33" fmla="*/ 2147483647 h 16"/>
                  <a:gd name="T34" fmla="*/ 0 w 40"/>
                  <a:gd name="T35" fmla="*/ 2147483647 h 16"/>
                  <a:gd name="T36" fmla="*/ 2147483647 w 40"/>
                  <a:gd name="T37" fmla="*/ 2147483647 h 16"/>
                  <a:gd name="T38" fmla="*/ 2147483647 w 40"/>
                  <a:gd name="T39" fmla="*/ 2147483647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
                  <a:gd name="T61" fmla="*/ 0 h 16"/>
                  <a:gd name="T62" fmla="*/ 40 w 40"/>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 h="16">
                    <a:moveTo>
                      <a:pt x="12" y="14"/>
                    </a:moveTo>
                    <a:lnTo>
                      <a:pt x="14" y="14"/>
                    </a:lnTo>
                    <a:lnTo>
                      <a:pt x="14" y="12"/>
                    </a:lnTo>
                    <a:lnTo>
                      <a:pt x="16" y="8"/>
                    </a:lnTo>
                    <a:lnTo>
                      <a:pt x="16" y="14"/>
                    </a:lnTo>
                    <a:lnTo>
                      <a:pt x="18" y="16"/>
                    </a:lnTo>
                    <a:lnTo>
                      <a:pt x="20" y="16"/>
                    </a:lnTo>
                    <a:lnTo>
                      <a:pt x="22" y="14"/>
                    </a:lnTo>
                    <a:lnTo>
                      <a:pt x="28" y="14"/>
                    </a:lnTo>
                    <a:lnTo>
                      <a:pt x="32" y="10"/>
                    </a:lnTo>
                    <a:lnTo>
                      <a:pt x="38" y="6"/>
                    </a:lnTo>
                    <a:lnTo>
                      <a:pt x="40" y="0"/>
                    </a:lnTo>
                    <a:lnTo>
                      <a:pt x="28" y="0"/>
                    </a:lnTo>
                    <a:lnTo>
                      <a:pt x="24" y="0"/>
                    </a:lnTo>
                    <a:lnTo>
                      <a:pt x="20" y="2"/>
                    </a:lnTo>
                    <a:lnTo>
                      <a:pt x="18" y="2"/>
                    </a:lnTo>
                    <a:lnTo>
                      <a:pt x="8" y="2"/>
                    </a:lnTo>
                    <a:lnTo>
                      <a:pt x="0" y="12"/>
                    </a:lnTo>
                    <a:lnTo>
                      <a:pt x="4" y="14"/>
                    </a:lnTo>
                    <a:lnTo>
                      <a:pt x="12" y="1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0" name="í$ḷíḑé"/>
              <p:cNvSpPr/>
              <p:nvPr/>
            </p:nvSpPr>
            <p:spPr bwMode="auto">
              <a:xfrm>
                <a:off x="2631853" y="3602874"/>
                <a:ext cx="122572" cy="231174"/>
              </a:xfrm>
              <a:custGeom>
                <a:avLst/>
                <a:gdLst>
                  <a:gd name="T0" fmla="*/ 2147483647 w 70"/>
                  <a:gd name="T1" fmla="*/ 0 h 138"/>
                  <a:gd name="T2" fmla="*/ 2147483647 w 70"/>
                  <a:gd name="T3" fmla="*/ 2147483647 h 138"/>
                  <a:gd name="T4" fmla="*/ 2147483647 w 70"/>
                  <a:gd name="T5" fmla="*/ 2147483647 h 138"/>
                  <a:gd name="T6" fmla="*/ 2147483647 w 70"/>
                  <a:gd name="T7" fmla="*/ 2147483647 h 138"/>
                  <a:gd name="T8" fmla="*/ 2147483647 w 70"/>
                  <a:gd name="T9" fmla="*/ 2147483647 h 138"/>
                  <a:gd name="T10" fmla="*/ 2147483647 w 70"/>
                  <a:gd name="T11" fmla="*/ 2147483647 h 138"/>
                  <a:gd name="T12" fmla="*/ 2147483647 w 70"/>
                  <a:gd name="T13" fmla="*/ 2147483647 h 138"/>
                  <a:gd name="T14" fmla="*/ 0 w 70"/>
                  <a:gd name="T15" fmla="*/ 2147483647 h 138"/>
                  <a:gd name="T16" fmla="*/ 0 w 70"/>
                  <a:gd name="T17" fmla="*/ 2147483647 h 138"/>
                  <a:gd name="T18" fmla="*/ 2147483647 w 70"/>
                  <a:gd name="T19" fmla="*/ 2147483647 h 138"/>
                  <a:gd name="T20" fmla="*/ 2147483647 w 70"/>
                  <a:gd name="T21" fmla="*/ 2147483647 h 138"/>
                  <a:gd name="T22" fmla="*/ 2147483647 w 70"/>
                  <a:gd name="T23" fmla="*/ 2147483647 h 138"/>
                  <a:gd name="T24" fmla="*/ 2147483647 w 70"/>
                  <a:gd name="T25" fmla="*/ 2147483647 h 138"/>
                  <a:gd name="T26" fmla="*/ 2147483647 w 70"/>
                  <a:gd name="T27" fmla="*/ 2147483647 h 138"/>
                  <a:gd name="T28" fmla="*/ 2147483647 w 70"/>
                  <a:gd name="T29" fmla="*/ 2147483647 h 138"/>
                  <a:gd name="T30" fmla="*/ 2147483647 w 70"/>
                  <a:gd name="T31" fmla="*/ 2147483647 h 138"/>
                  <a:gd name="T32" fmla="*/ 2147483647 w 70"/>
                  <a:gd name="T33" fmla="*/ 2147483647 h 138"/>
                  <a:gd name="T34" fmla="*/ 2147483647 w 70"/>
                  <a:gd name="T35" fmla="*/ 2147483647 h 138"/>
                  <a:gd name="T36" fmla="*/ 2147483647 w 70"/>
                  <a:gd name="T37" fmla="*/ 2147483647 h 138"/>
                  <a:gd name="T38" fmla="*/ 2147483647 w 70"/>
                  <a:gd name="T39" fmla="*/ 2147483647 h 138"/>
                  <a:gd name="T40" fmla="*/ 2147483647 w 70"/>
                  <a:gd name="T41" fmla="*/ 2147483647 h 138"/>
                  <a:gd name="T42" fmla="*/ 2147483647 w 70"/>
                  <a:gd name="T43" fmla="*/ 2147483647 h 138"/>
                  <a:gd name="T44" fmla="*/ 2147483647 w 70"/>
                  <a:gd name="T45" fmla="*/ 2147483647 h 138"/>
                  <a:gd name="T46" fmla="*/ 2147483647 w 70"/>
                  <a:gd name="T47" fmla="*/ 2147483647 h 138"/>
                  <a:gd name="T48" fmla="*/ 2147483647 w 70"/>
                  <a:gd name="T49" fmla="*/ 2147483647 h 138"/>
                  <a:gd name="T50" fmla="*/ 2147483647 w 70"/>
                  <a:gd name="T51" fmla="*/ 2147483647 h 138"/>
                  <a:gd name="T52" fmla="*/ 2147483647 w 70"/>
                  <a:gd name="T53" fmla="*/ 2147483647 h 138"/>
                  <a:gd name="T54" fmla="*/ 2147483647 w 70"/>
                  <a:gd name="T55" fmla="*/ 2147483647 h 138"/>
                  <a:gd name="T56" fmla="*/ 2147483647 w 70"/>
                  <a:gd name="T57" fmla="*/ 2147483647 h 138"/>
                  <a:gd name="T58" fmla="*/ 2147483647 w 70"/>
                  <a:gd name="T59" fmla="*/ 2147483647 h 138"/>
                  <a:gd name="T60" fmla="*/ 2147483647 w 70"/>
                  <a:gd name="T61" fmla="*/ 2147483647 h 138"/>
                  <a:gd name="T62" fmla="*/ 2147483647 w 70"/>
                  <a:gd name="T63" fmla="*/ 2147483647 h 138"/>
                  <a:gd name="T64" fmla="*/ 2147483647 w 70"/>
                  <a:gd name="T65" fmla="*/ 2147483647 h 138"/>
                  <a:gd name="T66" fmla="*/ 2147483647 w 70"/>
                  <a:gd name="T67" fmla="*/ 2147483647 h 138"/>
                  <a:gd name="T68" fmla="*/ 2147483647 w 70"/>
                  <a:gd name="T69" fmla="*/ 2147483647 h 138"/>
                  <a:gd name="T70" fmla="*/ 2147483647 w 70"/>
                  <a:gd name="T71" fmla="*/ 2147483647 h 138"/>
                  <a:gd name="T72" fmla="*/ 2147483647 w 70"/>
                  <a:gd name="T73" fmla="*/ 2147483647 h 138"/>
                  <a:gd name="T74" fmla="*/ 2147483647 w 70"/>
                  <a:gd name="T75" fmla="*/ 2147483647 h 138"/>
                  <a:gd name="T76" fmla="*/ 2147483647 w 70"/>
                  <a:gd name="T77" fmla="*/ 2147483647 h 138"/>
                  <a:gd name="T78" fmla="*/ 2147483647 w 70"/>
                  <a:gd name="T79" fmla="*/ 2147483647 h 138"/>
                  <a:gd name="T80" fmla="*/ 2147483647 w 70"/>
                  <a:gd name="T81" fmla="*/ 2147483647 h 138"/>
                  <a:gd name="T82" fmla="*/ 2147483647 w 70"/>
                  <a:gd name="T83" fmla="*/ 2147483647 h 138"/>
                  <a:gd name="T84" fmla="*/ 2147483647 w 70"/>
                  <a:gd name="T85" fmla="*/ 2147483647 h 138"/>
                  <a:gd name="T86" fmla="*/ 2147483647 w 70"/>
                  <a:gd name="T87" fmla="*/ 2147483647 h 138"/>
                  <a:gd name="T88" fmla="*/ 2147483647 w 70"/>
                  <a:gd name="T89" fmla="*/ 2147483647 h 138"/>
                  <a:gd name="T90" fmla="*/ 2147483647 w 70"/>
                  <a:gd name="T91" fmla="*/ 2147483647 h 138"/>
                  <a:gd name="T92" fmla="*/ 2147483647 w 70"/>
                  <a:gd name="T93" fmla="*/ 2147483647 h 138"/>
                  <a:gd name="T94" fmla="*/ 2147483647 w 70"/>
                  <a:gd name="T95" fmla="*/ 2147483647 h 138"/>
                  <a:gd name="T96" fmla="*/ 2147483647 w 70"/>
                  <a:gd name="T97" fmla="*/ 2147483647 h 138"/>
                  <a:gd name="T98" fmla="*/ 2147483647 w 70"/>
                  <a:gd name="T99" fmla="*/ 2147483647 h 138"/>
                  <a:gd name="T100" fmla="*/ 2147483647 w 70"/>
                  <a:gd name="T101" fmla="*/ 2147483647 h 138"/>
                  <a:gd name="T102" fmla="*/ 2147483647 w 70"/>
                  <a:gd name="T103" fmla="*/ 2147483647 h 138"/>
                  <a:gd name="T104" fmla="*/ 2147483647 w 70"/>
                  <a:gd name="T105" fmla="*/ 2147483647 h 138"/>
                  <a:gd name="T106" fmla="*/ 2147483647 w 70"/>
                  <a:gd name="T107" fmla="*/ 2147483647 h 138"/>
                  <a:gd name="T108" fmla="*/ 2147483647 w 70"/>
                  <a:gd name="T109" fmla="*/ 0 h 13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0"/>
                  <a:gd name="T166" fmla="*/ 0 h 138"/>
                  <a:gd name="T167" fmla="*/ 70 w 70"/>
                  <a:gd name="T168" fmla="*/ 138 h 13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0" h="138">
                    <a:moveTo>
                      <a:pt x="26" y="0"/>
                    </a:moveTo>
                    <a:lnTo>
                      <a:pt x="22" y="8"/>
                    </a:lnTo>
                    <a:lnTo>
                      <a:pt x="18" y="14"/>
                    </a:lnTo>
                    <a:lnTo>
                      <a:pt x="12" y="18"/>
                    </a:lnTo>
                    <a:lnTo>
                      <a:pt x="10" y="24"/>
                    </a:lnTo>
                    <a:lnTo>
                      <a:pt x="12" y="28"/>
                    </a:lnTo>
                    <a:lnTo>
                      <a:pt x="18" y="32"/>
                    </a:lnTo>
                    <a:lnTo>
                      <a:pt x="0" y="42"/>
                    </a:lnTo>
                    <a:lnTo>
                      <a:pt x="0" y="54"/>
                    </a:lnTo>
                    <a:lnTo>
                      <a:pt x="2" y="58"/>
                    </a:lnTo>
                    <a:lnTo>
                      <a:pt x="4" y="60"/>
                    </a:lnTo>
                    <a:lnTo>
                      <a:pt x="8" y="64"/>
                    </a:lnTo>
                    <a:lnTo>
                      <a:pt x="8" y="68"/>
                    </a:lnTo>
                    <a:lnTo>
                      <a:pt x="20" y="68"/>
                    </a:lnTo>
                    <a:lnTo>
                      <a:pt x="20" y="76"/>
                    </a:lnTo>
                    <a:lnTo>
                      <a:pt x="20" y="78"/>
                    </a:lnTo>
                    <a:lnTo>
                      <a:pt x="24" y="82"/>
                    </a:lnTo>
                    <a:lnTo>
                      <a:pt x="26" y="88"/>
                    </a:lnTo>
                    <a:lnTo>
                      <a:pt x="26" y="94"/>
                    </a:lnTo>
                    <a:lnTo>
                      <a:pt x="26" y="98"/>
                    </a:lnTo>
                    <a:lnTo>
                      <a:pt x="26" y="102"/>
                    </a:lnTo>
                    <a:lnTo>
                      <a:pt x="24" y="106"/>
                    </a:lnTo>
                    <a:lnTo>
                      <a:pt x="22" y="112"/>
                    </a:lnTo>
                    <a:lnTo>
                      <a:pt x="24" y="122"/>
                    </a:lnTo>
                    <a:lnTo>
                      <a:pt x="26" y="130"/>
                    </a:lnTo>
                    <a:lnTo>
                      <a:pt x="32" y="136"/>
                    </a:lnTo>
                    <a:lnTo>
                      <a:pt x="34" y="138"/>
                    </a:lnTo>
                    <a:lnTo>
                      <a:pt x="38" y="138"/>
                    </a:lnTo>
                    <a:lnTo>
                      <a:pt x="44" y="138"/>
                    </a:lnTo>
                    <a:lnTo>
                      <a:pt x="48" y="136"/>
                    </a:lnTo>
                    <a:lnTo>
                      <a:pt x="54" y="132"/>
                    </a:lnTo>
                    <a:lnTo>
                      <a:pt x="60" y="126"/>
                    </a:lnTo>
                    <a:lnTo>
                      <a:pt x="64" y="124"/>
                    </a:lnTo>
                    <a:lnTo>
                      <a:pt x="70" y="124"/>
                    </a:lnTo>
                    <a:lnTo>
                      <a:pt x="68" y="118"/>
                    </a:lnTo>
                    <a:lnTo>
                      <a:pt x="66" y="112"/>
                    </a:lnTo>
                    <a:lnTo>
                      <a:pt x="60" y="104"/>
                    </a:lnTo>
                    <a:lnTo>
                      <a:pt x="54" y="96"/>
                    </a:lnTo>
                    <a:lnTo>
                      <a:pt x="54" y="92"/>
                    </a:lnTo>
                    <a:lnTo>
                      <a:pt x="54" y="86"/>
                    </a:lnTo>
                    <a:lnTo>
                      <a:pt x="54" y="82"/>
                    </a:lnTo>
                    <a:lnTo>
                      <a:pt x="54" y="78"/>
                    </a:lnTo>
                    <a:lnTo>
                      <a:pt x="58" y="74"/>
                    </a:lnTo>
                    <a:lnTo>
                      <a:pt x="64" y="70"/>
                    </a:lnTo>
                    <a:lnTo>
                      <a:pt x="68" y="64"/>
                    </a:lnTo>
                    <a:lnTo>
                      <a:pt x="70" y="44"/>
                    </a:lnTo>
                    <a:lnTo>
                      <a:pt x="60" y="36"/>
                    </a:lnTo>
                    <a:lnTo>
                      <a:pt x="56" y="32"/>
                    </a:lnTo>
                    <a:lnTo>
                      <a:pt x="52" y="32"/>
                    </a:lnTo>
                    <a:lnTo>
                      <a:pt x="46" y="32"/>
                    </a:lnTo>
                    <a:lnTo>
                      <a:pt x="46" y="24"/>
                    </a:lnTo>
                    <a:lnTo>
                      <a:pt x="44" y="20"/>
                    </a:lnTo>
                    <a:lnTo>
                      <a:pt x="40" y="12"/>
                    </a:lnTo>
                    <a:lnTo>
                      <a:pt x="32" y="4"/>
                    </a:lnTo>
                    <a:lnTo>
                      <a:pt x="2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1" name="íşḷíďè"/>
              <p:cNvSpPr/>
              <p:nvPr/>
            </p:nvSpPr>
            <p:spPr bwMode="auto">
              <a:xfrm>
                <a:off x="2725503" y="3677129"/>
                <a:ext cx="115686" cy="142908"/>
              </a:xfrm>
              <a:custGeom>
                <a:avLst/>
                <a:gdLst>
                  <a:gd name="T0" fmla="*/ 2147483647 w 66"/>
                  <a:gd name="T1" fmla="*/ 2147483647 h 86"/>
                  <a:gd name="T2" fmla="*/ 2147483647 w 66"/>
                  <a:gd name="T3" fmla="*/ 2147483647 h 86"/>
                  <a:gd name="T4" fmla="*/ 2147483647 w 66"/>
                  <a:gd name="T5" fmla="*/ 2147483647 h 86"/>
                  <a:gd name="T6" fmla="*/ 2147483647 w 66"/>
                  <a:gd name="T7" fmla="*/ 2147483647 h 86"/>
                  <a:gd name="T8" fmla="*/ 2147483647 w 66"/>
                  <a:gd name="T9" fmla="*/ 2147483647 h 86"/>
                  <a:gd name="T10" fmla="*/ 2147483647 w 66"/>
                  <a:gd name="T11" fmla="*/ 2147483647 h 86"/>
                  <a:gd name="T12" fmla="*/ 2147483647 w 66"/>
                  <a:gd name="T13" fmla="*/ 2147483647 h 86"/>
                  <a:gd name="T14" fmla="*/ 2147483647 w 66"/>
                  <a:gd name="T15" fmla="*/ 2147483647 h 86"/>
                  <a:gd name="T16" fmla="*/ 2147483647 w 66"/>
                  <a:gd name="T17" fmla="*/ 2147483647 h 86"/>
                  <a:gd name="T18" fmla="*/ 2147483647 w 66"/>
                  <a:gd name="T19" fmla="*/ 2147483647 h 86"/>
                  <a:gd name="T20" fmla="*/ 2147483647 w 66"/>
                  <a:gd name="T21" fmla="*/ 2147483647 h 86"/>
                  <a:gd name="T22" fmla="*/ 2147483647 w 66"/>
                  <a:gd name="T23" fmla="*/ 2147483647 h 86"/>
                  <a:gd name="T24" fmla="*/ 2147483647 w 66"/>
                  <a:gd name="T25" fmla="*/ 2147483647 h 86"/>
                  <a:gd name="T26" fmla="*/ 2147483647 w 66"/>
                  <a:gd name="T27" fmla="*/ 2147483647 h 86"/>
                  <a:gd name="T28" fmla="*/ 2147483647 w 66"/>
                  <a:gd name="T29" fmla="*/ 2147483647 h 86"/>
                  <a:gd name="T30" fmla="*/ 2147483647 w 66"/>
                  <a:gd name="T31" fmla="*/ 2147483647 h 86"/>
                  <a:gd name="T32" fmla="*/ 2147483647 w 66"/>
                  <a:gd name="T33" fmla="*/ 2147483647 h 86"/>
                  <a:gd name="T34" fmla="*/ 2147483647 w 66"/>
                  <a:gd name="T35" fmla="*/ 2147483647 h 86"/>
                  <a:gd name="T36" fmla="*/ 2147483647 w 66"/>
                  <a:gd name="T37" fmla="*/ 2147483647 h 86"/>
                  <a:gd name="T38" fmla="*/ 2147483647 w 66"/>
                  <a:gd name="T39" fmla="*/ 2147483647 h 86"/>
                  <a:gd name="T40" fmla="*/ 2147483647 w 66"/>
                  <a:gd name="T41" fmla="*/ 2147483647 h 86"/>
                  <a:gd name="T42" fmla="*/ 2147483647 w 66"/>
                  <a:gd name="T43" fmla="*/ 2147483647 h 86"/>
                  <a:gd name="T44" fmla="*/ 2147483647 w 66"/>
                  <a:gd name="T45" fmla="*/ 2147483647 h 86"/>
                  <a:gd name="T46" fmla="*/ 2147483647 w 66"/>
                  <a:gd name="T47" fmla="*/ 2147483647 h 86"/>
                  <a:gd name="T48" fmla="*/ 0 w 66"/>
                  <a:gd name="T49" fmla="*/ 2147483647 h 86"/>
                  <a:gd name="T50" fmla="*/ 0 w 66"/>
                  <a:gd name="T51" fmla="*/ 2147483647 h 86"/>
                  <a:gd name="T52" fmla="*/ 0 w 66"/>
                  <a:gd name="T53" fmla="*/ 2147483647 h 86"/>
                  <a:gd name="T54" fmla="*/ 0 w 66"/>
                  <a:gd name="T55" fmla="*/ 2147483647 h 86"/>
                  <a:gd name="T56" fmla="*/ 0 w 66"/>
                  <a:gd name="T57" fmla="*/ 2147483647 h 86"/>
                  <a:gd name="T58" fmla="*/ 2147483647 w 66"/>
                  <a:gd name="T59" fmla="*/ 2147483647 h 86"/>
                  <a:gd name="T60" fmla="*/ 2147483647 w 66"/>
                  <a:gd name="T61" fmla="*/ 2147483647 h 86"/>
                  <a:gd name="T62" fmla="*/ 2147483647 w 66"/>
                  <a:gd name="T63" fmla="*/ 2147483647 h 86"/>
                  <a:gd name="T64" fmla="*/ 2147483647 w 66"/>
                  <a:gd name="T65" fmla="*/ 0 h 86"/>
                  <a:gd name="T66" fmla="*/ 2147483647 w 66"/>
                  <a:gd name="T67" fmla="*/ 2147483647 h 86"/>
                  <a:gd name="T68" fmla="*/ 2147483647 w 66"/>
                  <a:gd name="T69" fmla="*/ 2147483647 h 86"/>
                  <a:gd name="T70" fmla="*/ 2147483647 w 66"/>
                  <a:gd name="T71" fmla="*/ 2147483647 h 86"/>
                  <a:gd name="T72" fmla="*/ 2147483647 w 66"/>
                  <a:gd name="T73" fmla="*/ 2147483647 h 86"/>
                  <a:gd name="T74" fmla="*/ 2147483647 w 66"/>
                  <a:gd name="T75" fmla="*/ 2147483647 h 8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66"/>
                  <a:gd name="T115" fmla="*/ 0 h 86"/>
                  <a:gd name="T116" fmla="*/ 66 w 66"/>
                  <a:gd name="T117" fmla="*/ 86 h 8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66" h="86">
                    <a:moveTo>
                      <a:pt x="66" y="10"/>
                    </a:moveTo>
                    <a:lnTo>
                      <a:pt x="64" y="18"/>
                    </a:lnTo>
                    <a:lnTo>
                      <a:pt x="60" y="24"/>
                    </a:lnTo>
                    <a:lnTo>
                      <a:pt x="58" y="30"/>
                    </a:lnTo>
                    <a:lnTo>
                      <a:pt x="56" y="36"/>
                    </a:lnTo>
                    <a:lnTo>
                      <a:pt x="58" y="42"/>
                    </a:lnTo>
                    <a:lnTo>
                      <a:pt x="60" y="46"/>
                    </a:lnTo>
                    <a:lnTo>
                      <a:pt x="62" y="52"/>
                    </a:lnTo>
                    <a:lnTo>
                      <a:pt x="64" y="58"/>
                    </a:lnTo>
                    <a:lnTo>
                      <a:pt x="62" y="62"/>
                    </a:lnTo>
                    <a:lnTo>
                      <a:pt x="58" y="66"/>
                    </a:lnTo>
                    <a:lnTo>
                      <a:pt x="54" y="76"/>
                    </a:lnTo>
                    <a:lnTo>
                      <a:pt x="52" y="74"/>
                    </a:lnTo>
                    <a:lnTo>
                      <a:pt x="50" y="68"/>
                    </a:lnTo>
                    <a:lnTo>
                      <a:pt x="40" y="72"/>
                    </a:lnTo>
                    <a:lnTo>
                      <a:pt x="28" y="76"/>
                    </a:lnTo>
                    <a:lnTo>
                      <a:pt x="28" y="86"/>
                    </a:lnTo>
                    <a:lnTo>
                      <a:pt x="26" y="84"/>
                    </a:lnTo>
                    <a:lnTo>
                      <a:pt x="22" y="82"/>
                    </a:lnTo>
                    <a:lnTo>
                      <a:pt x="20" y="80"/>
                    </a:lnTo>
                    <a:lnTo>
                      <a:pt x="16" y="80"/>
                    </a:lnTo>
                    <a:lnTo>
                      <a:pt x="14" y="74"/>
                    </a:lnTo>
                    <a:lnTo>
                      <a:pt x="12" y="68"/>
                    </a:lnTo>
                    <a:lnTo>
                      <a:pt x="6" y="60"/>
                    </a:lnTo>
                    <a:lnTo>
                      <a:pt x="0" y="52"/>
                    </a:lnTo>
                    <a:lnTo>
                      <a:pt x="0" y="48"/>
                    </a:lnTo>
                    <a:lnTo>
                      <a:pt x="0" y="42"/>
                    </a:lnTo>
                    <a:lnTo>
                      <a:pt x="0" y="38"/>
                    </a:lnTo>
                    <a:lnTo>
                      <a:pt x="0" y="34"/>
                    </a:lnTo>
                    <a:lnTo>
                      <a:pt x="4" y="30"/>
                    </a:lnTo>
                    <a:lnTo>
                      <a:pt x="10" y="26"/>
                    </a:lnTo>
                    <a:lnTo>
                      <a:pt x="14" y="20"/>
                    </a:lnTo>
                    <a:lnTo>
                      <a:pt x="16" y="0"/>
                    </a:lnTo>
                    <a:lnTo>
                      <a:pt x="24" y="6"/>
                    </a:lnTo>
                    <a:lnTo>
                      <a:pt x="28" y="6"/>
                    </a:lnTo>
                    <a:lnTo>
                      <a:pt x="44" y="6"/>
                    </a:lnTo>
                    <a:lnTo>
                      <a:pt x="48" y="8"/>
                    </a:lnTo>
                    <a:lnTo>
                      <a:pt x="66" y="1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2" name="íṩḷiďé"/>
              <p:cNvSpPr/>
              <p:nvPr/>
            </p:nvSpPr>
            <p:spPr bwMode="auto">
              <a:xfrm>
                <a:off x="2820532" y="3693942"/>
                <a:ext cx="99160" cy="112085"/>
              </a:xfrm>
              <a:custGeom>
                <a:avLst/>
                <a:gdLst>
                  <a:gd name="T0" fmla="*/ 2147483647 w 56"/>
                  <a:gd name="T1" fmla="*/ 2147483647 h 68"/>
                  <a:gd name="T2" fmla="*/ 2147483647 w 56"/>
                  <a:gd name="T3" fmla="*/ 2147483647 h 68"/>
                  <a:gd name="T4" fmla="*/ 2147483647 w 56"/>
                  <a:gd name="T5" fmla="*/ 2147483647 h 68"/>
                  <a:gd name="T6" fmla="*/ 2147483647 w 56"/>
                  <a:gd name="T7" fmla="*/ 2147483647 h 68"/>
                  <a:gd name="T8" fmla="*/ 2147483647 w 56"/>
                  <a:gd name="T9" fmla="*/ 2147483647 h 68"/>
                  <a:gd name="T10" fmla="*/ 2147483647 w 56"/>
                  <a:gd name="T11" fmla="*/ 2147483647 h 68"/>
                  <a:gd name="T12" fmla="*/ 2147483647 w 56"/>
                  <a:gd name="T13" fmla="*/ 2147483647 h 68"/>
                  <a:gd name="T14" fmla="*/ 2147483647 w 56"/>
                  <a:gd name="T15" fmla="*/ 2147483647 h 68"/>
                  <a:gd name="T16" fmla="*/ 2147483647 w 56"/>
                  <a:gd name="T17" fmla="*/ 2147483647 h 68"/>
                  <a:gd name="T18" fmla="*/ 0 w 56"/>
                  <a:gd name="T19" fmla="*/ 2147483647 h 68"/>
                  <a:gd name="T20" fmla="*/ 2147483647 w 56"/>
                  <a:gd name="T21" fmla="*/ 2147483647 h 68"/>
                  <a:gd name="T22" fmla="*/ 2147483647 w 56"/>
                  <a:gd name="T23" fmla="*/ 2147483647 h 68"/>
                  <a:gd name="T24" fmla="*/ 2147483647 w 56"/>
                  <a:gd name="T25" fmla="*/ 2147483647 h 68"/>
                  <a:gd name="T26" fmla="*/ 2147483647 w 56"/>
                  <a:gd name="T27" fmla="*/ 2147483647 h 68"/>
                  <a:gd name="T28" fmla="*/ 2147483647 w 56"/>
                  <a:gd name="T29" fmla="*/ 2147483647 h 68"/>
                  <a:gd name="T30" fmla="*/ 2147483647 w 56"/>
                  <a:gd name="T31" fmla="*/ 2147483647 h 68"/>
                  <a:gd name="T32" fmla="*/ 2147483647 w 56"/>
                  <a:gd name="T33" fmla="*/ 2147483647 h 68"/>
                  <a:gd name="T34" fmla="*/ 2147483647 w 56"/>
                  <a:gd name="T35" fmla="*/ 2147483647 h 68"/>
                  <a:gd name="T36" fmla="*/ 2147483647 w 56"/>
                  <a:gd name="T37" fmla="*/ 2147483647 h 68"/>
                  <a:gd name="T38" fmla="*/ 2147483647 w 56"/>
                  <a:gd name="T39" fmla="*/ 2147483647 h 68"/>
                  <a:gd name="T40" fmla="*/ 2147483647 w 56"/>
                  <a:gd name="T41" fmla="*/ 0 h 68"/>
                  <a:gd name="T42" fmla="*/ 2147483647 w 56"/>
                  <a:gd name="T43" fmla="*/ 2147483647 h 68"/>
                  <a:gd name="T44" fmla="*/ 2147483647 w 56"/>
                  <a:gd name="T45" fmla="*/ 2147483647 h 68"/>
                  <a:gd name="T46" fmla="*/ 2147483647 w 56"/>
                  <a:gd name="T47" fmla="*/ 2147483647 h 68"/>
                  <a:gd name="T48" fmla="*/ 2147483647 w 56"/>
                  <a:gd name="T49" fmla="*/ 2147483647 h 68"/>
                  <a:gd name="T50" fmla="*/ 2147483647 w 56"/>
                  <a:gd name="T51" fmla="*/ 2147483647 h 6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68"/>
                  <a:gd name="T80" fmla="*/ 56 w 56"/>
                  <a:gd name="T81" fmla="*/ 68 h 6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68">
                    <a:moveTo>
                      <a:pt x="56" y="28"/>
                    </a:moveTo>
                    <a:lnTo>
                      <a:pt x="54" y="26"/>
                    </a:lnTo>
                    <a:lnTo>
                      <a:pt x="48" y="40"/>
                    </a:lnTo>
                    <a:lnTo>
                      <a:pt x="40" y="52"/>
                    </a:lnTo>
                    <a:lnTo>
                      <a:pt x="34" y="58"/>
                    </a:lnTo>
                    <a:lnTo>
                      <a:pt x="28" y="64"/>
                    </a:lnTo>
                    <a:lnTo>
                      <a:pt x="22" y="68"/>
                    </a:lnTo>
                    <a:lnTo>
                      <a:pt x="12" y="68"/>
                    </a:lnTo>
                    <a:lnTo>
                      <a:pt x="6" y="68"/>
                    </a:lnTo>
                    <a:lnTo>
                      <a:pt x="0" y="66"/>
                    </a:lnTo>
                    <a:lnTo>
                      <a:pt x="4" y="56"/>
                    </a:lnTo>
                    <a:lnTo>
                      <a:pt x="8" y="52"/>
                    </a:lnTo>
                    <a:lnTo>
                      <a:pt x="10" y="48"/>
                    </a:lnTo>
                    <a:lnTo>
                      <a:pt x="8" y="42"/>
                    </a:lnTo>
                    <a:lnTo>
                      <a:pt x="6" y="36"/>
                    </a:lnTo>
                    <a:lnTo>
                      <a:pt x="4" y="32"/>
                    </a:lnTo>
                    <a:lnTo>
                      <a:pt x="2" y="26"/>
                    </a:lnTo>
                    <a:lnTo>
                      <a:pt x="4" y="20"/>
                    </a:lnTo>
                    <a:lnTo>
                      <a:pt x="6" y="14"/>
                    </a:lnTo>
                    <a:lnTo>
                      <a:pt x="10" y="8"/>
                    </a:lnTo>
                    <a:lnTo>
                      <a:pt x="12" y="0"/>
                    </a:lnTo>
                    <a:lnTo>
                      <a:pt x="26" y="4"/>
                    </a:lnTo>
                    <a:lnTo>
                      <a:pt x="34" y="10"/>
                    </a:lnTo>
                    <a:lnTo>
                      <a:pt x="44" y="18"/>
                    </a:lnTo>
                    <a:lnTo>
                      <a:pt x="54" y="26"/>
                    </a:lnTo>
                    <a:lnTo>
                      <a:pt x="56" y="2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3" name="iṣ1íďê"/>
              <p:cNvSpPr/>
              <p:nvPr/>
            </p:nvSpPr>
            <p:spPr bwMode="auto">
              <a:xfrm>
                <a:off x="2302698" y="3510403"/>
                <a:ext cx="375980" cy="340458"/>
              </a:xfrm>
              <a:custGeom>
                <a:avLst/>
                <a:gdLst>
                  <a:gd name="T0" fmla="*/ 2147483647 w 214"/>
                  <a:gd name="T1" fmla="*/ 2147483647 h 204"/>
                  <a:gd name="T2" fmla="*/ 2147483647 w 214"/>
                  <a:gd name="T3" fmla="*/ 2147483647 h 204"/>
                  <a:gd name="T4" fmla="*/ 2147483647 w 214"/>
                  <a:gd name="T5" fmla="*/ 2147483647 h 204"/>
                  <a:gd name="T6" fmla="*/ 2147483647 w 214"/>
                  <a:gd name="T7" fmla="*/ 2147483647 h 204"/>
                  <a:gd name="T8" fmla="*/ 2147483647 w 214"/>
                  <a:gd name="T9" fmla="*/ 2147483647 h 204"/>
                  <a:gd name="T10" fmla="*/ 2147483647 w 214"/>
                  <a:gd name="T11" fmla="*/ 2147483647 h 204"/>
                  <a:gd name="T12" fmla="*/ 2147483647 w 214"/>
                  <a:gd name="T13" fmla="*/ 2147483647 h 204"/>
                  <a:gd name="T14" fmla="*/ 2147483647 w 214"/>
                  <a:gd name="T15" fmla="*/ 2147483647 h 204"/>
                  <a:gd name="T16" fmla="*/ 2147483647 w 214"/>
                  <a:gd name="T17" fmla="*/ 2147483647 h 204"/>
                  <a:gd name="T18" fmla="*/ 2147483647 w 214"/>
                  <a:gd name="T19" fmla="*/ 2147483647 h 204"/>
                  <a:gd name="T20" fmla="*/ 2147483647 w 214"/>
                  <a:gd name="T21" fmla="*/ 2147483647 h 204"/>
                  <a:gd name="T22" fmla="*/ 2147483647 w 214"/>
                  <a:gd name="T23" fmla="*/ 2147483647 h 204"/>
                  <a:gd name="T24" fmla="*/ 2147483647 w 214"/>
                  <a:gd name="T25" fmla="*/ 2147483647 h 204"/>
                  <a:gd name="T26" fmla="*/ 2147483647 w 214"/>
                  <a:gd name="T27" fmla="*/ 2147483647 h 204"/>
                  <a:gd name="T28" fmla="*/ 2147483647 w 214"/>
                  <a:gd name="T29" fmla="*/ 2147483647 h 204"/>
                  <a:gd name="T30" fmla="*/ 2147483647 w 214"/>
                  <a:gd name="T31" fmla="*/ 2147483647 h 204"/>
                  <a:gd name="T32" fmla="*/ 2147483647 w 214"/>
                  <a:gd name="T33" fmla="*/ 2147483647 h 204"/>
                  <a:gd name="T34" fmla="*/ 2147483647 w 214"/>
                  <a:gd name="T35" fmla="*/ 2147483647 h 204"/>
                  <a:gd name="T36" fmla="*/ 2147483647 w 214"/>
                  <a:gd name="T37" fmla="*/ 2147483647 h 204"/>
                  <a:gd name="T38" fmla="*/ 2147483647 w 214"/>
                  <a:gd name="T39" fmla="*/ 2147483647 h 204"/>
                  <a:gd name="T40" fmla="*/ 2147483647 w 214"/>
                  <a:gd name="T41" fmla="*/ 2147483647 h 204"/>
                  <a:gd name="T42" fmla="*/ 2147483647 w 214"/>
                  <a:gd name="T43" fmla="*/ 2147483647 h 204"/>
                  <a:gd name="T44" fmla="*/ 2147483647 w 214"/>
                  <a:gd name="T45" fmla="*/ 2147483647 h 204"/>
                  <a:gd name="T46" fmla="*/ 0 w 214"/>
                  <a:gd name="T47" fmla="*/ 2147483647 h 204"/>
                  <a:gd name="T48" fmla="*/ 2147483647 w 214"/>
                  <a:gd name="T49" fmla="*/ 2147483647 h 204"/>
                  <a:gd name="T50" fmla="*/ 2147483647 w 214"/>
                  <a:gd name="T51" fmla="*/ 2147483647 h 204"/>
                  <a:gd name="T52" fmla="*/ 2147483647 w 214"/>
                  <a:gd name="T53" fmla="*/ 2147483647 h 204"/>
                  <a:gd name="T54" fmla="*/ 2147483647 w 214"/>
                  <a:gd name="T55" fmla="*/ 2147483647 h 204"/>
                  <a:gd name="T56" fmla="*/ 2147483647 w 214"/>
                  <a:gd name="T57" fmla="*/ 2147483647 h 204"/>
                  <a:gd name="T58" fmla="*/ 2147483647 w 214"/>
                  <a:gd name="T59" fmla="*/ 2147483647 h 204"/>
                  <a:gd name="T60" fmla="*/ 2147483647 w 214"/>
                  <a:gd name="T61" fmla="*/ 2147483647 h 204"/>
                  <a:gd name="T62" fmla="*/ 2147483647 w 214"/>
                  <a:gd name="T63" fmla="*/ 2147483647 h 204"/>
                  <a:gd name="T64" fmla="*/ 2147483647 w 214"/>
                  <a:gd name="T65" fmla="*/ 2147483647 h 204"/>
                  <a:gd name="T66" fmla="*/ 2147483647 w 214"/>
                  <a:gd name="T67" fmla="*/ 2147483647 h 204"/>
                  <a:gd name="T68" fmla="*/ 2147483647 w 214"/>
                  <a:gd name="T69" fmla="*/ 2147483647 h 204"/>
                  <a:gd name="T70" fmla="*/ 2147483647 w 214"/>
                  <a:gd name="T71" fmla="*/ 2147483647 h 204"/>
                  <a:gd name="T72" fmla="*/ 2147483647 w 214"/>
                  <a:gd name="T73" fmla="*/ 2147483647 h 204"/>
                  <a:gd name="T74" fmla="*/ 2147483647 w 214"/>
                  <a:gd name="T75" fmla="*/ 2147483647 h 204"/>
                  <a:gd name="T76" fmla="*/ 2147483647 w 214"/>
                  <a:gd name="T77" fmla="*/ 2147483647 h 204"/>
                  <a:gd name="T78" fmla="*/ 2147483647 w 214"/>
                  <a:gd name="T79" fmla="*/ 2147483647 h 204"/>
                  <a:gd name="T80" fmla="*/ 2147483647 w 214"/>
                  <a:gd name="T81" fmla="*/ 2147483647 h 204"/>
                  <a:gd name="T82" fmla="*/ 2147483647 w 214"/>
                  <a:gd name="T83" fmla="*/ 2147483647 h 20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14"/>
                  <a:gd name="T127" fmla="*/ 0 h 204"/>
                  <a:gd name="T128" fmla="*/ 214 w 214"/>
                  <a:gd name="T129" fmla="*/ 204 h 20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14" h="204">
                    <a:moveTo>
                      <a:pt x="214" y="56"/>
                    </a:moveTo>
                    <a:lnTo>
                      <a:pt x="210" y="64"/>
                    </a:lnTo>
                    <a:lnTo>
                      <a:pt x="206" y="70"/>
                    </a:lnTo>
                    <a:lnTo>
                      <a:pt x="200" y="74"/>
                    </a:lnTo>
                    <a:lnTo>
                      <a:pt x="198" y="80"/>
                    </a:lnTo>
                    <a:lnTo>
                      <a:pt x="200" y="84"/>
                    </a:lnTo>
                    <a:lnTo>
                      <a:pt x="206" y="88"/>
                    </a:lnTo>
                    <a:lnTo>
                      <a:pt x="188" y="98"/>
                    </a:lnTo>
                    <a:lnTo>
                      <a:pt x="188" y="110"/>
                    </a:lnTo>
                    <a:lnTo>
                      <a:pt x="190" y="114"/>
                    </a:lnTo>
                    <a:lnTo>
                      <a:pt x="192" y="116"/>
                    </a:lnTo>
                    <a:lnTo>
                      <a:pt x="196" y="120"/>
                    </a:lnTo>
                    <a:lnTo>
                      <a:pt x="196" y="124"/>
                    </a:lnTo>
                    <a:lnTo>
                      <a:pt x="196" y="130"/>
                    </a:lnTo>
                    <a:lnTo>
                      <a:pt x="192" y="134"/>
                    </a:lnTo>
                    <a:lnTo>
                      <a:pt x="188" y="136"/>
                    </a:lnTo>
                    <a:lnTo>
                      <a:pt x="184" y="140"/>
                    </a:lnTo>
                    <a:lnTo>
                      <a:pt x="170" y="146"/>
                    </a:lnTo>
                    <a:lnTo>
                      <a:pt x="166" y="150"/>
                    </a:lnTo>
                    <a:lnTo>
                      <a:pt x="162" y="154"/>
                    </a:lnTo>
                    <a:lnTo>
                      <a:pt x="150" y="148"/>
                    </a:lnTo>
                    <a:lnTo>
                      <a:pt x="144" y="144"/>
                    </a:lnTo>
                    <a:lnTo>
                      <a:pt x="134" y="142"/>
                    </a:lnTo>
                    <a:lnTo>
                      <a:pt x="142" y="162"/>
                    </a:lnTo>
                    <a:lnTo>
                      <a:pt x="146" y="170"/>
                    </a:lnTo>
                    <a:lnTo>
                      <a:pt x="148" y="172"/>
                    </a:lnTo>
                    <a:lnTo>
                      <a:pt x="152" y="176"/>
                    </a:lnTo>
                    <a:lnTo>
                      <a:pt x="146" y="186"/>
                    </a:lnTo>
                    <a:lnTo>
                      <a:pt x="134" y="194"/>
                    </a:lnTo>
                    <a:lnTo>
                      <a:pt x="124" y="200"/>
                    </a:lnTo>
                    <a:lnTo>
                      <a:pt x="116" y="204"/>
                    </a:lnTo>
                    <a:lnTo>
                      <a:pt x="108" y="204"/>
                    </a:lnTo>
                    <a:lnTo>
                      <a:pt x="102" y="204"/>
                    </a:lnTo>
                    <a:lnTo>
                      <a:pt x="98" y="202"/>
                    </a:lnTo>
                    <a:lnTo>
                      <a:pt x="96" y="198"/>
                    </a:lnTo>
                    <a:lnTo>
                      <a:pt x="96" y="188"/>
                    </a:lnTo>
                    <a:lnTo>
                      <a:pt x="92" y="178"/>
                    </a:lnTo>
                    <a:lnTo>
                      <a:pt x="88" y="170"/>
                    </a:lnTo>
                    <a:lnTo>
                      <a:pt x="86" y="166"/>
                    </a:lnTo>
                    <a:lnTo>
                      <a:pt x="86" y="162"/>
                    </a:lnTo>
                    <a:lnTo>
                      <a:pt x="88" y="162"/>
                    </a:lnTo>
                    <a:lnTo>
                      <a:pt x="90" y="158"/>
                    </a:lnTo>
                    <a:lnTo>
                      <a:pt x="90" y="156"/>
                    </a:lnTo>
                    <a:lnTo>
                      <a:pt x="88" y="150"/>
                    </a:lnTo>
                    <a:lnTo>
                      <a:pt x="86" y="146"/>
                    </a:lnTo>
                    <a:lnTo>
                      <a:pt x="82" y="142"/>
                    </a:lnTo>
                    <a:lnTo>
                      <a:pt x="80" y="136"/>
                    </a:lnTo>
                    <a:lnTo>
                      <a:pt x="82" y="130"/>
                    </a:lnTo>
                    <a:lnTo>
                      <a:pt x="84" y="120"/>
                    </a:lnTo>
                    <a:lnTo>
                      <a:pt x="92" y="104"/>
                    </a:lnTo>
                    <a:lnTo>
                      <a:pt x="84" y="104"/>
                    </a:lnTo>
                    <a:lnTo>
                      <a:pt x="78" y="106"/>
                    </a:lnTo>
                    <a:lnTo>
                      <a:pt x="74" y="106"/>
                    </a:lnTo>
                    <a:lnTo>
                      <a:pt x="66" y="106"/>
                    </a:lnTo>
                    <a:lnTo>
                      <a:pt x="60" y="106"/>
                    </a:lnTo>
                    <a:lnTo>
                      <a:pt x="54" y="104"/>
                    </a:lnTo>
                    <a:lnTo>
                      <a:pt x="50" y="100"/>
                    </a:lnTo>
                    <a:lnTo>
                      <a:pt x="50" y="94"/>
                    </a:lnTo>
                    <a:lnTo>
                      <a:pt x="38" y="92"/>
                    </a:lnTo>
                    <a:lnTo>
                      <a:pt x="24" y="90"/>
                    </a:lnTo>
                    <a:lnTo>
                      <a:pt x="20" y="88"/>
                    </a:lnTo>
                    <a:lnTo>
                      <a:pt x="16" y="86"/>
                    </a:lnTo>
                    <a:lnTo>
                      <a:pt x="12" y="82"/>
                    </a:lnTo>
                    <a:lnTo>
                      <a:pt x="10" y="80"/>
                    </a:lnTo>
                    <a:lnTo>
                      <a:pt x="12" y="76"/>
                    </a:lnTo>
                    <a:lnTo>
                      <a:pt x="16" y="70"/>
                    </a:lnTo>
                    <a:lnTo>
                      <a:pt x="14" y="64"/>
                    </a:lnTo>
                    <a:lnTo>
                      <a:pt x="10" y="60"/>
                    </a:lnTo>
                    <a:lnTo>
                      <a:pt x="8" y="56"/>
                    </a:lnTo>
                    <a:lnTo>
                      <a:pt x="6" y="52"/>
                    </a:lnTo>
                    <a:lnTo>
                      <a:pt x="2" y="50"/>
                    </a:lnTo>
                    <a:lnTo>
                      <a:pt x="0" y="44"/>
                    </a:lnTo>
                    <a:lnTo>
                      <a:pt x="2" y="36"/>
                    </a:lnTo>
                    <a:lnTo>
                      <a:pt x="6" y="28"/>
                    </a:lnTo>
                    <a:lnTo>
                      <a:pt x="18" y="16"/>
                    </a:lnTo>
                    <a:lnTo>
                      <a:pt x="26" y="6"/>
                    </a:lnTo>
                    <a:lnTo>
                      <a:pt x="28" y="12"/>
                    </a:lnTo>
                    <a:lnTo>
                      <a:pt x="30" y="16"/>
                    </a:lnTo>
                    <a:lnTo>
                      <a:pt x="30" y="20"/>
                    </a:lnTo>
                    <a:lnTo>
                      <a:pt x="28" y="24"/>
                    </a:lnTo>
                    <a:lnTo>
                      <a:pt x="24" y="28"/>
                    </a:lnTo>
                    <a:lnTo>
                      <a:pt x="24" y="34"/>
                    </a:lnTo>
                    <a:lnTo>
                      <a:pt x="24" y="44"/>
                    </a:lnTo>
                    <a:lnTo>
                      <a:pt x="28" y="48"/>
                    </a:lnTo>
                    <a:lnTo>
                      <a:pt x="30" y="48"/>
                    </a:lnTo>
                    <a:lnTo>
                      <a:pt x="34" y="46"/>
                    </a:lnTo>
                    <a:lnTo>
                      <a:pt x="38" y="44"/>
                    </a:lnTo>
                    <a:lnTo>
                      <a:pt x="40" y="38"/>
                    </a:lnTo>
                    <a:lnTo>
                      <a:pt x="38" y="34"/>
                    </a:lnTo>
                    <a:lnTo>
                      <a:pt x="36" y="30"/>
                    </a:lnTo>
                    <a:lnTo>
                      <a:pt x="32" y="26"/>
                    </a:lnTo>
                    <a:lnTo>
                      <a:pt x="30" y="24"/>
                    </a:lnTo>
                    <a:lnTo>
                      <a:pt x="32" y="20"/>
                    </a:lnTo>
                    <a:lnTo>
                      <a:pt x="34" y="16"/>
                    </a:lnTo>
                    <a:lnTo>
                      <a:pt x="44" y="10"/>
                    </a:lnTo>
                    <a:lnTo>
                      <a:pt x="50" y="4"/>
                    </a:lnTo>
                    <a:lnTo>
                      <a:pt x="58" y="0"/>
                    </a:lnTo>
                    <a:lnTo>
                      <a:pt x="62" y="4"/>
                    </a:lnTo>
                    <a:lnTo>
                      <a:pt x="66" y="4"/>
                    </a:lnTo>
                    <a:lnTo>
                      <a:pt x="70" y="6"/>
                    </a:lnTo>
                    <a:lnTo>
                      <a:pt x="76" y="6"/>
                    </a:lnTo>
                    <a:lnTo>
                      <a:pt x="82" y="12"/>
                    </a:lnTo>
                    <a:lnTo>
                      <a:pt x="88" y="18"/>
                    </a:lnTo>
                    <a:lnTo>
                      <a:pt x="94" y="20"/>
                    </a:lnTo>
                    <a:lnTo>
                      <a:pt x="106" y="22"/>
                    </a:lnTo>
                    <a:lnTo>
                      <a:pt x="114" y="22"/>
                    </a:lnTo>
                    <a:lnTo>
                      <a:pt x="120" y="24"/>
                    </a:lnTo>
                    <a:lnTo>
                      <a:pt x="126" y="26"/>
                    </a:lnTo>
                    <a:lnTo>
                      <a:pt x="132" y="28"/>
                    </a:lnTo>
                    <a:lnTo>
                      <a:pt x="146" y="24"/>
                    </a:lnTo>
                    <a:lnTo>
                      <a:pt x="162" y="20"/>
                    </a:lnTo>
                    <a:lnTo>
                      <a:pt x="174" y="16"/>
                    </a:lnTo>
                    <a:lnTo>
                      <a:pt x="176" y="16"/>
                    </a:lnTo>
                    <a:lnTo>
                      <a:pt x="174" y="18"/>
                    </a:lnTo>
                    <a:lnTo>
                      <a:pt x="170" y="24"/>
                    </a:lnTo>
                    <a:lnTo>
                      <a:pt x="170" y="26"/>
                    </a:lnTo>
                    <a:lnTo>
                      <a:pt x="174" y="34"/>
                    </a:lnTo>
                    <a:lnTo>
                      <a:pt x="180" y="32"/>
                    </a:lnTo>
                    <a:lnTo>
                      <a:pt x="184" y="34"/>
                    </a:lnTo>
                    <a:lnTo>
                      <a:pt x="190" y="38"/>
                    </a:lnTo>
                    <a:lnTo>
                      <a:pt x="194" y="40"/>
                    </a:lnTo>
                    <a:lnTo>
                      <a:pt x="196" y="46"/>
                    </a:lnTo>
                    <a:lnTo>
                      <a:pt x="196" y="52"/>
                    </a:lnTo>
                    <a:lnTo>
                      <a:pt x="192" y="56"/>
                    </a:lnTo>
                    <a:lnTo>
                      <a:pt x="200" y="54"/>
                    </a:lnTo>
                    <a:lnTo>
                      <a:pt x="204" y="54"/>
                    </a:lnTo>
                    <a:lnTo>
                      <a:pt x="208" y="56"/>
                    </a:lnTo>
                    <a:lnTo>
                      <a:pt x="214" y="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4" name="íṥḻíḑê"/>
              <p:cNvSpPr/>
              <p:nvPr/>
            </p:nvSpPr>
            <p:spPr bwMode="auto">
              <a:xfrm>
                <a:off x="2282040" y="3716358"/>
                <a:ext cx="1104527" cy="1164279"/>
              </a:xfrm>
              <a:custGeom>
                <a:avLst/>
                <a:gdLst>
                  <a:gd name="T0" fmla="*/ 2147483647 w 632"/>
                  <a:gd name="T1" fmla="*/ 2147483647 h 698"/>
                  <a:gd name="T2" fmla="*/ 2147483647 w 632"/>
                  <a:gd name="T3" fmla="*/ 2147483647 h 698"/>
                  <a:gd name="T4" fmla="*/ 2147483647 w 632"/>
                  <a:gd name="T5" fmla="*/ 2147483647 h 698"/>
                  <a:gd name="T6" fmla="*/ 2147483647 w 632"/>
                  <a:gd name="T7" fmla="*/ 2147483647 h 698"/>
                  <a:gd name="T8" fmla="*/ 2147483647 w 632"/>
                  <a:gd name="T9" fmla="*/ 2147483647 h 698"/>
                  <a:gd name="T10" fmla="*/ 2147483647 w 632"/>
                  <a:gd name="T11" fmla="*/ 2147483647 h 698"/>
                  <a:gd name="T12" fmla="*/ 2147483647 w 632"/>
                  <a:gd name="T13" fmla="*/ 2147483647 h 698"/>
                  <a:gd name="T14" fmla="*/ 2147483647 w 632"/>
                  <a:gd name="T15" fmla="*/ 2147483647 h 698"/>
                  <a:gd name="T16" fmla="*/ 2147483647 w 632"/>
                  <a:gd name="T17" fmla="*/ 2147483647 h 698"/>
                  <a:gd name="T18" fmla="*/ 2147483647 w 632"/>
                  <a:gd name="T19" fmla="*/ 2147483647 h 698"/>
                  <a:gd name="T20" fmla="*/ 2147483647 w 632"/>
                  <a:gd name="T21" fmla="*/ 2147483647 h 698"/>
                  <a:gd name="T22" fmla="*/ 2147483647 w 632"/>
                  <a:gd name="T23" fmla="*/ 2147483647 h 698"/>
                  <a:gd name="T24" fmla="*/ 2147483647 w 632"/>
                  <a:gd name="T25" fmla="*/ 2147483647 h 698"/>
                  <a:gd name="T26" fmla="*/ 2147483647 w 632"/>
                  <a:gd name="T27" fmla="*/ 2147483647 h 698"/>
                  <a:gd name="T28" fmla="*/ 2147483647 w 632"/>
                  <a:gd name="T29" fmla="*/ 2147483647 h 698"/>
                  <a:gd name="T30" fmla="*/ 0 w 632"/>
                  <a:gd name="T31" fmla="*/ 2147483647 h 698"/>
                  <a:gd name="T32" fmla="*/ 2147483647 w 632"/>
                  <a:gd name="T33" fmla="*/ 2147483647 h 698"/>
                  <a:gd name="T34" fmla="*/ 2147483647 w 632"/>
                  <a:gd name="T35" fmla="*/ 2147483647 h 698"/>
                  <a:gd name="T36" fmla="*/ 2147483647 w 632"/>
                  <a:gd name="T37" fmla="*/ 2147483647 h 698"/>
                  <a:gd name="T38" fmla="*/ 2147483647 w 632"/>
                  <a:gd name="T39" fmla="*/ 2147483647 h 698"/>
                  <a:gd name="T40" fmla="*/ 2147483647 w 632"/>
                  <a:gd name="T41" fmla="*/ 2147483647 h 698"/>
                  <a:gd name="T42" fmla="*/ 2147483647 w 632"/>
                  <a:gd name="T43" fmla="*/ 2147483647 h 698"/>
                  <a:gd name="T44" fmla="*/ 2147483647 w 632"/>
                  <a:gd name="T45" fmla="*/ 2147483647 h 698"/>
                  <a:gd name="T46" fmla="*/ 2147483647 w 632"/>
                  <a:gd name="T47" fmla="*/ 2147483647 h 698"/>
                  <a:gd name="T48" fmla="*/ 2147483647 w 632"/>
                  <a:gd name="T49" fmla="*/ 2147483647 h 698"/>
                  <a:gd name="T50" fmla="*/ 2147483647 w 632"/>
                  <a:gd name="T51" fmla="*/ 2147483647 h 698"/>
                  <a:gd name="T52" fmla="*/ 2147483647 w 632"/>
                  <a:gd name="T53" fmla="*/ 2147483647 h 698"/>
                  <a:gd name="T54" fmla="*/ 2147483647 w 632"/>
                  <a:gd name="T55" fmla="*/ 2147483647 h 698"/>
                  <a:gd name="T56" fmla="*/ 2147483647 w 632"/>
                  <a:gd name="T57" fmla="*/ 2147483647 h 698"/>
                  <a:gd name="T58" fmla="*/ 2147483647 w 632"/>
                  <a:gd name="T59" fmla="*/ 2147483647 h 698"/>
                  <a:gd name="T60" fmla="*/ 2147483647 w 632"/>
                  <a:gd name="T61" fmla="*/ 2147483647 h 698"/>
                  <a:gd name="T62" fmla="*/ 2147483647 w 632"/>
                  <a:gd name="T63" fmla="*/ 2147483647 h 698"/>
                  <a:gd name="T64" fmla="*/ 2147483647 w 632"/>
                  <a:gd name="T65" fmla="*/ 2147483647 h 698"/>
                  <a:gd name="T66" fmla="*/ 2147483647 w 632"/>
                  <a:gd name="T67" fmla="*/ 2147483647 h 698"/>
                  <a:gd name="T68" fmla="*/ 2147483647 w 632"/>
                  <a:gd name="T69" fmla="*/ 2147483647 h 698"/>
                  <a:gd name="T70" fmla="*/ 2147483647 w 632"/>
                  <a:gd name="T71" fmla="*/ 2147483647 h 698"/>
                  <a:gd name="T72" fmla="*/ 2147483647 w 632"/>
                  <a:gd name="T73" fmla="*/ 2147483647 h 698"/>
                  <a:gd name="T74" fmla="*/ 2147483647 w 632"/>
                  <a:gd name="T75" fmla="*/ 2147483647 h 698"/>
                  <a:gd name="T76" fmla="*/ 2147483647 w 632"/>
                  <a:gd name="T77" fmla="*/ 2147483647 h 698"/>
                  <a:gd name="T78" fmla="*/ 2147483647 w 632"/>
                  <a:gd name="T79" fmla="*/ 2147483647 h 698"/>
                  <a:gd name="T80" fmla="*/ 2147483647 w 632"/>
                  <a:gd name="T81" fmla="*/ 2147483647 h 698"/>
                  <a:gd name="T82" fmla="*/ 2147483647 w 632"/>
                  <a:gd name="T83" fmla="*/ 2147483647 h 698"/>
                  <a:gd name="T84" fmla="*/ 2147483647 w 632"/>
                  <a:gd name="T85" fmla="*/ 2147483647 h 698"/>
                  <a:gd name="T86" fmla="*/ 2147483647 w 632"/>
                  <a:gd name="T87" fmla="*/ 2147483647 h 698"/>
                  <a:gd name="T88" fmla="*/ 2147483647 w 632"/>
                  <a:gd name="T89" fmla="*/ 2147483647 h 698"/>
                  <a:gd name="T90" fmla="*/ 2147483647 w 632"/>
                  <a:gd name="T91" fmla="*/ 2147483647 h 698"/>
                  <a:gd name="T92" fmla="*/ 2147483647 w 632"/>
                  <a:gd name="T93" fmla="*/ 2147483647 h 698"/>
                  <a:gd name="T94" fmla="*/ 2147483647 w 632"/>
                  <a:gd name="T95" fmla="*/ 2147483647 h 698"/>
                  <a:gd name="T96" fmla="*/ 2147483647 w 632"/>
                  <a:gd name="T97" fmla="*/ 2147483647 h 698"/>
                  <a:gd name="T98" fmla="*/ 2147483647 w 632"/>
                  <a:gd name="T99" fmla="*/ 2147483647 h 698"/>
                  <a:gd name="T100" fmla="*/ 2147483647 w 632"/>
                  <a:gd name="T101" fmla="*/ 2147483647 h 698"/>
                  <a:gd name="T102" fmla="*/ 2147483647 w 632"/>
                  <a:gd name="T103" fmla="*/ 2147483647 h 698"/>
                  <a:gd name="T104" fmla="*/ 2147483647 w 632"/>
                  <a:gd name="T105" fmla="*/ 2147483647 h 69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632"/>
                  <a:gd name="T160" fmla="*/ 0 h 698"/>
                  <a:gd name="T161" fmla="*/ 632 w 632"/>
                  <a:gd name="T162" fmla="*/ 698 h 69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632" h="698">
                    <a:moveTo>
                      <a:pt x="362" y="12"/>
                    </a:moveTo>
                    <a:lnTo>
                      <a:pt x="356" y="26"/>
                    </a:lnTo>
                    <a:lnTo>
                      <a:pt x="348" y="38"/>
                    </a:lnTo>
                    <a:lnTo>
                      <a:pt x="342" y="44"/>
                    </a:lnTo>
                    <a:lnTo>
                      <a:pt x="336" y="50"/>
                    </a:lnTo>
                    <a:lnTo>
                      <a:pt x="330" y="54"/>
                    </a:lnTo>
                    <a:lnTo>
                      <a:pt x="320" y="54"/>
                    </a:lnTo>
                    <a:lnTo>
                      <a:pt x="314" y="54"/>
                    </a:lnTo>
                    <a:lnTo>
                      <a:pt x="308" y="52"/>
                    </a:lnTo>
                    <a:lnTo>
                      <a:pt x="306" y="50"/>
                    </a:lnTo>
                    <a:lnTo>
                      <a:pt x="304" y="44"/>
                    </a:lnTo>
                    <a:lnTo>
                      <a:pt x="294" y="48"/>
                    </a:lnTo>
                    <a:lnTo>
                      <a:pt x="282" y="52"/>
                    </a:lnTo>
                    <a:lnTo>
                      <a:pt x="282" y="62"/>
                    </a:lnTo>
                    <a:lnTo>
                      <a:pt x="280" y="60"/>
                    </a:lnTo>
                    <a:lnTo>
                      <a:pt x="276" y="58"/>
                    </a:lnTo>
                    <a:lnTo>
                      <a:pt x="274" y="56"/>
                    </a:lnTo>
                    <a:lnTo>
                      <a:pt x="270" y="56"/>
                    </a:lnTo>
                    <a:lnTo>
                      <a:pt x="264" y="56"/>
                    </a:lnTo>
                    <a:lnTo>
                      <a:pt x="260" y="58"/>
                    </a:lnTo>
                    <a:lnTo>
                      <a:pt x="254" y="64"/>
                    </a:lnTo>
                    <a:lnTo>
                      <a:pt x="248" y="68"/>
                    </a:lnTo>
                    <a:lnTo>
                      <a:pt x="244" y="70"/>
                    </a:lnTo>
                    <a:lnTo>
                      <a:pt x="238" y="70"/>
                    </a:lnTo>
                    <a:lnTo>
                      <a:pt x="234" y="70"/>
                    </a:lnTo>
                    <a:lnTo>
                      <a:pt x="232" y="68"/>
                    </a:lnTo>
                    <a:lnTo>
                      <a:pt x="226" y="62"/>
                    </a:lnTo>
                    <a:lnTo>
                      <a:pt x="224" y="54"/>
                    </a:lnTo>
                    <a:lnTo>
                      <a:pt x="222" y="44"/>
                    </a:lnTo>
                    <a:lnTo>
                      <a:pt x="224" y="38"/>
                    </a:lnTo>
                    <a:lnTo>
                      <a:pt x="226" y="34"/>
                    </a:lnTo>
                    <a:lnTo>
                      <a:pt x="226" y="30"/>
                    </a:lnTo>
                    <a:lnTo>
                      <a:pt x="226" y="26"/>
                    </a:lnTo>
                    <a:lnTo>
                      <a:pt x="226" y="20"/>
                    </a:lnTo>
                    <a:lnTo>
                      <a:pt x="224" y="14"/>
                    </a:lnTo>
                    <a:lnTo>
                      <a:pt x="220" y="10"/>
                    </a:lnTo>
                    <a:lnTo>
                      <a:pt x="220" y="8"/>
                    </a:lnTo>
                    <a:lnTo>
                      <a:pt x="220" y="0"/>
                    </a:lnTo>
                    <a:lnTo>
                      <a:pt x="208" y="0"/>
                    </a:lnTo>
                    <a:lnTo>
                      <a:pt x="208" y="6"/>
                    </a:lnTo>
                    <a:lnTo>
                      <a:pt x="204" y="10"/>
                    </a:lnTo>
                    <a:lnTo>
                      <a:pt x="200" y="12"/>
                    </a:lnTo>
                    <a:lnTo>
                      <a:pt x="196" y="16"/>
                    </a:lnTo>
                    <a:lnTo>
                      <a:pt x="182" y="22"/>
                    </a:lnTo>
                    <a:lnTo>
                      <a:pt x="178" y="26"/>
                    </a:lnTo>
                    <a:lnTo>
                      <a:pt x="174" y="30"/>
                    </a:lnTo>
                    <a:lnTo>
                      <a:pt x="162" y="24"/>
                    </a:lnTo>
                    <a:lnTo>
                      <a:pt x="156" y="20"/>
                    </a:lnTo>
                    <a:lnTo>
                      <a:pt x="146" y="18"/>
                    </a:lnTo>
                    <a:lnTo>
                      <a:pt x="154" y="38"/>
                    </a:lnTo>
                    <a:lnTo>
                      <a:pt x="158" y="46"/>
                    </a:lnTo>
                    <a:lnTo>
                      <a:pt x="160" y="48"/>
                    </a:lnTo>
                    <a:lnTo>
                      <a:pt x="164" y="52"/>
                    </a:lnTo>
                    <a:lnTo>
                      <a:pt x="158" y="62"/>
                    </a:lnTo>
                    <a:lnTo>
                      <a:pt x="146" y="70"/>
                    </a:lnTo>
                    <a:lnTo>
                      <a:pt x="136" y="76"/>
                    </a:lnTo>
                    <a:lnTo>
                      <a:pt x="128" y="80"/>
                    </a:lnTo>
                    <a:lnTo>
                      <a:pt x="120" y="80"/>
                    </a:lnTo>
                    <a:lnTo>
                      <a:pt x="114" y="80"/>
                    </a:lnTo>
                    <a:lnTo>
                      <a:pt x="110" y="78"/>
                    </a:lnTo>
                    <a:lnTo>
                      <a:pt x="108" y="74"/>
                    </a:lnTo>
                    <a:lnTo>
                      <a:pt x="108" y="64"/>
                    </a:lnTo>
                    <a:lnTo>
                      <a:pt x="104" y="54"/>
                    </a:lnTo>
                    <a:lnTo>
                      <a:pt x="90" y="62"/>
                    </a:lnTo>
                    <a:lnTo>
                      <a:pt x="80" y="64"/>
                    </a:lnTo>
                    <a:lnTo>
                      <a:pt x="68" y="64"/>
                    </a:lnTo>
                    <a:lnTo>
                      <a:pt x="62" y="68"/>
                    </a:lnTo>
                    <a:lnTo>
                      <a:pt x="64" y="68"/>
                    </a:lnTo>
                    <a:lnTo>
                      <a:pt x="66" y="70"/>
                    </a:lnTo>
                    <a:lnTo>
                      <a:pt x="68" y="74"/>
                    </a:lnTo>
                    <a:lnTo>
                      <a:pt x="72" y="76"/>
                    </a:lnTo>
                    <a:lnTo>
                      <a:pt x="72" y="84"/>
                    </a:lnTo>
                    <a:lnTo>
                      <a:pt x="66" y="84"/>
                    </a:lnTo>
                    <a:lnTo>
                      <a:pt x="62" y="86"/>
                    </a:lnTo>
                    <a:lnTo>
                      <a:pt x="60" y="90"/>
                    </a:lnTo>
                    <a:lnTo>
                      <a:pt x="58" y="92"/>
                    </a:lnTo>
                    <a:lnTo>
                      <a:pt x="60" y="98"/>
                    </a:lnTo>
                    <a:lnTo>
                      <a:pt x="62" y="104"/>
                    </a:lnTo>
                    <a:lnTo>
                      <a:pt x="66" y="110"/>
                    </a:lnTo>
                    <a:lnTo>
                      <a:pt x="68" y="116"/>
                    </a:lnTo>
                    <a:lnTo>
                      <a:pt x="66" y="140"/>
                    </a:lnTo>
                    <a:lnTo>
                      <a:pt x="62" y="168"/>
                    </a:lnTo>
                    <a:lnTo>
                      <a:pt x="62" y="172"/>
                    </a:lnTo>
                    <a:lnTo>
                      <a:pt x="58" y="174"/>
                    </a:lnTo>
                    <a:lnTo>
                      <a:pt x="46" y="176"/>
                    </a:lnTo>
                    <a:lnTo>
                      <a:pt x="36" y="178"/>
                    </a:lnTo>
                    <a:lnTo>
                      <a:pt x="26" y="180"/>
                    </a:lnTo>
                    <a:lnTo>
                      <a:pt x="20" y="184"/>
                    </a:lnTo>
                    <a:lnTo>
                      <a:pt x="18" y="188"/>
                    </a:lnTo>
                    <a:lnTo>
                      <a:pt x="16" y="196"/>
                    </a:lnTo>
                    <a:lnTo>
                      <a:pt x="14" y="204"/>
                    </a:lnTo>
                    <a:lnTo>
                      <a:pt x="10" y="216"/>
                    </a:lnTo>
                    <a:lnTo>
                      <a:pt x="8" y="220"/>
                    </a:lnTo>
                    <a:lnTo>
                      <a:pt x="6" y="222"/>
                    </a:lnTo>
                    <a:lnTo>
                      <a:pt x="2" y="226"/>
                    </a:lnTo>
                    <a:lnTo>
                      <a:pt x="0" y="230"/>
                    </a:lnTo>
                    <a:lnTo>
                      <a:pt x="2" y="236"/>
                    </a:lnTo>
                    <a:lnTo>
                      <a:pt x="4" y="240"/>
                    </a:lnTo>
                    <a:lnTo>
                      <a:pt x="8" y="248"/>
                    </a:lnTo>
                    <a:lnTo>
                      <a:pt x="14" y="256"/>
                    </a:lnTo>
                    <a:lnTo>
                      <a:pt x="16" y="260"/>
                    </a:lnTo>
                    <a:lnTo>
                      <a:pt x="16" y="266"/>
                    </a:lnTo>
                    <a:lnTo>
                      <a:pt x="24" y="268"/>
                    </a:lnTo>
                    <a:lnTo>
                      <a:pt x="30" y="272"/>
                    </a:lnTo>
                    <a:lnTo>
                      <a:pt x="36" y="278"/>
                    </a:lnTo>
                    <a:lnTo>
                      <a:pt x="40" y="280"/>
                    </a:lnTo>
                    <a:lnTo>
                      <a:pt x="44" y="278"/>
                    </a:lnTo>
                    <a:lnTo>
                      <a:pt x="46" y="278"/>
                    </a:lnTo>
                    <a:lnTo>
                      <a:pt x="48" y="270"/>
                    </a:lnTo>
                    <a:lnTo>
                      <a:pt x="58" y="270"/>
                    </a:lnTo>
                    <a:lnTo>
                      <a:pt x="58" y="286"/>
                    </a:lnTo>
                    <a:lnTo>
                      <a:pt x="58" y="292"/>
                    </a:lnTo>
                    <a:lnTo>
                      <a:pt x="60" y="294"/>
                    </a:lnTo>
                    <a:lnTo>
                      <a:pt x="62" y="296"/>
                    </a:lnTo>
                    <a:lnTo>
                      <a:pt x="64" y="296"/>
                    </a:lnTo>
                    <a:lnTo>
                      <a:pt x="66" y="296"/>
                    </a:lnTo>
                    <a:lnTo>
                      <a:pt x="74" y="298"/>
                    </a:lnTo>
                    <a:lnTo>
                      <a:pt x="86" y="300"/>
                    </a:lnTo>
                    <a:lnTo>
                      <a:pt x="94" y="296"/>
                    </a:lnTo>
                    <a:lnTo>
                      <a:pt x="102" y="290"/>
                    </a:lnTo>
                    <a:lnTo>
                      <a:pt x="116" y="280"/>
                    </a:lnTo>
                    <a:lnTo>
                      <a:pt x="122" y="276"/>
                    </a:lnTo>
                    <a:lnTo>
                      <a:pt x="130" y="274"/>
                    </a:lnTo>
                    <a:lnTo>
                      <a:pt x="136" y="274"/>
                    </a:lnTo>
                    <a:lnTo>
                      <a:pt x="138" y="276"/>
                    </a:lnTo>
                    <a:lnTo>
                      <a:pt x="140" y="280"/>
                    </a:lnTo>
                    <a:lnTo>
                      <a:pt x="140" y="284"/>
                    </a:lnTo>
                    <a:lnTo>
                      <a:pt x="138" y="294"/>
                    </a:lnTo>
                    <a:lnTo>
                      <a:pt x="140" y="304"/>
                    </a:lnTo>
                    <a:lnTo>
                      <a:pt x="144" y="310"/>
                    </a:lnTo>
                    <a:lnTo>
                      <a:pt x="148" y="318"/>
                    </a:lnTo>
                    <a:lnTo>
                      <a:pt x="158" y="324"/>
                    </a:lnTo>
                    <a:lnTo>
                      <a:pt x="168" y="328"/>
                    </a:lnTo>
                    <a:lnTo>
                      <a:pt x="172" y="326"/>
                    </a:lnTo>
                    <a:lnTo>
                      <a:pt x="174" y="328"/>
                    </a:lnTo>
                    <a:lnTo>
                      <a:pt x="178" y="332"/>
                    </a:lnTo>
                    <a:lnTo>
                      <a:pt x="182" y="334"/>
                    </a:lnTo>
                    <a:lnTo>
                      <a:pt x="188" y="336"/>
                    </a:lnTo>
                    <a:lnTo>
                      <a:pt x="188" y="340"/>
                    </a:lnTo>
                    <a:lnTo>
                      <a:pt x="190" y="342"/>
                    </a:lnTo>
                    <a:lnTo>
                      <a:pt x="194" y="342"/>
                    </a:lnTo>
                    <a:lnTo>
                      <a:pt x="198" y="342"/>
                    </a:lnTo>
                    <a:lnTo>
                      <a:pt x="208" y="340"/>
                    </a:lnTo>
                    <a:lnTo>
                      <a:pt x="212" y="342"/>
                    </a:lnTo>
                    <a:lnTo>
                      <a:pt x="216" y="344"/>
                    </a:lnTo>
                    <a:lnTo>
                      <a:pt x="220" y="354"/>
                    </a:lnTo>
                    <a:lnTo>
                      <a:pt x="222" y="364"/>
                    </a:lnTo>
                    <a:lnTo>
                      <a:pt x="224" y="366"/>
                    </a:lnTo>
                    <a:lnTo>
                      <a:pt x="226" y="368"/>
                    </a:lnTo>
                    <a:lnTo>
                      <a:pt x="226" y="376"/>
                    </a:lnTo>
                    <a:lnTo>
                      <a:pt x="226" y="382"/>
                    </a:lnTo>
                    <a:lnTo>
                      <a:pt x="228" y="386"/>
                    </a:lnTo>
                    <a:lnTo>
                      <a:pt x="232" y="390"/>
                    </a:lnTo>
                    <a:lnTo>
                      <a:pt x="242" y="392"/>
                    </a:lnTo>
                    <a:lnTo>
                      <a:pt x="254" y="394"/>
                    </a:lnTo>
                    <a:lnTo>
                      <a:pt x="254" y="400"/>
                    </a:lnTo>
                    <a:lnTo>
                      <a:pt x="254" y="404"/>
                    </a:lnTo>
                    <a:lnTo>
                      <a:pt x="258" y="408"/>
                    </a:lnTo>
                    <a:lnTo>
                      <a:pt x="260" y="412"/>
                    </a:lnTo>
                    <a:lnTo>
                      <a:pt x="268" y="420"/>
                    </a:lnTo>
                    <a:lnTo>
                      <a:pt x="270" y="422"/>
                    </a:lnTo>
                    <a:lnTo>
                      <a:pt x="270" y="430"/>
                    </a:lnTo>
                    <a:lnTo>
                      <a:pt x="270" y="436"/>
                    </a:lnTo>
                    <a:lnTo>
                      <a:pt x="266" y="444"/>
                    </a:lnTo>
                    <a:lnTo>
                      <a:pt x="264" y="448"/>
                    </a:lnTo>
                    <a:lnTo>
                      <a:pt x="264" y="454"/>
                    </a:lnTo>
                    <a:lnTo>
                      <a:pt x="264" y="464"/>
                    </a:lnTo>
                    <a:lnTo>
                      <a:pt x="270" y="480"/>
                    </a:lnTo>
                    <a:lnTo>
                      <a:pt x="276" y="496"/>
                    </a:lnTo>
                    <a:lnTo>
                      <a:pt x="278" y="500"/>
                    </a:lnTo>
                    <a:lnTo>
                      <a:pt x="282" y="502"/>
                    </a:lnTo>
                    <a:lnTo>
                      <a:pt x="292" y="502"/>
                    </a:lnTo>
                    <a:lnTo>
                      <a:pt x="300" y="504"/>
                    </a:lnTo>
                    <a:lnTo>
                      <a:pt x="306" y="508"/>
                    </a:lnTo>
                    <a:lnTo>
                      <a:pt x="308" y="514"/>
                    </a:lnTo>
                    <a:lnTo>
                      <a:pt x="314" y="526"/>
                    </a:lnTo>
                    <a:lnTo>
                      <a:pt x="320" y="536"/>
                    </a:lnTo>
                    <a:lnTo>
                      <a:pt x="322" y="532"/>
                    </a:lnTo>
                    <a:lnTo>
                      <a:pt x="326" y="530"/>
                    </a:lnTo>
                    <a:lnTo>
                      <a:pt x="328" y="528"/>
                    </a:lnTo>
                    <a:lnTo>
                      <a:pt x="332" y="530"/>
                    </a:lnTo>
                    <a:lnTo>
                      <a:pt x="332" y="534"/>
                    </a:lnTo>
                    <a:lnTo>
                      <a:pt x="332" y="540"/>
                    </a:lnTo>
                    <a:lnTo>
                      <a:pt x="332" y="554"/>
                    </a:lnTo>
                    <a:lnTo>
                      <a:pt x="332" y="564"/>
                    </a:lnTo>
                    <a:lnTo>
                      <a:pt x="338" y="564"/>
                    </a:lnTo>
                    <a:lnTo>
                      <a:pt x="344" y="562"/>
                    </a:lnTo>
                    <a:lnTo>
                      <a:pt x="346" y="572"/>
                    </a:lnTo>
                    <a:lnTo>
                      <a:pt x="348" y="582"/>
                    </a:lnTo>
                    <a:lnTo>
                      <a:pt x="348" y="586"/>
                    </a:lnTo>
                    <a:lnTo>
                      <a:pt x="346" y="590"/>
                    </a:lnTo>
                    <a:lnTo>
                      <a:pt x="340" y="596"/>
                    </a:lnTo>
                    <a:lnTo>
                      <a:pt x="326" y="602"/>
                    </a:lnTo>
                    <a:lnTo>
                      <a:pt x="318" y="610"/>
                    </a:lnTo>
                    <a:lnTo>
                      <a:pt x="308" y="622"/>
                    </a:lnTo>
                    <a:lnTo>
                      <a:pt x="302" y="636"/>
                    </a:lnTo>
                    <a:lnTo>
                      <a:pt x="298" y="642"/>
                    </a:lnTo>
                    <a:lnTo>
                      <a:pt x="298" y="648"/>
                    </a:lnTo>
                    <a:lnTo>
                      <a:pt x="308" y="648"/>
                    </a:lnTo>
                    <a:lnTo>
                      <a:pt x="318" y="652"/>
                    </a:lnTo>
                    <a:lnTo>
                      <a:pt x="330" y="660"/>
                    </a:lnTo>
                    <a:lnTo>
                      <a:pt x="340" y="666"/>
                    </a:lnTo>
                    <a:lnTo>
                      <a:pt x="362" y="684"/>
                    </a:lnTo>
                    <a:lnTo>
                      <a:pt x="380" y="698"/>
                    </a:lnTo>
                    <a:lnTo>
                      <a:pt x="382" y="686"/>
                    </a:lnTo>
                    <a:lnTo>
                      <a:pt x="384" y="674"/>
                    </a:lnTo>
                    <a:lnTo>
                      <a:pt x="390" y="672"/>
                    </a:lnTo>
                    <a:lnTo>
                      <a:pt x="396" y="668"/>
                    </a:lnTo>
                    <a:lnTo>
                      <a:pt x="402" y="664"/>
                    </a:lnTo>
                    <a:lnTo>
                      <a:pt x="406" y="656"/>
                    </a:lnTo>
                    <a:lnTo>
                      <a:pt x="414" y="638"/>
                    </a:lnTo>
                    <a:lnTo>
                      <a:pt x="418" y="624"/>
                    </a:lnTo>
                    <a:lnTo>
                      <a:pt x="422" y="620"/>
                    </a:lnTo>
                    <a:lnTo>
                      <a:pt x="424" y="620"/>
                    </a:lnTo>
                    <a:lnTo>
                      <a:pt x="426" y="618"/>
                    </a:lnTo>
                    <a:lnTo>
                      <a:pt x="430" y="614"/>
                    </a:lnTo>
                    <a:lnTo>
                      <a:pt x="436" y="596"/>
                    </a:lnTo>
                    <a:lnTo>
                      <a:pt x="434" y="594"/>
                    </a:lnTo>
                    <a:lnTo>
                      <a:pt x="432" y="592"/>
                    </a:lnTo>
                    <a:lnTo>
                      <a:pt x="428" y="588"/>
                    </a:lnTo>
                    <a:lnTo>
                      <a:pt x="428" y="560"/>
                    </a:lnTo>
                    <a:lnTo>
                      <a:pt x="432" y="554"/>
                    </a:lnTo>
                    <a:lnTo>
                      <a:pt x="438" y="546"/>
                    </a:lnTo>
                    <a:lnTo>
                      <a:pt x="454" y="534"/>
                    </a:lnTo>
                    <a:lnTo>
                      <a:pt x="472" y="524"/>
                    </a:lnTo>
                    <a:lnTo>
                      <a:pt x="488" y="516"/>
                    </a:lnTo>
                    <a:lnTo>
                      <a:pt x="498" y="514"/>
                    </a:lnTo>
                    <a:lnTo>
                      <a:pt x="510" y="514"/>
                    </a:lnTo>
                    <a:lnTo>
                      <a:pt x="522" y="512"/>
                    </a:lnTo>
                    <a:lnTo>
                      <a:pt x="528" y="510"/>
                    </a:lnTo>
                    <a:lnTo>
                      <a:pt x="528" y="506"/>
                    </a:lnTo>
                    <a:lnTo>
                      <a:pt x="538" y="494"/>
                    </a:lnTo>
                    <a:lnTo>
                      <a:pt x="546" y="478"/>
                    </a:lnTo>
                    <a:lnTo>
                      <a:pt x="558" y="448"/>
                    </a:lnTo>
                    <a:lnTo>
                      <a:pt x="560" y="438"/>
                    </a:lnTo>
                    <a:lnTo>
                      <a:pt x="562" y="428"/>
                    </a:lnTo>
                    <a:lnTo>
                      <a:pt x="562" y="420"/>
                    </a:lnTo>
                    <a:lnTo>
                      <a:pt x="564" y="418"/>
                    </a:lnTo>
                    <a:lnTo>
                      <a:pt x="568" y="414"/>
                    </a:lnTo>
                    <a:lnTo>
                      <a:pt x="562" y="412"/>
                    </a:lnTo>
                    <a:lnTo>
                      <a:pt x="572" y="380"/>
                    </a:lnTo>
                    <a:lnTo>
                      <a:pt x="570" y="366"/>
                    </a:lnTo>
                    <a:lnTo>
                      <a:pt x="568" y="360"/>
                    </a:lnTo>
                    <a:lnTo>
                      <a:pt x="568" y="350"/>
                    </a:lnTo>
                    <a:lnTo>
                      <a:pt x="566" y="340"/>
                    </a:lnTo>
                    <a:lnTo>
                      <a:pt x="564" y="338"/>
                    </a:lnTo>
                    <a:lnTo>
                      <a:pt x="566" y="332"/>
                    </a:lnTo>
                    <a:lnTo>
                      <a:pt x="568" y="328"/>
                    </a:lnTo>
                    <a:lnTo>
                      <a:pt x="572" y="326"/>
                    </a:lnTo>
                    <a:lnTo>
                      <a:pt x="580" y="326"/>
                    </a:lnTo>
                    <a:lnTo>
                      <a:pt x="584" y="316"/>
                    </a:lnTo>
                    <a:lnTo>
                      <a:pt x="590" y="306"/>
                    </a:lnTo>
                    <a:lnTo>
                      <a:pt x="590" y="304"/>
                    </a:lnTo>
                    <a:lnTo>
                      <a:pt x="596" y="294"/>
                    </a:lnTo>
                    <a:lnTo>
                      <a:pt x="602" y="284"/>
                    </a:lnTo>
                    <a:lnTo>
                      <a:pt x="614" y="268"/>
                    </a:lnTo>
                    <a:lnTo>
                      <a:pt x="622" y="258"/>
                    </a:lnTo>
                    <a:lnTo>
                      <a:pt x="628" y="250"/>
                    </a:lnTo>
                    <a:lnTo>
                      <a:pt x="630" y="236"/>
                    </a:lnTo>
                    <a:lnTo>
                      <a:pt x="632" y="224"/>
                    </a:lnTo>
                    <a:lnTo>
                      <a:pt x="632" y="208"/>
                    </a:lnTo>
                    <a:lnTo>
                      <a:pt x="628" y="196"/>
                    </a:lnTo>
                    <a:lnTo>
                      <a:pt x="626" y="192"/>
                    </a:lnTo>
                    <a:lnTo>
                      <a:pt x="622" y="186"/>
                    </a:lnTo>
                    <a:lnTo>
                      <a:pt x="618" y="184"/>
                    </a:lnTo>
                    <a:lnTo>
                      <a:pt x="614" y="182"/>
                    </a:lnTo>
                    <a:lnTo>
                      <a:pt x="604" y="182"/>
                    </a:lnTo>
                    <a:lnTo>
                      <a:pt x="594" y="176"/>
                    </a:lnTo>
                    <a:lnTo>
                      <a:pt x="586" y="172"/>
                    </a:lnTo>
                    <a:lnTo>
                      <a:pt x="580" y="166"/>
                    </a:lnTo>
                    <a:lnTo>
                      <a:pt x="566" y="152"/>
                    </a:lnTo>
                    <a:lnTo>
                      <a:pt x="556" y="146"/>
                    </a:lnTo>
                    <a:lnTo>
                      <a:pt x="548" y="142"/>
                    </a:lnTo>
                    <a:lnTo>
                      <a:pt x="538" y="142"/>
                    </a:lnTo>
                    <a:lnTo>
                      <a:pt x="530" y="142"/>
                    </a:lnTo>
                    <a:lnTo>
                      <a:pt x="522" y="144"/>
                    </a:lnTo>
                    <a:lnTo>
                      <a:pt x="512" y="142"/>
                    </a:lnTo>
                    <a:lnTo>
                      <a:pt x="508" y="140"/>
                    </a:lnTo>
                    <a:lnTo>
                      <a:pt x="504" y="136"/>
                    </a:lnTo>
                    <a:lnTo>
                      <a:pt x="500" y="134"/>
                    </a:lnTo>
                    <a:lnTo>
                      <a:pt x="494" y="132"/>
                    </a:lnTo>
                    <a:lnTo>
                      <a:pt x="486" y="134"/>
                    </a:lnTo>
                    <a:lnTo>
                      <a:pt x="480" y="136"/>
                    </a:lnTo>
                    <a:lnTo>
                      <a:pt x="476" y="140"/>
                    </a:lnTo>
                    <a:lnTo>
                      <a:pt x="472" y="142"/>
                    </a:lnTo>
                    <a:lnTo>
                      <a:pt x="470" y="132"/>
                    </a:lnTo>
                    <a:lnTo>
                      <a:pt x="466" y="124"/>
                    </a:lnTo>
                    <a:lnTo>
                      <a:pt x="460" y="120"/>
                    </a:lnTo>
                    <a:lnTo>
                      <a:pt x="454" y="114"/>
                    </a:lnTo>
                    <a:lnTo>
                      <a:pt x="446" y="110"/>
                    </a:lnTo>
                    <a:lnTo>
                      <a:pt x="440" y="106"/>
                    </a:lnTo>
                    <a:lnTo>
                      <a:pt x="430" y="104"/>
                    </a:lnTo>
                    <a:lnTo>
                      <a:pt x="422" y="104"/>
                    </a:lnTo>
                    <a:lnTo>
                      <a:pt x="414" y="102"/>
                    </a:lnTo>
                    <a:lnTo>
                      <a:pt x="412" y="114"/>
                    </a:lnTo>
                    <a:lnTo>
                      <a:pt x="406" y="120"/>
                    </a:lnTo>
                    <a:lnTo>
                      <a:pt x="400" y="126"/>
                    </a:lnTo>
                    <a:lnTo>
                      <a:pt x="394" y="134"/>
                    </a:lnTo>
                    <a:lnTo>
                      <a:pt x="392" y="122"/>
                    </a:lnTo>
                    <a:lnTo>
                      <a:pt x="380" y="122"/>
                    </a:lnTo>
                    <a:lnTo>
                      <a:pt x="370" y="120"/>
                    </a:lnTo>
                    <a:lnTo>
                      <a:pt x="360" y="120"/>
                    </a:lnTo>
                    <a:lnTo>
                      <a:pt x="348" y="120"/>
                    </a:lnTo>
                    <a:lnTo>
                      <a:pt x="358" y="116"/>
                    </a:lnTo>
                    <a:lnTo>
                      <a:pt x="366" y="112"/>
                    </a:lnTo>
                    <a:lnTo>
                      <a:pt x="368" y="104"/>
                    </a:lnTo>
                    <a:lnTo>
                      <a:pt x="358" y="106"/>
                    </a:lnTo>
                    <a:lnTo>
                      <a:pt x="364" y="96"/>
                    </a:lnTo>
                    <a:lnTo>
                      <a:pt x="370" y="86"/>
                    </a:lnTo>
                    <a:lnTo>
                      <a:pt x="374" y="82"/>
                    </a:lnTo>
                    <a:lnTo>
                      <a:pt x="380" y="76"/>
                    </a:lnTo>
                    <a:lnTo>
                      <a:pt x="382" y="70"/>
                    </a:lnTo>
                    <a:lnTo>
                      <a:pt x="386" y="64"/>
                    </a:lnTo>
                    <a:lnTo>
                      <a:pt x="376" y="56"/>
                    </a:lnTo>
                    <a:lnTo>
                      <a:pt x="370" y="50"/>
                    </a:lnTo>
                    <a:lnTo>
                      <a:pt x="368" y="42"/>
                    </a:lnTo>
                    <a:lnTo>
                      <a:pt x="368" y="36"/>
                    </a:lnTo>
                    <a:lnTo>
                      <a:pt x="368" y="28"/>
                    </a:lnTo>
                    <a:lnTo>
                      <a:pt x="368" y="20"/>
                    </a:lnTo>
                    <a:lnTo>
                      <a:pt x="364" y="14"/>
                    </a:lnTo>
                    <a:lnTo>
                      <a:pt x="362"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5" name="íṡľîḑe"/>
              <p:cNvSpPr/>
              <p:nvPr/>
            </p:nvSpPr>
            <p:spPr bwMode="auto">
              <a:xfrm>
                <a:off x="2083721" y="3827043"/>
                <a:ext cx="152871" cy="196148"/>
              </a:xfrm>
              <a:custGeom>
                <a:avLst/>
                <a:gdLst>
                  <a:gd name="T0" fmla="*/ 2147483647 w 88"/>
                  <a:gd name="T1" fmla="*/ 2147483647 h 118"/>
                  <a:gd name="T2" fmla="*/ 2147483647 w 88"/>
                  <a:gd name="T3" fmla="*/ 2147483647 h 118"/>
                  <a:gd name="T4" fmla="*/ 2147483647 w 88"/>
                  <a:gd name="T5" fmla="*/ 2147483647 h 118"/>
                  <a:gd name="T6" fmla="*/ 2147483647 w 88"/>
                  <a:gd name="T7" fmla="*/ 2147483647 h 118"/>
                  <a:gd name="T8" fmla="*/ 2147483647 w 88"/>
                  <a:gd name="T9" fmla="*/ 2147483647 h 118"/>
                  <a:gd name="T10" fmla="*/ 2147483647 w 88"/>
                  <a:gd name="T11" fmla="*/ 2147483647 h 118"/>
                  <a:gd name="T12" fmla="*/ 2147483647 w 88"/>
                  <a:gd name="T13" fmla="*/ 2147483647 h 118"/>
                  <a:gd name="T14" fmla="*/ 2147483647 w 88"/>
                  <a:gd name="T15" fmla="*/ 2147483647 h 118"/>
                  <a:gd name="T16" fmla="*/ 2147483647 w 88"/>
                  <a:gd name="T17" fmla="*/ 2147483647 h 118"/>
                  <a:gd name="T18" fmla="*/ 2147483647 w 88"/>
                  <a:gd name="T19" fmla="*/ 2147483647 h 118"/>
                  <a:gd name="T20" fmla="*/ 2147483647 w 88"/>
                  <a:gd name="T21" fmla="*/ 2147483647 h 118"/>
                  <a:gd name="T22" fmla="*/ 2147483647 w 88"/>
                  <a:gd name="T23" fmla="*/ 2147483647 h 118"/>
                  <a:gd name="T24" fmla="*/ 2147483647 w 88"/>
                  <a:gd name="T25" fmla="*/ 2147483647 h 118"/>
                  <a:gd name="T26" fmla="*/ 2147483647 w 88"/>
                  <a:gd name="T27" fmla="*/ 2147483647 h 118"/>
                  <a:gd name="T28" fmla="*/ 2147483647 w 88"/>
                  <a:gd name="T29" fmla="*/ 2147483647 h 118"/>
                  <a:gd name="T30" fmla="*/ 2147483647 w 88"/>
                  <a:gd name="T31" fmla="*/ 2147483647 h 118"/>
                  <a:gd name="T32" fmla="*/ 2147483647 w 88"/>
                  <a:gd name="T33" fmla="*/ 2147483647 h 118"/>
                  <a:gd name="T34" fmla="*/ 2147483647 w 88"/>
                  <a:gd name="T35" fmla="*/ 2147483647 h 118"/>
                  <a:gd name="T36" fmla="*/ 2147483647 w 88"/>
                  <a:gd name="T37" fmla="*/ 2147483647 h 118"/>
                  <a:gd name="T38" fmla="*/ 2147483647 w 88"/>
                  <a:gd name="T39" fmla="*/ 2147483647 h 118"/>
                  <a:gd name="T40" fmla="*/ 2147483647 w 88"/>
                  <a:gd name="T41" fmla="*/ 2147483647 h 118"/>
                  <a:gd name="T42" fmla="*/ 2147483647 w 88"/>
                  <a:gd name="T43" fmla="*/ 2147483647 h 118"/>
                  <a:gd name="T44" fmla="*/ 2147483647 w 88"/>
                  <a:gd name="T45" fmla="*/ 2147483647 h 118"/>
                  <a:gd name="T46" fmla="*/ 2147483647 w 88"/>
                  <a:gd name="T47" fmla="*/ 2147483647 h 118"/>
                  <a:gd name="T48" fmla="*/ 2147483647 w 88"/>
                  <a:gd name="T49" fmla="*/ 2147483647 h 118"/>
                  <a:gd name="T50" fmla="*/ 2147483647 w 88"/>
                  <a:gd name="T51" fmla="*/ 2147483647 h 118"/>
                  <a:gd name="T52" fmla="*/ 2147483647 w 88"/>
                  <a:gd name="T53" fmla="*/ 2147483647 h 118"/>
                  <a:gd name="T54" fmla="*/ 2147483647 w 88"/>
                  <a:gd name="T55" fmla="*/ 0 h 118"/>
                  <a:gd name="T56" fmla="*/ 2147483647 w 88"/>
                  <a:gd name="T57" fmla="*/ 2147483647 h 118"/>
                  <a:gd name="T58" fmla="*/ 2147483647 w 88"/>
                  <a:gd name="T59" fmla="*/ 2147483647 h 118"/>
                  <a:gd name="T60" fmla="*/ 2147483647 w 88"/>
                  <a:gd name="T61" fmla="*/ 2147483647 h 118"/>
                  <a:gd name="T62" fmla="*/ 2147483647 w 88"/>
                  <a:gd name="T63" fmla="*/ 2147483647 h 118"/>
                  <a:gd name="T64" fmla="*/ 2147483647 w 88"/>
                  <a:gd name="T65" fmla="*/ 2147483647 h 118"/>
                  <a:gd name="T66" fmla="*/ 2147483647 w 88"/>
                  <a:gd name="T67" fmla="*/ 2147483647 h 118"/>
                  <a:gd name="T68" fmla="*/ 2147483647 w 88"/>
                  <a:gd name="T69" fmla="*/ 2147483647 h 118"/>
                  <a:gd name="T70" fmla="*/ 0 w 88"/>
                  <a:gd name="T71" fmla="*/ 2147483647 h 118"/>
                  <a:gd name="T72" fmla="*/ 2147483647 w 88"/>
                  <a:gd name="T73" fmla="*/ 2147483647 h 118"/>
                  <a:gd name="T74" fmla="*/ 2147483647 w 88"/>
                  <a:gd name="T75" fmla="*/ 2147483647 h 118"/>
                  <a:gd name="T76" fmla="*/ 2147483647 w 88"/>
                  <a:gd name="T77" fmla="*/ 2147483647 h 118"/>
                  <a:gd name="T78" fmla="*/ 2147483647 w 88"/>
                  <a:gd name="T79" fmla="*/ 2147483647 h 118"/>
                  <a:gd name="T80" fmla="*/ 2147483647 w 88"/>
                  <a:gd name="T81" fmla="*/ 2147483647 h 118"/>
                  <a:gd name="T82" fmla="*/ 2147483647 w 88"/>
                  <a:gd name="T83" fmla="*/ 2147483647 h 118"/>
                  <a:gd name="T84" fmla="*/ 2147483647 w 88"/>
                  <a:gd name="T85" fmla="*/ 2147483647 h 118"/>
                  <a:gd name="T86" fmla="*/ 2147483647 w 88"/>
                  <a:gd name="T87" fmla="*/ 2147483647 h 118"/>
                  <a:gd name="T88" fmla="*/ 2147483647 w 88"/>
                  <a:gd name="T89" fmla="*/ 2147483647 h 118"/>
                  <a:gd name="T90" fmla="*/ 2147483647 w 88"/>
                  <a:gd name="T91" fmla="*/ 2147483647 h 118"/>
                  <a:gd name="T92" fmla="*/ 2147483647 w 88"/>
                  <a:gd name="T93" fmla="*/ 2147483647 h 11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88"/>
                  <a:gd name="T142" fmla="*/ 0 h 118"/>
                  <a:gd name="T143" fmla="*/ 88 w 88"/>
                  <a:gd name="T144" fmla="*/ 118 h 118"/>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88" h="118">
                    <a:moveTo>
                      <a:pt x="12" y="86"/>
                    </a:moveTo>
                    <a:lnTo>
                      <a:pt x="10" y="90"/>
                    </a:lnTo>
                    <a:lnTo>
                      <a:pt x="12" y="92"/>
                    </a:lnTo>
                    <a:lnTo>
                      <a:pt x="12" y="98"/>
                    </a:lnTo>
                    <a:lnTo>
                      <a:pt x="10" y="102"/>
                    </a:lnTo>
                    <a:lnTo>
                      <a:pt x="8" y="106"/>
                    </a:lnTo>
                    <a:lnTo>
                      <a:pt x="18" y="112"/>
                    </a:lnTo>
                    <a:lnTo>
                      <a:pt x="30" y="118"/>
                    </a:lnTo>
                    <a:lnTo>
                      <a:pt x="34" y="116"/>
                    </a:lnTo>
                    <a:lnTo>
                      <a:pt x="36" y="112"/>
                    </a:lnTo>
                    <a:lnTo>
                      <a:pt x="40" y="102"/>
                    </a:lnTo>
                    <a:lnTo>
                      <a:pt x="46" y="88"/>
                    </a:lnTo>
                    <a:lnTo>
                      <a:pt x="50" y="84"/>
                    </a:lnTo>
                    <a:lnTo>
                      <a:pt x="56" y="80"/>
                    </a:lnTo>
                    <a:lnTo>
                      <a:pt x="68" y="74"/>
                    </a:lnTo>
                    <a:lnTo>
                      <a:pt x="78" y="66"/>
                    </a:lnTo>
                    <a:lnTo>
                      <a:pt x="84" y="54"/>
                    </a:lnTo>
                    <a:lnTo>
                      <a:pt x="86" y="50"/>
                    </a:lnTo>
                    <a:lnTo>
                      <a:pt x="86" y="42"/>
                    </a:lnTo>
                    <a:lnTo>
                      <a:pt x="88" y="40"/>
                    </a:lnTo>
                    <a:lnTo>
                      <a:pt x="86" y="32"/>
                    </a:lnTo>
                    <a:lnTo>
                      <a:pt x="84" y="28"/>
                    </a:lnTo>
                    <a:lnTo>
                      <a:pt x="86" y="26"/>
                    </a:lnTo>
                    <a:lnTo>
                      <a:pt x="70" y="24"/>
                    </a:lnTo>
                    <a:lnTo>
                      <a:pt x="56" y="18"/>
                    </a:lnTo>
                    <a:lnTo>
                      <a:pt x="42" y="10"/>
                    </a:lnTo>
                    <a:lnTo>
                      <a:pt x="34" y="2"/>
                    </a:lnTo>
                    <a:lnTo>
                      <a:pt x="28" y="0"/>
                    </a:lnTo>
                    <a:lnTo>
                      <a:pt x="20" y="2"/>
                    </a:lnTo>
                    <a:lnTo>
                      <a:pt x="14" y="6"/>
                    </a:lnTo>
                    <a:lnTo>
                      <a:pt x="12" y="10"/>
                    </a:lnTo>
                    <a:lnTo>
                      <a:pt x="12" y="14"/>
                    </a:lnTo>
                    <a:lnTo>
                      <a:pt x="12" y="26"/>
                    </a:lnTo>
                    <a:lnTo>
                      <a:pt x="6" y="40"/>
                    </a:lnTo>
                    <a:lnTo>
                      <a:pt x="2" y="54"/>
                    </a:lnTo>
                    <a:lnTo>
                      <a:pt x="0" y="64"/>
                    </a:lnTo>
                    <a:lnTo>
                      <a:pt x="4" y="70"/>
                    </a:lnTo>
                    <a:lnTo>
                      <a:pt x="6" y="72"/>
                    </a:lnTo>
                    <a:lnTo>
                      <a:pt x="10" y="72"/>
                    </a:lnTo>
                    <a:lnTo>
                      <a:pt x="14" y="70"/>
                    </a:lnTo>
                    <a:lnTo>
                      <a:pt x="18" y="66"/>
                    </a:lnTo>
                    <a:lnTo>
                      <a:pt x="18" y="74"/>
                    </a:lnTo>
                    <a:lnTo>
                      <a:pt x="18" y="80"/>
                    </a:lnTo>
                    <a:lnTo>
                      <a:pt x="12" y="84"/>
                    </a:lnTo>
                    <a:lnTo>
                      <a:pt x="8" y="86"/>
                    </a:lnTo>
                    <a:lnTo>
                      <a:pt x="10" y="86"/>
                    </a:lnTo>
                    <a:lnTo>
                      <a:pt x="12" y="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6" name="ïṩļiḑê"/>
              <p:cNvSpPr/>
              <p:nvPr/>
            </p:nvSpPr>
            <p:spPr bwMode="auto">
              <a:xfrm>
                <a:off x="2075457" y="3878882"/>
                <a:ext cx="364962" cy="554819"/>
              </a:xfrm>
              <a:custGeom>
                <a:avLst/>
                <a:gdLst>
                  <a:gd name="T0" fmla="*/ 2147483647 w 208"/>
                  <a:gd name="T1" fmla="*/ 2147483647 h 332"/>
                  <a:gd name="T2" fmla="*/ 2147483647 w 208"/>
                  <a:gd name="T3" fmla="*/ 2147483647 h 332"/>
                  <a:gd name="T4" fmla="*/ 2147483647 w 208"/>
                  <a:gd name="T5" fmla="*/ 2147483647 h 332"/>
                  <a:gd name="T6" fmla="*/ 2147483647 w 208"/>
                  <a:gd name="T7" fmla="*/ 2147483647 h 332"/>
                  <a:gd name="T8" fmla="*/ 2147483647 w 208"/>
                  <a:gd name="T9" fmla="*/ 2147483647 h 332"/>
                  <a:gd name="T10" fmla="*/ 2147483647 w 208"/>
                  <a:gd name="T11" fmla="*/ 2147483647 h 332"/>
                  <a:gd name="T12" fmla="*/ 2147483647 w 208"/>
                  <a:gd name="T13" fmla="*/ 2147483647 h 332"/>
                  <a:gd name="T14" fmla="*/ 2147483647 w 208"/>
                  <a:gd name="T15" fmla="*/ 2147483647 h 332"/>
                  <a:gd name="T16" fmla="*/ 0 w 208"/>
                  <a:gd name="T17" fmla="*/ 2147483647 h 332"/>
                  <a:gd name="T18" fmla="*/ 2147483647 w 208"/>
                  <a:gd name="T19" fmla="*/ 2147483647 h 332"/>
                  <a:gd name="T20" fmla="*/ 2147483647 w 208"/>
                  <a:gd name="T21" fmla="*/ 2147483647 h 332"/>
                  <a:gd name="T22" fmla="*/ 2147483647 w 208"/>
                  <a:gd name="T23" fmla="*/ 2147483647 h 332"/>
                  <a:gd name="T24" fmla="*/ 2147483647 w 208"/>
                  <a:gd name="T25" fmla="*/ 2147483647 h 332"/>
                  <a:gd name="T26" fmla="*/ 2147483647 w 208"/>
                  <a:gd name="T27" fmla="*/ 2147483647 h 332"/>
                  <a:gd name="T28" fmla="*/ 2147483647 w 208"/>
                  <a:gd name="T29" fmla="*/ 2147483647 h 332"/>
                  <a:gd name="T30" fmla="*/ 2147483647 w 208"/>
                  <a:gd name="T31" fmla="*/ 2147483647 h 332"/>
                  <a:gd name="T32" fmla="*/ 2147483647 w 208"/>
                  <a:gd name="T33" fmla="*/ 0 h 332"/>
                  <a:gd name="T34" fmla="*/ 2147483647 w 208"/>
                  <a:gd name="T35" fmla="*/ 2147483647 h 332"/>
                  <a:gd name="T36" fmla="*/ 2147483647 w 208"/>
                  <a:gd name="T37" fmla="*/ 2147483647 h 332"/>
                  <a:gd name="T38" fmla="*/ 2147483647 w 208"/>
                  <a:gd name="T39" fmla="*/ 2147483647 h 332"/>
                  <a:gd name="T40" fmla="*/ 2147483647 w 208"/>
                  <a:gd name="T41" fmla="*/ 2147483647 h 332"/>
                  <a:gd name="T42" fmla="*/ 2147483647 w 208"/>
                  <a:gd name="T43" fmla="*/ 2147483647 h 332"/>
                  <a:gd name="T44" fmla="*/ 2147483647 w 208"/>
                  <a:gd name="T45" fmla="*/ 2147483647 h 332"/>
                  <a:gd name="T46" fmla="*/ 2147483647 w 208"/>
                  <a:gd name="T47" fmla="*/ 2147483647 h 332"/>
                  <a:gd name="T48" fmla="*/ 2147483647 w 208"/>
                  <a:gd name="T49" fmla="*/ 2147483647 h 332"/>
                  <a:gd name="T50" fmla="*/ 2147483647 w 208"/>
                  <a:gd name="T51" fmla="*/ 2147483647 h 332"/>
                  <a:gd name="T52" fmla="*/ 2147483647 w 208"/>
                  <a:gd name="T53" fmla="*/ 2147483647 h 332"/>
                  <a:gd name="T54" fmla="*/ 2147483647 w 208"/>
                  <a:gd name="T55" fmla="*/ 2147483647 h 332"/>
                  <a:gd name="T56" fmla="*/ 2147483647 w 208"/>
                  <a:gd name="T57" fmla="*/ 2147483647 h 332"/>
                  <a:gd name="T58" fmla="*/ 2147483647 w 208"/>
                  <a:gd name="T59" fmla="*/ 2147483647 h 332"/>
                  <a:gd name="T60" fmla="*/ 2147483647 w 208"/>
                  <a:gd name="T61" fmla="*/ 2147483647 h 332"/>
                  <a:gd name="T62" fmla="*/ 2147483647 w 208"/>
                  <a:gd name="T63" fmla="*/ 2147483647 h 332"/>
                  <a:gd name="T64" fmla="*/ 2147483647 w 208"/>
                  <a:gd name="T65" fmla="*/ 2147483647 h 332"/>
                  <a:gd name="T66" fmla="*/ 2147483647 w 208"/>
                  <a:gd name="T67" fmla="*/ 2147483647 h 332"/>
                  <a:gd name="T68" fmla="*/ 2147483647 w 208"/>
                  <a:gd name="T69" fmla="*/ 2147483647 h 332"/>
                  <a:gd name="T70" fmla="*/ 2147483647 w 208"/>
                  <a:gd name="T71" fmla="*/ 2147483647 h 332"/>
                  <a:gd name="T72" fmla="*/ 2147483647 w 208"/>
                  <a:gd name="T73" fmla="*/ 2147483647 h 332"/>
                  <a:gd name="T74" fmla="*/ 2147483647 w 208"/>
                  <a:gd name="T75" fmla="*/ 2147483647 h 332"/>
                  <a:gd name="T76" fmla="*/ 2147483647 w 208"/>
                  <a:gd name="T77" fmla="*/ 2147483647 h 332"/>
                  <a:gd name="T78" fmla="*/ 2147483647 w 208"/>
                  <a:gd name="T79" fmla="*/ 2147483647 h 332"/>
                  <a:gd name="T80" fmla="*/ 2147483647 w 208"/>
                  <a:gd name="T81" fmla="*/ 2147483647 h 332"/>
                  <a:gd name="T82" fmla="*/ 2147483647 w 208"/>
                  <a:gd name="T83" fmla="*/ 2147483647 h 332"/>
                  <a:gd name="T84" fmla="*/ 2147483647 w 208"/>
                  <a:gd name="T85" fmla="*/ 2147483647 h 33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332"/>
                  <a:gd name="T131" fmla="*/ 208 w 208"/>
                  <a:gd name="T132" fmla="*/ 332 h 33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332">
                    <a:moveTo>
                      <a:pt x="186" y="332"/>
                    </a:moveTo>
                    <a:lnTo>
                      <a:pt x="180" y="324"/>
                    </a:lnTo>
                    <a:lnTo>
                      <a:pt x="174" y="318"/>
                    </a:lnTo>
                    <a:lnTo>
                      <a:pt x="154" y="300"/>
                    </a:lnTo>
                    <a:lnTo>
                      <a:pt x="146" y="294"/>
                    </a:lnTo>
                    <a:lnTo>
                      <a:pt x="136" y="292"/>
                    </a:lnTo>
                    <a:lnTo>
                      <a:pt x="118" y="282"/>
                    </a:lnTo>
                    <a:lnTo>
                      <a:pt x="108" y="276"/>
                    </a:lnTo>
                    <a:lnTo>
                      <a:pt x="98" y="268"/>
                    </a:lnTo>
                    <a:lnTo>
                      <a:pt x="94" y="262"/>
                    </a:lnTo>
                    <a:lnTo>
                      <a:pt x="90" y="254"/>
                    </a:lnTo>
                    <a:lnTo>
                      <a:pt x="80" y="232"/>
                    </a:lnTo>
                    <a:lnTo>
                      <a:pt x="72" y="212"/>
                    </a:lnTo>
                    <a:lnTo>
                      <a:pt x="62" y="194"/>
                    </a:lnTo>
                    <a:lnTo>
                      <a:pt x="52" y="174"/>
                    </a:lnTo>
                    <a:lnTo>
                      <a:pt x="46" y="158"/>
                    </a:lnTo>
                    <a:lnTo>
                      <a:pt x="40" y="146"/>
                    </a:lnTo>
                    <a:lnTo>
                      <a:pt x="32" y="132"/>
                    </a:lnTo>
                    <a:lnTo>
                      <a:pt x="24" y="118"/>
                    </a:lnTo>
                    <a:lnTo>
                      <a:pt x="22" y="114"/>
                    </a:lnTo>
                    <a:lnTo>
                      <a:pt x="18" y="112"/>
                    </a:lnTo>
                    <a:lnTo>
                      <a:pt x="12" y="108"/>
                    </a:lnTo>
                    <a:lnTo>
                      <a:pt x="4" y="106"/>
                    </a:lnTo>
                    <a:lnTo>
                      <a:pt x="2" y="104"/>
                    </a:lnTo>
                    <a:lnTo>
                      <a:pt x="0" y="100"/>
                    </a:lnTo>
                    <a:lnTo>
                      <a:pt x="0" y="82"/>
                    </a:lnTo>
                    <a:lnTo>
                      <a:pt x="0" y="66"/>
                    </a:lnTo>
                    <a:lnTo>
                      <a:pt x="2" y="64"/>
                    </a:lnTo>
                    <a:lnTo>
                      <a:pt x="4" y="60"/>
                    </a:lnTo>
                    <a:lnTo>
                      <a:pt x="12" y="54"/>
                    </a:lnTo>
                    <a:lnTo>
                      <a:pt x="16" y="54"/>
                    </a:lnTo>
                    <a:lnTo>
                      <a:pt x="14" y="58"/>
                    </a:lnTo>
                    <a:lnTo>
                      <a:pt x="16" y="60"/>
                    </a:lnTo>
                    <a:lnTo>
                      <a:pt x="16" y="66"/>
                    </a:lnTo>
                    <a:lnTo>
                      <a:pt x="14" y="70"/>
                    </a:lnTo>
                    <a:lnTo>
                      <a:pt x="12" y="74"/>
                    </a:lnTo>
                    <a:lnTo>
                      <a:pt x="22" y="80"/>
                    </a:lnTo>
                    <a:lnTo>
                      <a:pt x="34" y="86"/>
                    </a:lnTo>
                    <a:lnTo>
                      <a:pt x="38" y="84"/>
                    </a:lnTo>
                    <a:lnTo>
                      <a:pt x="40" y="80"/>
                    </a:lnTo>
                    <a:lnTo>
                      <a:pt x="44" y="70"/>
                    </a:lnTo>
                    <a:lnTo>
                      <a:pt x="50" y="56"/>
                    </a:lnTo>
                    <a:lnTo>
                      <a:pt x="54" y="52"/>
                    </a:lnTo>
                    <a:lnTo>
                      <a:pt x="60" y="48"/>
                    </a:lnTo>
                    <a:lnTo>
                      <a:pt x="72" y="42"/>
                    </a:lnTo>
                    <a:lnTo>
                      <a:pt x="82" y="34"/>
                    </a:lnTo>
                    <a:lnTo>
                      <a:pt x="88" y="22"/>
                    </a:lnTo>
                    <a:lnTo>
                      <a:pt x="90" y="18"/>
                    </a:lnTo>
                    <a:lnTo>
                      <a:pt x="90" y="10"/>
                    </a:lnTo>
                    <a:lnTo>
                      <a:pt x="92" y="8"/>
                    </a:lnTo>
                    <a:lnTo>
                      <a:pt x="90" y="0"/>
                    </a:lnTo>
                    <a:lnTo>
                      <a:pt x="96" y="0"/>
                    </a:lnTo>
                    <a:lnTo>
                      <a:pt x="100" y="4"/>
                    </a:lnTo>
                    <a:lnTo>
                      <a:pt x="106" y="8"/>
                    </a:lnTo>
                    <a:lnTo>
                      <a:pt x="114" y="14"/>
                    </a:lnTo>
                    <a:lnTo>
                      <a:pt x="120" y="22"/>
                    </a:lnTo>
                    <a:lnTo>
                      <a:pt x="124" y="26"/>
                    </a:lnTo>
                    <a:lnTo>
                      <a:pt x="126" y="34"/>
                    </a:lnTo>
                    <a:lnTo>
                      <a:pt x="128" y="42"/>
                    </a:lnTo>
                    <a:lnTo>
                      <a:pt x="144" y="42"/>
                    </a:lnTo>
                    <a:lnTo>
                      <a:pt x="146" y="42"/>
                    </a:lnTo>
                    <a:lnTo>
                      <a:pt x="148" y="40"/>
                    </a:lnTo>
                    <a:lnTo>
                      <a:pt x="152" y="38"/>
                    </a:lnTo>
                    <a:lnTo>
                      <a:pt x="154" y="38"/>
                    </a:lnTo>
                    <a:lnTo>
                      <a:pt x="156" y="40"/>
                    </a:lnTo>
                    <a:lnTo>
                      <a:pt x="160" y="44"/>
                    </a:lnTo>
                    <a:lnTo>
                      <a:pt x="160" y="40"/>
                    </a:lnTo>
                    <a:lnTo>
                      <a:pt x="164" y="38"/>
                    </a:lnTo>
                    <a:lnTo>
                      <a:pt x="172" y="40"/>
                    </a:lnTo>
                    <a:lnTo>
                      <a:pt x="178" y="44"/>
                    </a:lnTo>
                    <a:lnTo>
                      <a:pt x="176" y="48"/>
                    </a:lnTo>
                    <a:lnTo>
                      <a:pt x="174" y="52"/>
                    </a:lnTo>
                    <a:lnTo>
                      <a:pt x="170" y="56"/>
                    </a:lnTo>
                    <a:lnTo>
                      <a:pt x="168" y="60"/>
                    </a:lnTo>
                    <a:lnTo>
                      <a:pt x="170" y="64"/>
                    </a:lnTo>
                    <a:lnTo>
                      <a:pt x="174" y="66"/>
                    </a:lnTo>
                    <a:lnTo>
                      <a:pt x="180" y="70"/>
                    </a:lnTo>
                    <a:lnTo>
                      <a:pt x="180" y="74"/>
                    </a:lnTo>
                    <a:lnTo>
                      <a:pt x="176" y="76"/>
                    </a:lnTo>
                    <a:lnTo>
                      <a:pt x="164" y="78"/>
                    </a:lnTo>
                    <a:lnTo>
                      <a:pt x="154" y="80"/>
                    </a:lnTo>
                    <a:lnTo>
                      <a:pt x="144" y="82"/>
                    </a:lnTo>
                    <a:lnTo>
                      <a:pt x="138" y="86"/>
                    </a:lnTo>
                    <a:lnTo>
                      <a:pt x="136" y="90"/>
                    </a:lnTo>
                    <a:lnTo>
                      <a:pt x="134" y="98"/>
                    </a:lnTo>
                    <a:lnTo>
                      <a:pt x="132" y="106"/>
                    </a:lnTo>
                    <a:lnTo>
                      <a:pt x="128" y="118"/>
                    </a:lnTo>
                    <a:lnTo>
                      <a:pt x="126" y="122"/>
                    </a:lnTo>
                    <a:lnTo>
                      <a:pt x="124" y="124"/>
                    </a:lnTo>
                    <a:lnTo>
                      <a:pt x="120" y="128"/>
                    </a:lnTo>
                    <a:lnTo>
                      <a:pt x="118" y="132"/>
                    </a:lnTo>
                    <a:lnTo>
                      <a:pt x="120" y="138"/>
                    </a:lnTo>
                    <a:lnTo>
                      <a:pt x="122" y="142"/>
                    </a:lnTo>
                    <a:lnTo>
                      <a:pt x="126" y="150"/>
                    </a:lnTo>
                    <a:lnTo>
                      <a:pt x="132" y="158"/>
                    </a:lnTo>
                    <a:lnTo>
                      <a:pt x="134" y="162"/>
                    </a:lnTo>
                    <a:lnTo>
                      <a:pt x="134" y="168"/>
                    </a:lnTo>
                    <a:lnTo>
                      <a:pt x="142" y="170"/>
                    </a:lnTo>
                    <a:lnTo>
                      <a:pt x="148" y="174"/>
                    </a:lnTo>
                    <a:lnTo>
                      <a:pt x="154" y="180"/>
                    </a:lnTo>
                    <a:lnTo>
                      <a:pt x="158" y="182"/>
                    </a:lnTo>
                    <a:lnTo>
                      <a:pt x="162" y="180"/>
                    </a:lnTo>
                    <a:lnTo>
                      <a:pt x="164" y="180"/>
                    </a:lnTo>
                    <a:lnTo>
                      <a:pt x="166" y="172"/>
                    </a:lnTo>
                    <a:lnTo>
                      <a:pt x="176" y="172"/>
                    </a:lnTo>
                    <a:lnTo>
                      <a:pt x="176" y="188"/>
                    </a:lnTo>
                    <a:lnTo>
                      <a:pt x="176" y="194"/>
                    </a:lnTo>
                    <a:lnTo>
                      <a:pt x="178" y="196"/>
                    </a:lnTo>
                    <a:lnTo>
                      <a:pt x="180" y="198"/>
                    </a:lnTo>
                    <a:lnTo>
                      <a:pt x="182" y="198"/>
                    </a:lnTo>
                    <a:lnTo>
                      <a:pt x="184" y="198"/>
                    </a:lnTo>
                    <a:lnTo>
                      <a:pt x="192" y="200"/>
                    </a:lnTo>
                    <a:lnTo>
                      <a:pt x="202" y="212"/>
                    </a:lnTo>
                    <a:lnTo>
                      <a:pt x="206" y="218"/>
                    </a:lnTo>
                    <a:lnTo>
                      <a:pt x="208" y="226"/>
                    </a:lnTo>
                    <a:lnTo>
                      <a:pt x="206" y="258"/>
                    </a:lnTo>
                    <a:lnTo>
                      <a:pt x="204" y="264"/>
                    </a:lnTo>
                    <a:lnTo>
                      <a:pt x="204" y="266"/>
                    </a:lnTo>
                    <a:lnTo>
                      <a:pt x="202" y="270"/>
                    </a:lnTo>
                    <a:lnTo>
                      <a:pt x="200" y="276"/>
                    </a:lnTo>
                    <a:lnTo>
                      <a:pt x="202" y="290"/>
                    </a:lnTo>
                    <a:lnTo>
                      <a:pt x="204" y="294"/>
                    </a:lnTo>
                    <a:lnTo>
                      <a:pt x="208" y="296"/>
                    </a:lnTo>
                    <a:lnTo>
                      <a:pt x="204" y="306"/>
                    </a:lnTo>
                    <a:lnTo>
                      <a:pt x="202" y="316"/>
                    </a:lnTo>
                    <a:lnTo>
                      <a:pt x="200" y="322"/>
                    </a:lnTo>
                    <a:lnTo>
                      <a:pt x="196" y="326"/>
                    </a:lnTo>
                    <a:lnTo>
                      <a:pt x="190" y="330"/>
                    </a:lnTo>
                    <a:lnTo>
                      <a:pt x="186" y="3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7" name="ïśḷiḑê"/>
              <p:cNvSpPr/>
              <p:nvPr/>
            </p:nvSpPr>
            <p:spPr bwMode="auto">
              <a:xfrm>
                <a:off x="2412877" y="4173103"/>
                <a:ext cx="341549" cy="396499"/>
              </a:xfrm>
              <a:custGeom>
                <a:avLst/>
                <a:gdLst>
                  <a:gd name="T0" fmla="*/ 2147483647 w 196"/>
                  <a:gd name="T1" fmla="*/ 2147483647 h 238"/>
                  <a:gd name="T2" fmla="*/ 2147483647 w 196"/>
                  <a:gd name="T3" fmla="*/ 2147483647 h 238"/>
                  <a:gd name="T4" fmla="*/ 2147483647 w 196"/>
                  <a:gd name="T5" fmla="*/ 2147483647 h 238"/>
                  <a:gd name="T6" fmla="*/ 2147483647 w 196"/>
                  <a:gd name="T7" fmla="*/ 2147483647 h 238"/>
                  <a:gd name="T8" fmla="*/ 2147483647 w 196"/>
                  <a:gd name="T9" fmla="*/ 2147483647 h 238"/>
                  <a:gd name="T10" fmla="*/ 2147483647 w 196"/>
                  <a:gd name="T11" fmla="*/ 2147483647 h 238"/>
                  <a:gd name="T12" fmla="*/ 2147483647 w 196"/>
                  <a:gd name="T13" fmla="*/ 2147483647 h 238"/>
                  <a:gd name="T14" fmla="*/ 2147483647 w 196"/>
                  <a:gd name="T15" fmla="*/ 2147483647 h 238"/>
                  <a:gd name="T16" fmla="*/ 2147483647 w 196"/>
                  <a:gd name="T17" fmla="*/ 2147483647 h 238"/>
                  <a:gd name="T18" fmla="*/ 2147483647 w 196"/>
                  <a:gd name="T19" fmla="*/ 2147483647 h 238"/>
                  <a:gd name="T20" fmla="*/ 2147483647 w 196"/>
                  <a:gd name="T21" fmla="*/ 2147483647 h 238"/>
                  <a:gd name="T22" fmla="*/ 2147483647 w 196"/>
                  <a:gd name="T23" fmla="*/ 2147483647 h 238"/>
                  <a:gd name="T24" fmla="*/ 2147483647 w 196"/>
                  <a:gd name="T25" fmla="*/ 2147483647 h 238"/>
                  <a:gd name="T26" fmla="*/ 2147483647 w 196"/>
                  <a:gd name="T27" fmla="*/ 2147483647 h 238"/>
                  <a:gd name="T28" fmla="*/ 2147483647 w 196"/>
                  <a:gd name="T29" fmla="*/ 2147483647 h 238"/>
                  <a:gd name="T30" fmla="*/ 2147483647 w 196"/>
                  <a:gd name="T31" fmla="*/ 2147483647 h 238"/>
                  <a:gd name="T32" fmla="*/ 2147483647 w 196"/>
                  <a:gd name="T33" fmla="*/ 2147483647 h 238"/>
                  <a:gd name="T34" fmla="*/ 2147483647 w 196"/>
                  <a:gd name="T35" fmla="*/ 2147483647 h 238"/>
                  <a:gd name="T36" fmla="*/ 2147483647 w 196"/>
                  <a:gd name="T37" fmla="*/ 2147483647 h 238"/>
                  <a:gd name="T38" fmla="*/ 2147483647 w 196"/>
                  <a:gd name="T39" fmla="*/ 2147483647 h 238"/>
                  <a:gd name="T40" fmla="*/ 2147483647 w 196"/>
                  <a:gd name="T41" fmla="*/ 2147483647 h 238"/>
                  <a:gd name="T42" fmla="*/ 2147483647 w 196"/>
                  <a:gd name="T43" fmla="*/ 2147483647 h 238"/>
                  <a:gd name="T44" fmla="*/ 2147483647 w 196"/>
                  <a:gd name="T45" fmla="*/ 2147483647 h 238"/>
                  <a:gd name="T46" fmla="*/ 2147483647 w 196"/>
                  <a:gd name="T47" fmla="*/ 2147483647 h 238"/>
                  <a:gd name="T48" fmla="*/ 2147483647 w 196"/>
                  <a:gd name="T49" fmla="*/ 2147483647 h 238"/>
                  <a:gd name="T50" fmla="*/ 2147483647 w 196"/>
                  <a:gd name="T51" fmla="*/ 2147483647 h 238"/>
                  <a:gd name="T52" fmla="*/ 2147483647 w 196"/>
                  <a:gd name="T53" fmla="*/ 2147483647 h 238"/>
                  <a:gd name="T54" fmla="*/ 2147483647 w 196"/>
                  <a:gd name="T55" fmla="*/ 2147483647 h 238"/>
                  <a:gd name="T56" fmla="*/ 2147483647 w 196"/>
                  <a:gd name="T57" fmla="*/ 2147483647 h 238"/>
                  <a:gd name="T58" fmla="*/ 2147483647 w 196"/>
                  <a:gd name="T59" fmla="*/ 2147483647 h 238"/>
                  <a:gd name="T60" fmla="*/ 2147483647 w 196"/>
                  <a:gd name="T61" fmla="*/ 2147483647 h 238"/>
                  <a:gd name="T62" fmla="*/ 2147483647 w 196"/>
                  <a:gd name="T63" fmla="*/ 2147483647 h 238"/>
                  <a:gd name="T64" fmla="*/ 2147483647 w 196"/>
                  <a:gd name="T65" fmla="*/ 2147483647 h 238"/>
                  <a:gd name="T66" fmla="*/ 2147483647 w 196"/>
                  <a:gd name="T67" fmla="*/ 2147483647 h 238"/>
                  <a:gd name="T68" fmla="*/ 2147483647 w 196"/>
                  <a:gd name="T69" fmla="*/ 2147483647 h 238"/>
                  <a:gd name="T70" fmla="*/ 2147483647 w 196"/>
                  <a:gd name="T71" fmla="*/ 2147483647 h 238"/>
                  <a:gd name="T72" fmla="*/ 2147483647 w 196"/>
                  <a:gd name="T73" fmla="*/ 2147483647 h 238"/>
                  <a:gd name="T74" fmla="*/ 2147483647 w 196"/>
                  <a:gd name="T75" fmla="*/ 2147483647 h 238"/>
                  <a:gd name="T76" fmla="*/ 2147483647 w 196"/>
                  <a:gd name="T77" fmla="*/ 2147483647 h 238"/>
                  <a:gd name="T78" fmla="*/ 2147483647 w 196"/>
                  <a:gd name="T79" fmla="*/ 2147483647 h 238"/>
                  <a:gd name="T80" fmla="*/ 2147483647 w 196"/>
                  <a:gd name="T81" fmla="*/ 2147483647 h 238"/>
                  <a:gd name="T82" fmla="*/ 2147483647 w 196"/>
                  <a:gd name="T83" fmla="*/ 2147483647 h 238"/>
                  <a:gd name="T84" fmla="*/ 2147483647 w 196"/>
                  <a:gd name="T85" fmla="*/ 2147483647 h 238"/>
                  <a:gd name="T86" fmla="*/ 2147483647 w 196"/>
                  <a:gd name="T87" fmla="*/ 2147483647 h 238"/>
                  <a:gd name="T88" fmla="*/ 2147483647 w 196"/>
                  <a:gd name="T89" fmla="*/ 0 h 238"/>
                  <a:gd name="T90" fmla="*/ 2147483647 w 196"/>
                  <a:gd name="T91" fmla="*/ 2147483647 h 238"/>
                  <a:gd name="T92" fmla="*/ 2147483647 w 196"/>
                  <a:gd name="T93" fmla="*/ 2147483647 h 238"/>
                  <a:gd name="T94" fmla="*/ 2147483647 w 196"/>
                  <a:gd name="T95" fmla="*/ 2147483647 h 238"/>
                  <a:gd name="T96" fmla="*/ 0 w 196"/>
                  <a:gd name="T97" fmla="*/ 2147483647 h 23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6"/>
                  <a:gd name="T148" fmla="*/ 0 h 238"/>
                  <a:gd name="T149" fmla="*/ 196 w 196"/>
                  <a:gd name="T150" fmla="*/ 238 h 23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6" h="238">
                    <a:moveTo>
                      <a:pt x="0" y="24"/>
                    </a:moveTo>
                    <a:lnTo>
                      <a:pt x="10" y="34"/>
                    </a:lnTo>
                    <a:lnTo>
                      <a:pt x="14" y="42"/>
                    </a:lnTo>
                    <a:lnTo>
                      <a:pt x="16" y="50"/>
                    </a:lnTo>
                    <a:lnTo>
                      <a:pt x="14" y="82"/>
                    </a:lnTo>
                    <a:lnTo>
                      <a:pt x="12" y="88"/>
                    </a:lnTo>
                    <a:lnTo>
                      <a:pt x="12" y="90"/>
                    </a:lnTo>
                    <a:lnTo>
                      <a:pt x="10" y="94"/>
                    </a:lnTo>
                    <a:lnTo>
                      <a:pt x="8" y="100"/>
                    </a:lnTo>
                    <a:lnTo>
                      <a:pt x="10" y="114"/>
                    </a:lnTo>
                    <a:lnTo>
                      <a:pt x="12" y="118"/>
                    </a:lnTo>
                    <a:lnTo>
                      <a:pt x="16" y="120"/>
                    </a:lnTo>
                    <a:lnTo>
                      <a:pt x="14" y="126"/>
                    </a:lnTo>
                    <a:lnTo>
                      <a:pt x="12" y="132"/>
                    </a:lnTo>
                    <a:lnTo>
                      <a:pt x="8" y="146"/>
                    </a:lnTo>
                    <a:lnTo>
                      <a:pt x="18" y="156"/>
                    </a:lnTo>
                    <a:lnTo>
                      <a:pt x="22" y="168"/>
                    </a:lnTo>
                    <a:lnTo>
                      <a:pt x="26" y="198"/>
                    </a:lnTo>
                    <a:lnTo>
                      <a:pt x="28" y="200"/>
                    </a:lnTo>
                    <a:lnTo>
                      <a:pt x="30" y="202"/>
                    </a:lnTo>
                    <a:lnTo>
                      <a:pt x="34" y="204"/>
                    </a:lnTo>
                    <a:lnTo>
                      <a:pt x="36" y="208"/>
                    </a:lnTo>
                    <a:lnTo>
                      <a:pt x="42" y="228"/>
                    </a:lnTo>
                    <a:lnTo>
                      <a:pt x="44" y="234"/>
                    </a:lnTo>
                    <a:lnTo>
                      <a:pt x="46" y="238"/>
                    </a:lnTo>
                    <a:lnTo>
                      <a:pt x="50" y="238"/>
                    </a:lnTo>
                    <a:lnTo>
                      <a:pt x="56" y="236"/>
                    </a:lnTo>
                    <a:lnTo>
                      <a:pt x="60" y="232"/>
                    </a:lnTo>
                    <a:lnTo>
                      <a:pt x="70" y="220"/>
                    </a:lnTo>
                    <a:lnTo>
                      <a:pt x="76" y="226"/>
                    </a:lnTo>
                    <a:lnTo>
                      <a:pt x="84" y="228"/>
                    </a:lnTo>
                    <a:lnTo>
                      <a:pt x="92" y="230"/>
                    </a:lnTo>
                    <a:lnTo>
                      <a:pt x="98" y="238"/>
                    </a:lnTo>
                    <a:lnTo>
                      <a:pt x="100" y="232"/>
                    </a:lnTo>
                    <a:lnTo>
                      <a:pt x="104" y="230"/>
                    </a:lnTo>
                    <a:lnTo>
                      <a:pt x="112" y="228"/>
                    </a:lnTo>
                    <a:lnTo>
                      <a:pt x="126" y="228"/>
                    </a:lnTo>
                    <a:lnTo>
                      <a:pt x="126" y="204"/>
                    </a:lnTo>
                    <a:lnTo>
                      <a:pt x="128" y="196"/>
                    </a:lnTo>
                    <a:lnTo>
                      <a:pt x="132" y="188"/>
                    </a:lnTo>
                    <a:lnTo>
                      <a:pt x="136" y="180"/>
                    </a:lnTo>
                    <a:lnTo>
                      <a:pt x="144" y="176"/>
                    </a:lnTo>
                    <a:lnTo>
                      <a:pt x="152" y="172"/>
                    </a:lnTo>
                    <a:lnTo>
                      <a:pt x="162" y="172"/>
                    </a:lnTo>
                    <a:lnTo>
                      <a:pt x="170" y="172"/>
                    </a:lnTo>
                    <a:lnTo>
                      <a:pt x="178" y="174"/>
                    </a:lnTo>
                    <a:lnTo>
                      <a:pt x="190" y="180"/>
                    </a:lnTo>
                    <a:lnTo>
                      <a:pt x="190" y="174"/>
                    </a:lnTo>
                    <a:lnTo>
                      <a:pt x="192" y="170"/>
                    </a:lnTo>
                    <a:lnTo>
                      <a:pt x="196" y="162"/>
                    </a:lnTo>
                    <a:lnTo>
                      <a:pt x="196" y="156"/>
                    </a:lnTo>
                    <a:lnTo>
                      <a:pt x="196" y="148"/>
                    </a:lnTo>
                    <a:lnTo>
                      <a:pt x="194" y="146"/>
                    </a:lnTo>
                    <a:lnTo>
                      <a:pt x="186" y="138"/>
                    </a:lnTo>
                    <a:lnTo>
                      <a:pt x="184" y="134"/>
                    </a:lnTo>
                    <a:lnTo>
                      <a:pt x="180" y="130"/>
                    </a:lnTo>
                    <a:lnTo>
                      <a:pt x="180" y="126"/>
                    </a:lnTo>
                    <a:lnTo>
                      <a:pt x="180" y="120"/>
                    </a:lnTo>
                    <a:lnTo>
                      <a:pt x="168" y="118"/>
                    </a:lnTo>
                    <a:lnTo>
                      <a:pt x="158" y="116"/>
                    </a:lnTo>
                    <a:lnTo>
                      <a:pt x="154" y="112"/>
                    </a:lnTo>
                    <a:lnTo>
                      <a:pt x="152" y="108"/>
                    </a:lnTo>
                    <a:lnTo>
                      <a:pt x="152" y="102"/>
                    </a:lnTo>
                    <a:lnTo>
                      <a:pt x="152" y="94"/>
                    </a:lnTo>
                    <a:lnTo>
                      <a:pt x="150" y="92"/>
                    </a:lnTo>
                    <a:lnTo>
                      <a:pt x="148" y="90"/>
                    </a:lnTo>
                    <a:lnTo>
                      <a:pt x="146" y="80"/>
                    </a:lnTo>
                    <a:lnTo>
                      <a:pt x="142" y="70"/>
                    </a:lnTo>
                    <a:lnTo>
                      <a:pt x="138" y="68"/>
                    </a:lnTo>
                    <a:lnTo>
                      <a:pt x="134" y="66"/>
                    </a:lnTo>
                    <a:lnTo>
                      <a:pt x="124" y="68"/>
                    </a:lnTo>
                    <a:lnTo>
                      <a:pt x="120" y="68"/>
                    </a:lnTo>
                    <a:lnTo>
                      <a:pt x="116" y="68"/>
                    </a:lnTo>
                    <a:lnTo>
                      <a:pt x="114" y="66"/>
                    </a:lnTo>
                    <a:lnTo>
                      <a:pt x="114" y="62"/>
                    </a:lnTo>
                    <a:lnTo>
                      <a:pt x="108" y="60"/>
                    </a:lnTo>
                    <a:lnTo>
                      <a:pt x="104" y="58"/>
                    </a:lnTo>
                    <a:lnTo>
                      <a:pt x="100" y="54"/>
                    </a:lnTo>
                    <a:lnTo>
                      <a:pt x="98" y="52"/>
                    </a:lnTo>
                    <a:lnTo>
                      <a:pt x="94" y="54"/>
                    </a:lnTo>
                    <a:lnTo>
                      <a:pt x="84" y="50"/>
                    </a:lnTo>
                    <a:lnTo>
                      <a:pt x="74" y="44"/>
                    </a:lnTo>
                    <a:lnTo>
                      <a:pt x="70" y="36"/>
                    </a:lnTo>
                    <a:lnTo>
                      <a:pt x="66" y="30"/>
                    </a:lnTo>
                    <a:lnTo>
                      <a:pt x="64" y="20"/>
                    </a:lnTo>
                    <a:lnTo>
                      <a:pt x="66" y="10"/>
                    </a:lnTo>
                    <a:lnTo>
                      <a:pt x="66" y="6"/>
                    </a:lnTo>
                    <a:lnTo>
                      <a:pt x="64" y="2"/>
                    </a:lnTo>
                    <a:lnTo>
                      <a:pt x="62" y="0"/>
                    </a:lnTo>
                    <a:lnTo>
                      <a:pt x="56" y="0"/>
                    </a:lnTo>
                    <a:lnTo>
                      <a:pt x="48" y="2"/>
                    </a:lnTo>
                    <a:lnTo>
                      <a:pt x="42" y="6"/>
                    </a:lnTo>
                    <a:lnTo>
                      <a:pt x="30" y="14"/>
                    </a:lnTo>
                    <a:lnTo>
                      <a:pt x="20" y="22"/>
                    </a:lnTo>
                    <a:lnTo>
                      <a:pt x="12" y="26"/>
                    </a:lnTo>
                    <a:lnTo>
                      <a:pt x="8" y="26"/>
                    </a:lnTo>
                    <a:lnTo>
                      <a:pt x="4" y="24"/>
                    </a:lnTo>
                    <a:lnTo>
                      <a:pt x="0" y="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8" name="ïṣļîḓe"/>
              <p:cNvSpPr/>
              <p:nvPr/>
            </p:nvSpPr>
            <p:spPr bwMode="auto">
              <a:xfrm>
                <a:off x="2631853" y="4461722"/>
                <a:ext cx="234127" cy="252191"/>
              </a:xfrm>
              <a:custGeom>
                <a:avLst/>
                <a:gdLst>
                  <a:gd name="T0" fmla="*/ 2147483647 w 134"/>
                  <a:gd name="T1" fmla="*/ 2147483647 h 152"/>
                  <a:gd name="T2" fmla="*/ 2147483647 w 134"/>
                  <a:gd name="T3" fmla="*/ 2147483647 h 152"/>
                  <a:gd name="T4" fmla="*/ 2147483647 w 134"/>
                  <a:gd name="T5" fmla="*/ 2147483647 h 152"/>
                  <a:gd name="T6" fmla="*/ 2147483647 w 134"/>
                  <a:gd name="T7" fmla="*/ 2147483647 h 152"/>
                  <a:gd name="T8" fmla="*/ 2147483647 w 134"/>
                  <a:gd name="T9" fmla="*/ 2147483647 h 152"/>
                  <a:gd name="T10" fmla="*/ 2147483647 w 134"/>
                  <a:gd name="T11" fmla="*/ 2147483647 h 152"/>
                  <a:gd name="T12" fmla="*/ 2147483647 w 134"/>
                  <a:gd name="T13" fmla="*/ 2147483647 h 152"/>
                  <a:gd name="T14" fmla="*/ 2147483647 w 134"/>
                  <a:gd name="T15" fmla="*/ 2147483647 h 152"/>
                  <a:gd name="T16" fmla="*/ 2147483647 w 134"/>
                  <a:gd name="T17" fmla="*/ 2147483647 h 152"/>
                  <a:gd name="T18" fmla="*/ 2147483647 w 134"/>
                  <a:gd name="T19" fmla="*/ 2147483647 h 152"/>
                  <a:gd name="T20" fmla="*/ 2147483647 w 134"/>
                  <a:gd name="T21" fmla="*/ 2147483647 h 152"/>
                  <a:gd name="T22" fmla="*/ 2147483647 w 134"/>
                  <a:gd name="T23" fmla="*/ 2147483647 h 152"/>
                  <a:gd name="T24" fmla="*/ 2147483647 w 134"/>
                  <a:gd name="T25" fmla="*/ 2147483647 h 152"/>
                  <a:gd name="T26" fmla="*/ 2147483647 w 134"/>
                  <a:gd name="T27" fmla="*/ 2147483647 h 152"/>
                  <a:gd name="T28" fmla="*/ 2147483647 w 134"/>
                  <a:gd name="T29" fmla="*/ 2147483647 h 152"/>
                  <a:gd name="T30" fmla="*/ 2147483647 w 134"/>
                  <a:gd name="T31" fmla="*/ 2147483647 h 152"/>
                  <a:gd name="T32" fmla="*/ 2147483647 w 134"/>
                  <a:gd name="T33" fmla="*/ 2147483647 h 152"/>
                  <a:gd name="T34" fmla="*/ 2147483647 w 134"/>
                  <a:gd name="T35" fmla="*/ 2147483647 h 152"/>
                  <a:gd name="T36" fmla="*/ 2147483647 w 134"/>
                  <a:gd name="T37" fmla="*/ 2147483647 h 152"/>
                  <a:gd name="T38" fmla="*/ 2147483647 w 134"/>
                  <a:gd name="T39" fmla="*/ 2147483647 h 152"/>
                  <a:gd name="T40" fmla="*/ 2147483647 w 134"/>
                  <a:gd name="T41" fmla="*/ 2147483647 h 152"/>
                  <a:gd name="T42" fmla="*/ 2147483647 w 134"/>
                  <a:gd name="T43" fmla="*/ 2147483647 h 152"/>
                  <a:gd name="T44" fmla="*/ 2147483647 w 134"/>
                  <a:gd name="T45" fmla="*/ 2147483647 h 152"/>
                  <a:gd name="T46" fmla="*/ 2147483647 w 134"/>
                  <a:gd name="T47" fmla="*/ 2147483647 h 152"/>
                  <a:gd name="T48" fmla="*/ 2147483647 w 134"/>
                  <a:gd name="T49" fmla="*/ 2147483647 h 152"/>
                  <a:gd name="T50" fmla="*/ 2147483647 w 134"/>
                  <a:gd name="T51" fmla="*/ 2147483647 h 152"/>
                  <a:gd name="T52" fmla="*/ 2147483647 w 134"/>
                  <a:gd name="T53" fmla="*/ 2147483647 h 152"/>
                  <a:gd name="T54" fmla="*/ 2147483647 w 134"/>
                  <a:gd name="T55" fmla="*/ 2147483647 h 152"/>
                  <a:gd name="T56" fmla="*/ 2147483647 w 134"/>
                  <a:gd name="T57" fmla="*/ 2147483647 h 152"/>
                  <a:gd name="T58" fmla="*/ 2147483647 w 134"/>
                  <a:gd name="T59" fmla="*/ 2147483647 h 152"/>
                  <a:gd name="T60" fmla="*/ 2147483647 w 134"/>
                  <a:gd name="T61" fmla="*/ 2147483647 h 152"/>
                  <a:gd name="T62" fmla="*/ 2147483647 w 134"/>
                  <a:gd name="T63" fmla="*/ 2147483647 h 152"/>
                  <a:gd name="T64" fmla="*/ 0 w 134"/>
                  <a:gd name="T65" fmla="*/ 2147483647 h 152"/>
                  <a:gd name="T66" fmla="*/ 0 w 134"/>
                  <a:gd name="T67" fmla="*/ 2147483647 h 152"/>
                  <a:gd name="T68" fmla="*/ 0 w 134"/>
                  <a:gd name="T69" fmla="*/ 2147483647 h 152"/>
                  <a:gd name="T70" fmla="*/ 2147483647 w 134"/>
                  <a:gd name="T71" fmla="*/ 2147483647 h 152"/>
                  <a:gd name="T72" fmla="*/ 2147483647 w 134"/>
                  <a:gd name="T73" fmla="*/ 2147483647 h 152"/>
                  <a:gd name="T74" fmla="*/ 2147483647 w 134"/>
                  <a:gd name="T75" fmla="*/ 2147483647 h 152"/>
                  <a:gd name="T76" fmla="*/ 2147483647 w 134"/>
                  <a:gd name="T77" fmla="*/ 2147483647 h 152"/>
                  <a:gd name="T78" fmla="*/ 2147483647 w 134"/>
                  <a:gd name="T79" fmla="*/ 0 h 152"/>
                  <a:gd name="T80" fmla="*/ 2147483647 w 134"/>
                  <a:gd name="T81" fmla="*/ 0 h 152"/>
                  <a:gd name="T82" fmla="*/ 2147483647 w 134"/>
                  <a:gd name="T83" fmla="*/ 0 h 152"/>
                  <a:gd name="T84" fmla="*/ 2147483647 w 134"/>
                  <a:gd name="T85" fmla="*/ 2147483647 h 152"/>
                  <a:gd name="T86" fmla="*/ 2147483647 w 134"/>
                  <a:gd name="T87" fmla="*/ 2147483647 h 152"/>
                  <a:gd name="T88" fmla="*/ 2147483647 w 134"/>
                  <a:gd name="T89" fmla="*/ 2147483647 h 152"/>
                  <a:gd name="T90" fmla="*/ 2147483647 w 134"/>
                  <a:gd name="T91" fmla="*/ 2147483647 h 152"/>
                  <a:gd name="T92" fmla="*/ 2147483647 w 134"/>
                  <a:gd name="T93" fmla="*/ 2147483647 h 152"/>
                  <a:gd name="T94" fmla="*/ 2147483647 w 134"/>
                  <a:gd name="T95" fmla="*/ 2147483647 h 152"/>
                  <a:gd name="T96" fmla="*/ 2147483647 w 134"/>
                  <a:gd name="T97" fmla="*/ 2147483647 h 152"/>
                  <a:gd name="T98" fmla="*/ 2147483647 w 134"/>
                  <a:gd name="T99" fmla="*/ 2147483647 h 152"/>
                  <a:gd name="T100" fmla="*/ 2147483647 w 134"/>
                  <a:gd name="T101" fmla="*/ 2147483647 h 152"/>
                  <a:gd name="T102" fmla="*/ 2147483647 w 134"/>
                  <a:gd name="T103" fmla="*/ 2147483647 h 152"/>
                  <a:gd name="T104" fmla="*/ 2147483647 w 134"/>
                  <a:gd name="T105" fmla="*/ 2147483647 h 152"/>
                  <a:gd name="T106" fmla="*/ 2147483647 w 134"/>
                  <a:gd name="T107" fmla="*/ 2147483647 h 152"/>
                  <a:gd name="T108" fmla="*/ 2147483647 w 134"/>
                  <a:gd name="T109" fmla="*/ 2147483647 h 152"/>
                  <a:gd name="T110" fmla="*/ 2147483647 w 134"/>
                  <a:gd name="T111" fmla="*/ 2147483647 h 152"/>
                  <a:gd name="T112" fmla="*/ 2147483647 w 134"/>
                  <a:gd name="T113" fmla="*/ 2147483647 h 152"/>
                  <a:gd name="T114" fmla="*/ 2147483647 w 134"/>
                  <a:gd name="T115" fmla="*/ 2147483647 h 152"/>
                  <a:gd name="T116" fmla="*/ 2147483647 w 134"/>
                  <a:gd name="T117" fmla="*/ 2147483647 h 152"/>
                  <a:gd name="T118" fmla="*/ 2147483647 w 134"/>
                  <a:gd name="T119" fmla="*/ 2147483647 h 152"/>
                  <a:gd name="T120" fmla="*/ 2147483647 w 134"/>
                  <a:gd name="T121" fmla="*/ 2147483647 h 152"/>
                  <a:gd name="T122" fmla="*/ 2147483647 w 134"/>
                  <a:gd name="T123" fmla="*/ 2147483647 h 152"/>
                  <a:gd name="T124" fmla="*/ 2147483647 w 134"/>
                  <a:gd name="T125" fmla="*/ 2147483647 h 15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34"/>
                  <a:gd name="T190" fmla="*/ 0 h 152"/>
                  <a:gd name="T191" fmla="*/ 134 w 134"/>
                  <a:gd name="T192" fmla="*/ 152 h 15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34" h="152">
                    <a:moveTo>
                      <a:pt x="132" y="118"/>
                    </a:moveTo>
                    <a:lnTo>
                      <a:pt x="134" y="122"/>
                    </a:lnTo>
                    <a:lnTo>
                      <a:pt x="134" y="130"/>
                    </a:lnTo>
                    <a:lnTo>
                      <a:pt x="134" y="136"/>
                    </a:lnTo>
                    <a:lnTo>
                      <a:pt x="130" y="138"/>
                    </a:lnTo>
                    <a:lnTo>
                      <a:pt x="122" y="146"/>
                    </a:lnTo>
                    <a:lnTo>
                      <a:pt x="112" y="150"/>
                    </a:lnTo>
                    <a:lnTo>
                      <a:pt x="102" y="152"/>
                    </a:lnTo>
                    <a:lnTo>
                      <a:pt x="94" y="152"/>
                    </a:lnTo>
                    <a:lnTo>
                      <a:pt x="86" y="150"/>
                    </a:lnTo>
                    <a:lnTo>
                      <a:pt x="82" y="148"/>
                    </a:lnTo>
                    <a:lnTo>
                      <a:pt x="74" y="148"/>
                    </a:lnTo>
                    <a:lnTo>
                      <a:pt x="76" y="138"/>
                    </a:lnTo>
                    <a:lnTo>
                      <a:pt x="80" y="132"/>
                    </a:lnTo>
                    <a:lnTo>
                      <a:pt x="82" y="124"/>
                    </a:lnTo>
                    <a:lnTo>
                      <a:pt x="84" y="116"/>
                    </a:lnTo>
                    <a:lnTo>
                      <a:pt x="82" y="110"/>
                    </a:lnTo>
                    <a:lnTo>
                      <a:pt x="78" y="106"/>
                    </a:lnTo>
                    <a:lnTo>
                      <a:pt x="72" y="106"/>
                    </a:lnTo>
                    <a:lnTo>
                      <a:pt x="64" y="104"/>
                    </a:lnTo>
                    <a:lnTo>
                      <a:pt x="62" y="102"/>
                    </a:lnTo>
                    <a:lnTo>
                      <a:pt x="60" y="98"/>
                    </a:lnTo>
                    <a:lnTo>
                      <a:pt x="58" y="94"/>
                    </a:lnTo>
                    <a:lnTo>
                      <a:pt x="54" y="92"/>
                    </a:lnTo>
                    <a:lnTo>
                      <a:pt x="46" y="90"/>
                    </a:lnTo>
                    <a:lnTo>
                      <a:pt x="40" y="88"/>
                    </a:lnTo>
                    <a:lnTo>
                      <a:pt x="34" y="88"/>
                    </a:lnTo>
                    <a:lnTo>
                      <a:pt x="30" y="86"/>
                    </a:lnTo>
                    <a:lnTo>
                      <a:pt x="24" y="82"/>
                    </a:lnTo>
                    <a:lnTo>
                      <a:pt x="12" y="66"/>
                    </a:lnTo>
                    <a:lnTo>
                      <a:pt x="4" y="62"/>
                    </a:lnTo>
                    <a:lnTo>
                      <a:pt x="2" y="60"/>
                    </a:lnTo>
                    <a:lnTo>
                      <a:pt x="0" y="58"/>
                    </a:lnTo>
                    <a:lnTo>
                      <a:pt x="0" y="56"/>
                    </a:lnTo>
                    <a:lnTo>
                      <a:pt x="0" y="32"/>
                    </a:lnTo>
                    <a:lnTo>
                      <a:pt x="2" y="24"/>
                    </a:lnTo>
                    <a:lnTo>
                      <a:pt x="6" y="16"/>
                    </a:lnTo>
                    <a:lnTo>
                      <a:pt x="10" y="8"/>
                    </a:lnTo>
                    <a:lnTo>
                      <a:pt x="18" y="4"/>
                    </a:lnTo>
                    <a:lnTo>
                      <a:pt x="26" y="0"/>
                    </a:lnTo>
                    <a:lnTo>
                      <a:pt x="36" y="0"/>
                    </a:lnTo>
                    <a:lnTo>
                      <a:pt x="44" y="0"/>
                    </a:lnTo>
                    <a:lnTo>
                      <a:pt x="52" y="2"/>
                    </a:lnTo>
                    <a:lnTo>
                      <a:pt x="64" y="8"/>
                    </a:lnTo>
                    <a:lnTo>
                      <a:pt x="64" y="18"/>
                    </a:lnTo>
                    <a:lnTo>
                      <a:pt x="70" y="34"/>
                    </a:lnTo>
                    <a:lnTo>
                      <a:pt x="76" y="50"/>
                    </a:lnTo>
                    <a:lnTo>
                      <a:pt x="78" y="54"/>
                    </a:lnTo>
                    <a:lnTo>
                      <a:pt x="82" y="56"/>
                    </a:lnTo>
                    <a:lnTo>
                      <a:pt x="92" y="56"/>
                    </a:lnTo>
                    <a:lnTo>
                      <a:pt x="100" y="58"/>
                    </a:lnTo>
                    <a:lnTo>
                      <a:pt x="106" y="62"/>
                    </a:lnTo>
                    <a:lnTo>
                      <a:pt x="108" y="68"/>
                    </a:lnTo>
                    <a:lnTo>
                      <a:pt x="114" y="80"/>
                    </a:lnTo>
                    <a:lnTo>
                      <a:pt x="120" y="90"/>
                    </a:lnTo>
                    <a:lnTo>
                      <a:pt x="122" y="86"/>
                    </a:lnTo>
                    <a:lnTo>
                      <a:pt x="126" y="84"/>
                    </a:lnTo>
                    <a:lnTo>
                      <a:pt x="128" y="82"/>
                    </a:lnTo>
                    <a:lnTo>
                      <a:pt x="132" y="84"/>
                    </a:lnTo>
                    <a:lnTo>
                      <a:pt x="132" y="88"/>
                    </a:lnTo>
                    <a:lnTo>
                      <a:pt x="132" y="94"/>
                    </a:lnTo>
                    <a:lnTo>
                      <a:pt x="132" y="106"/>
                    </a:lnTo>
                    <a:lnTo>
                      <a:pt x="132" y="11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59" name="iSlïde"/>
              <p:cNvSpPr/>
              <p:nvPr/>
            </p:nvSpPr>
            <p:spPr bwMode="auto">
              <a:xfrm>
                <a:off x="2799873" y="4797975"/>
                <a:ext cx="145985" cy="135904"/>
              </a:xfrm>
              <a:custGeom>
                <a:avLst/>
                <a:gdLst>
                  <a:gd name="T0" fmla="*/ 2147483647 w 84"/>
                  <a:gd name="T1" fmla="*/ 0 h 82"/>
                  <a:gd name="T2" fmla="*/ 2147483647 w 84"/>
                  <a:gd name="T3" fmla="*/ 0 h 82"/>
                  <a:gd name="T4" fmla="*/ 2147483647 w 84"/>
                  <a:gd name="T5" fmla="*/ 2147483647 h 82"/>
                  <a:gd name="T6" fmla="*/ 2147483647 w 84"/>
                  <a:gd name="T7" fmla="*/ 2147483647 h 82"/>
                  <a:gd name="T8" fmla="*/ 2147483647 w 84"/>
                  <a:gd name="T9" fmla="*/ 2147483647 h 82"/>
                  <a:gd name="T10" fmla="*/ 2147483647 w 84"/>
                  <a:gd name="T11" fmla="*/ 2147483647 h 82"/>
                  <a:gd name="T12" fmla="*/ 2147483647 w 84"/>
                  <a:gd name="T13" fmla="*/ 2147483647 h 82"/>
                  <a:gd name="T14" fmla="*/ 2147483647 w 84"/>
                  <a:gd name="T15" fmla="*/ 2147483647 h 82"/>
                  <a:gd name="T16" fmla="*/ 2147483647 w 84"/>
                  <a:gd name="T17" fmla="*/ 2147483647 h 82"/>
                  <a:gd name="T18" fmla="*/ 2147483647 w 84"/>
                  <a:gd name="T19" fmla="*/ 2147483647 h 82"/>
                  <a:gd name="T20" fmla="*/ 2147483647 w 84"/>
                  <a:gd name="T21" fmla="*/ 2147483647 h 82"/>
                  <a:gd name="T22" fmla="*/ 2147483647 w 84"/>
                  <a:gd name="T23" fmla="*/ 2147483647 h 82"/>
                  <a:gd name="T24" fmla="*/ 2147483647 w 84"/>
                  <a:gd name="T25" fmla="*/ 2147483647 h 82"/>
                  <a:gd name="T26" fmla="*/ 2147483647 w 84"/>
                  <a:gd name="T27" fmla="*/ 2147483647 h 82"/>
                  <a:gd name="T28" fmla="*/ 2147483647 w 84"/>
                  <a:gd name="T29" fmla="*/ 2147483647 h 82"/>
                  <a:gd name="T30" fmla="*/ 0 w 84"/>
                  <a:gd name="T31" fmla="*/ 2147483647 h 82"/>
                  <a:gd name="T32" fmla="*/ 2147483647 w 84"/>
                  <a:gd name="T33" fmla="*/ 0 h 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4"/>
                  <a:gd name="T52" fmla="*/ 0 h 82"/>
                  <a:gd name="T53" fmla="*/ 84 w 84"/>
                  <a:gd name="T54" fmla="*/ 82 h 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4" h="82">
                    <a:moveTo>
                      <a:pt x="2" y="0"/>
                    </a:moveTo>
                    <a:lnTo>
                      <a:pt x="12" y="0"/>
                    </a:lnTo>
                    <a:lnTo>
                      <a:pt x="22" y="4"/>
                    </a:lnTo>
                    <a:lnTo>
                      <a:pt x="34" y="12"/>
                    </a:lnTo>
                    <a:lnTo>
                      <a:pt x="44" y="18"/>
                    </a:lnTo>
                    <a:lnTo>
                      <a:pt x="66" y="36"/>
                    </a:lnTo>
                    <a:lnTo>
                      <a:pt x="84" y="50"/>
                    </a:lnTo>
                    <a:lnTo>
                      <a:pt x="78" y="62"/>
                    </a:lnTo>
                    <a:lnTo>
                      <a:pt x="72" y="72"/>
                    </a:lnTo>
                    <a:lnTo>
                      <a:pt x="66" y="78"/>
                    </a:lnTo>
                    <a:lnTo>
                      <a:pt x="60" y="82"/>
                    </a:lnTo>
                    <a:lnTo>
                      <a:pt x="58" y="82"/>
                    </a:lnTo>
                    <a:lnTo>
                      <a:pt x="40" y="80"/>
                    </a:lnTo>
                    <a:lnTo>
                      <a:pt x="24" y="76"/>
                    </a:lnTo>
                    <a:lnTo>
                      <a:pt x="12" y="72"/>
                    </a:lnTo>
                    <a:lnTo>
                      <a:pt x="0" y="66"/>
                    </a:lnTo>
                    <a:lnTo>
                      <a:pt x="2"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60" name="ïşľïdé"/>
              <p:cNvSpPr/>
              <p:nvPr/>
            </p:nvSpPr>
            <p:spPr bwMode="auto">
              <a:xfrm>
                <a:off x="2462456" y="4541582"/>
                <a:ext cx="426937" cy="920495"/>
              </a:xfrm>
              <a:custGeom>
                <a:avLst/>
                <a:gdLst>
                  <a:gd name="T0" fmla="*/ 2147483647 w 246"/>
                  <a:gd name="T1" fmla="*/ 2147483647 h 552"/>
                  <a:gd name="T2" fmla="*/ 2147483647 w 246"/>
                  <a:gd name="T3" fmla="*/ 2147483647 h 552"/>
                  <a:gd name="T4" fmla="*/ 2147483647 w 246"/>
                  <a:gd name="T5" fmla="*/ 2147483647 h 552"/>
                  <a:gd name="T6" fmla="*/ 2147483647 w 246"/>
                  <a:gd name="T7" fmla="*/ 2147483647 h 552"/>
                  <a:gd name="T8" fmla="*/ 2147483647 w 246"/>
                  <a:gd name="T9" fmla="*/ 2147483647 h 552"/>
                  <a:gd name="T10" fmla="*/ 2147483647 w 246"/>
                  <a:gd name="T11" fmla="*/ 2147483647 h 552"/>
                  <a:gd name="T12" fmla="*/ 2147483647 w 246"/>
                  <a:gd name="T13" fmla="*/ 2147483647 h 552"/>
                  <a:gd name="T14" fmla="*/ 2147483647 w 246"/>
                  <a:gd name="T15" fmla="*/ 2147483647 h 552"/>
                  <a:gd name="T16" fmla="*/ 2147483647 w 246"/>
                  <a:gd name="T17" fmla="*/ 2147483647 h 552"/>
                  <a:gd name="T18" fmla="*/ 2147483647 w 246"/>
                  <a:gd name="T19" fmla="*/ 2147483647 h 552"/>
                  <a:gd name="T20" fmla="*/ 2147483647 w 246"/>
                  <a:gd name="T21" fmla="*/ 2147483647 h 552"/>
                  <a:gd name="T22" fmla="*/ 2147483647 w 246"/>
                  <a:gd name="T23" fmla="*/ 2147483647 h 552"/>
                  <a:gd name="T24" fmla="*/ 2147483647 w 246"/>
                  <a:gd name="T25" fmla="*/ 2147483647 h 552"/>
                  <a:gd name="T26" fmla="*/ 2147483647 w 246"/>
                  <a:gd name="T27" fmla="*/ 2147483647 h 552"/>
                  <a:gd name="T28" fmla="*/ 2147483647 w 246"/>
                  <a:gd name="T29" fmla="*/ 2147483647 h 552"/>
                  <a:gd name="T30" fmla="*/ 2147483647 w 246"/>
                  <a:gd name="T31" fmla="*/ 2147483647 h 552"/>
                  <a:gd name="T32" fmla="*/ 2147483647 w 246"/>
                  <a:gd name="T33" fmla="*/ 2147483647 h 552"/>
                  <a:gd name="T34" fmla="*/ 2147483647 w 246"/>
                  <a:gd name="T35" fmla="*/ 2147483647 h 552"/>
                  <a:gd name="T36" fmla="*/ 2147483647 w 246"/>
                  <a:gd name="T37" fmla="*/ 2147483647 h 552"/>
                  <a:gd name="T38" fmla="*/ 2147483647 w 246"/>
                  <a:gd name="T39" fmla="*/ 2147483647 h 552"/>
                  <a:gd name="T40" fmla="*/ 2147483647 w 246"/>
                  <a:gd name="T41" fmla="*/ 2147483647 h 552"/>
                  <a:gd name="T42" fmla="*/ 2147483647 w 246"/>
                  <a:gd name="T43" fmla="*/ 2147483647 h 552"/>
                  <a:gd name="T44" fmla="*/ 2147483647 w 246"/>
                  <a:gd name="T45" fmla="*/ 2147483647 h 552"/>
                  <a:gd name="T46" fmla="*/ 2147483647 w 246"/>
                  <a:gd name="T47" fmla="*/ 2147483647 h 552"/>
                  <a:gd name="T48" fmla="*/ 2147483647 w 246"/>
                  <a:gd name="T49" fmla="*/ 2147483647 h 552"/>
                  <a:gd name="T50" fmla="*/ 2147483647 w 246"/>
                  <a:gd name="T51" fmla="*/ 2147483647 h 552"/>
                  <a:gd name="T52" fmla="*/ 2147483647 w 246"/>
                  <a:gd name="T53" fmla="*/ 2147483647 h 552"/>
                  <a:gd name="T54" fmla="*/ 2147483647 w 246"/>
                  <a:gd name="T55" fmla="*/ 2147483647 h 552"/>
                  <a:gd name="T56" fmla="*/ 2147483647 w 246"/>
                  <a:gd name="T57" fmla="*/ 2147483647 h 552"/>
                  <a:gd name="T58" fmla="*/ 2147483647 w 246"/>
                  <a:gd name="T59" fmla="*/ 2147483647 h 552"/>
                  <a:gd name="T60" fmla="*/ 2147483647 w 246"/>
                  <a:gd name="T61" fmla="*/ 2147483647 h 552"/>
                  <a:gd name="T62" fmla="*/ 2147483647 w 246"/>
                  <a:gd name="T63" fmla="*/ 2147483647 h 552"/>
                  <a:gd name="T64" fmla="*/ 2147483647 w 246"/>
                  <a:gd name="T65" fmla="*/ 2147483647 h 552"/>
                  <a:gd name="T66" fmla="*/ 2147483647 w 246"/>
                  <a:gd name="T67" fmla="*/ 2147483647 h 552"/>
                  <a:gd name="T68" fmla="*/ 2147483647 w 246"/>
                  <a:gd name="T69" fmla="*/ 2147483647 h 552"/>
                  <a:gd name="T70" fmla="*/ 2147483647 w 246"/>
                  <a:gd name="T71" fmla="*/ 2147483647 h 552"/>
                  <a:gd name="T72" fmla="*/ 2147483647 w 246"/>
                  <a:gd name="T73" fmla="*/ 2147483647 h 552"/>
                  <a:gd name="T74" fmla="*/ 2147483647 w 246"/>
                  <a:gd name="T75" fmla="*/ 2147483647 h 552"/>
                  <a:gd name="T76" fmla="*/ 2147483647 w 246"/>
                  <a:gd name="T77" fmla="*/ 2147483647 h 552"/>
                  <a:gd name="T78" fmla="*/ 2147483647 w 246"/>
                  <a:gd name="T79" fmla="*/ 2147483647 h 552"/>
                  <a:gd name="T80" fmla="*/ 2147483647 w 246"/>
                  <a:gd name="T81" fmla="*/ 2147483647 h 552"/>
                  <a:gd name="T82" fmla="*/ 2147483647 w 246"/>
                  <a:gd name="T83" fmla="*/ 2147483647 h 552"/>
                  <a:gd name="T84" fmla="*/ 2147483647 w 246"/>
                  <a:gd name="T85" fmla="*/ 2147483647 h 552"/>
                  <a:gd name="T86" fmla="*/ 2147483647 w 246"/>
                  <a:gd name="T87" fmla="*/ 2147483647 h 552"/>
                  <a:gd name="T88" fmla="*/ 2147483647 w 246"/>
                  <a:gd name="T89" fmla="*/ 2147483647 h 552"/>
                  <a:gd name="T90" fmla="*/ 2147483647 w 246"/>
                  <a:gd name="T91" fmla="*/ 2147483647 h 552"/>
                  <a:gd name="T92" fmla="*/ 2147483647 w 246"/>
                  <a:gd name="T93" fmla="*/ 2147483647 h 552"/>
                  <a:gd name="T94" fmla="*/ 2147483647 w 246"/>
                  <a:gd name="T95" fmla="*/ 2147483647 h 552"/>
                  <a:gd name="T96" fmla="*/ 2147483647 w 246"/>
                  <a:gd name="T97" fmla="*/ 2147483647 h 552"/>
                  <a:gd name="T98" fmla="*/ 2147483647 w 246"/>
                  <a:gd name="T99" fmla="*/ 2147483647 h 552"/>
                  <a:gd name="T100" fmla="*/ 2147483647 w 246"/>
                  <a:gd name="T101" fmla="*/ 2147483647 h 552"/>
                  <a:gd name="T102" fmla="*/ 2147483647 w 246"/>
                  <a:gd name="T103" fmla="*/ 2147483647 h 552"/>
                  <a:gd name="T104" fmla="*/ 2147483647 w 246"/>
                  <a:gd name="T105" fmla="*/ 2147483647 h 552"/>
                  <a:gd name="T106" fmla="*/ 2147483647 w 246"/>
                  <a:gd name="T107" fmla="*/ 2147483647 h 552"/>
                  <a:gd name="T108" fmla="*/ 2147483647 w 246"/>
                  <a:gd name="T109" fmla="*/ 2147483647 h 552"/>
                  <a:gd name="T110" fmla="*/ 2147483647 w 246"/>
                  <a:gd name="T111" fmla="*/ 2147483647 h 552"/>
                  <a:gd name="T112" fmla="*/ 2147483647 w 246"/>
                  <a:gd name="T113" fmla="*/ 2147483647 h 552"/>
                  <a:gd name="T114" fmla="*/ 2147483647 w 246"/>
                  <a:gd name="T115" fmla="*/ 2147483647 h 552"/>
                  <a:gd name="T116" fmla="*/ 2147483647 w 246"/>
                  <a:gd name="T117" fmla="*/ 2147483647 h 55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6"/>
                  <a:gd name="T178" fmla="*/ 0 h 552"/>
                  <a:gd name="T179" fmla="*/ 246 w 246"/>
                  <a:gd name="T180" fmla="*/ 552 h 55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6" h="552">
                    <a:moveTo>
                      <a:pt x="196" y="154"/>
                    </a:move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36" y="70"/>
                    </a:lnTo>
                    <a:lnTo>
                      <a:pt x="230" y="70"/>
                    </a:lnTo>
                    <a:lnTo>
                      <a:pt x="232" y="74"/>
                    </a:lnTo>
                    <a:lnTo>
                      <a:pt x="232" y="82"/>
                    </a:lnTo>
                    <a:lnTo>
                      <a:pt x="232" y="88"/>
                    </a:lnTo>
                    <a:lnTo>
                      <a:pt x="228" y="90"/>
                    </a:lnTo>
                    <a:lnTo>
                      <a:pt x="220" y="98"/>
                    </a:lnTo>
                    <a:lnTo>
                      <a:pt x="210" y="102"/>
                    </a:lnTo>
                    <a:lnTo>
                      <a:pt x="200" y="104"/>
                    </a:lnTo>
                    <a:lnTo>
                      <a:pt x="192" y="104"/>
                    </a:lnTo>
                    <a:lnTo>
                      <a:pt x="184" y="102"/>
                    </a:lnTo>
                    <a:lnTo>
                      <a:pt x="180" y="100"/>
                    </a:lnTo>
                    <a:lnTo>
                      <a:pt x="172" y="100"/>
                    </a:lnTo>
                    <a:lnTo>
                      <a:pt x="174" y="90"/>
                    </a:lnTo>
                    <a:lnTo>
                      <a:pt x="178" y="84"/>
                    </a:lnTo>
                    <a:lnTo>
                      <a:pt x="180" y="76"/>
                    </a:lnTo>
                    <a:lnTo>
                      <a:pt x="182" y="68"/>
                    </a:lnTo>
                    <a:lnTo>
                      <a:pt x="180" y="62"/>
                    </a:lnTo>
                    <a:lnTo>
                      <a:pt x="176" y="58"/>
                    </a:lnTo>
                    <a:lnTo>
                      <a:pt x="170" y="58"/>
                    </a:lnTo>
                    <a:lnTo>
                      <a:pt x="162" y="56"/>
                    </a:lnTo>
                    <a:lnTo>
                      <a:pt x="160" y="54"/>
                    </a:lnTo>
                    <a:lnTo>
                      <a:pt x="158" y="50"/>
                    </a:lnTo>
                    <a:lnTo>
                      <a:pt x="156" y="46"/>
                    </a:lnTo>
                    <a:lnTo>
                      <a:pt x="152" y="44"/>
                    </a:lnTo>
                    <a:lnTo>
                      <a:pt x="144" y="42"/>
                    </a:lnTo>
                    <a:lnTo>
                      <a:pt x="138" y="40"/>
                    </a:lnTo>
                    <a:lnTo>
                      <a:pt x="132" y="40"/>
                    </a:lnTo>
                    <a:lnTo>
                      <a:pt x="128" y="38"/>
                    </a:lnTo>
                    <a:lnTo>
                      <a:pt x="122" y="34"/>
                    </a:lnTo>
                    <a:lnTo>
                      <a:pt x="110" y="18"/>
                    </a:lnTo>
                    <a:lnTo>
                      <a:pt x="102" y="14"/>
                    </a:lnTo>
                    <a:lnTo>
                      <a:pt x="98" y="10"/>
                    </a:lnTo>
                    <a:lnTo>
                      <a:pt x="98" y="8"/>
                    </a:lnTo>
                    <a:lnTo>
                      <a:pt x="84" y="8"/>
                    </a:lnTo>
                    <a:lnTo>
                      <a:pt x="76" y="10"/>
                    </a:lnTo>
                    <a:lnTo>
                      <a:pt x="72" y="12"/>
                    </a:lnTo>
                    <a:lnTo>
                      <a:pt x="70" y="18"/>
                    </a:lnTo>
                    <a:lnTo>
                      <a:pt x="64" y="10"/>
                    </a:lnTo>
                    <a:lnTo>
                      <a:pt x="56" y="8"/>
                    </a:lnTo>
                    <a:lnTo>
                      <a:pt x="48" y="6"/>
                    </a:lnTo>
                    <a:lnTo>
                      <a:pt x="42" y="0"/>
                    </a:lnTo>
                    <a:lnTo>
                      <a:pt x="34" y="8"/>
                    </a:lnTo>
                    <a:lnTo>
                      <a:pt x="28" y="16"/>
                    </a:lnTo>
                    <a:lnTo>
                      <a:pt x="30" y="30"/>
                    </a:lnTo>
                    <a:lnTo>
                      <a:pt x="30" y="34"/>
                    </a:lnTo>
                    <a:lnTo>
                      <a:pt x="28" y="40"/>
                    </a:lnTo>
                    <a:lnTo>
                      <a:pt x="22" y="46"/>
                    </a:lnTo>
                    <a:lnTo>
                      <a:pt x="16" y="50"/>
                    </a:lnTo>
                    <a:lnTo>
                      <a:pt x="14" y="54"/>
                    </a:lnTo>
                    <a:lnTo>
                      <a:pt x="12" y="62"/>
                    </a:lnTo>
                    <a:lnTo>
                      <a:pt x="14" y="80"/>
                    </a:lnTo>
                    <a:lnTo>
                      <a:pt x="16" y="86"/>
                    </a:lnTo>
                    <a:lnTo>
                      <a:pt x="20" y="92"/>
                    </a:lnTo>
                    <a:lnTo>
                      <a:pt x="16" y="100"/>
                    </a:lnTo>
                    <a:lnTo>
                      <a:pt x="8" y="112"/>
                    </a:lnTo>
                    <a:lnTo>
                      <a:pt x="2" y="122"/>
                    </a:lnTo>
                    <a:lnTo>
                      <a:pt x="0" y="136"/>
                    </a:lnTo>
                    <a:lnTo>
                      <a:pt x="2" y="140"/>
                    </a:lnTo>
                    <a:lnTo>
                      <a:pt x="4" y="144"/>
                    </a:lnTo>
                    <a:lnTo>
                      <a:pt x="8" y="146"/>
                    </a:lnTo>
                    <a:lnTo>
                      <a:pt x="8" y="152"/>
                    </a:lnTo>
                    <a:lnTo>
                      <a:pt x="4" y="162"/>
                    </a:lnTo>
                    <a:lnTo>
                      <a:pt x="2" y="170"/>
                    </a:lnTo>
                    <a:lnTo>
                      <a:pt x="0" y="174"/>
                    </a:lnTo>
                    <a:lnTo>
                      <a:pt x="2" y="180"/>
                    </a:lnTo>
                    <a:lnTo>
                      <a:pt x="4" y="186"/>
                    </a:lnTo>
                    <a:lnTo>
                      <a:pt x="8" y="192"/>
                    </a:lnTo>
                    <a:lnTo>
                      <a:pt x="10" y="198"/>
                    </a:lnTo>
                    <a:lnTo>
                      <a:pt x="12" y="204"/>
                    </a:lnTo>
                    <a:lnTo>
                      <a:pt x="16" y="210"/>
                    </a:lnTo>
                    <a:lnTo>
                      <a:pt x="18" y="218"/>
                    </a:lnTo>
                    <a:lnTo>
                      <a:pt x="20" y="226"/>
                    </a:lnTo>
                    <a:lnTo>
                      <a:pt x="20" y="256"/>
                    </a:lnTo>
                    <a:lnTo>
                      <a:pt x="18" y="260"/>
                    </a:lnTo>
                    <a:lnTo>
                      <a:pt x="16" y="266"/>
                    </a:lnTo>
                    <a:lnTo>
                      <a:pt x="14" y="270"/>
                    </a:lnTo>
                    <a:lnTo>
                      <a:pt x="12" y="274"/>
                    </a:lnTo>
                    <a:lnTo>
                      <a:pt x="16" y="280"/>
                    </a:lnTo>
                    <a:lnTo>
                      <a:pt x="18" y="292"/>
                    </a:lnTo>
                    <a:lnTo>
                      <a:pt x="24" y="300"/>
                    </a:lnTo>
                    <a:lnTo>
                      <a:pt x="26" y="308"/>
                    </a:lnTo>
                    <a:lnTo>
                      <a:pt x="24" y="310"/>
                    </a:lnTo>
                    <a:lnTo>
                      <a:pt x="22" y="312"/>
                    </a:lnTo>
                    <a:lnTo>
                      <a:pt x="20" y="316"/>
                    </a:lnTo>
                    <a:lnTo>
                      <a:pt x="18" y="322"/>
                    </a:lnTo>
                    <a:lnTo>
                      <a:pt x="20" y="336"/>
                    </a:lnTo>
                    <a:lnTo>
                      <a:pt x="26" y="348"/>
                    </a:lnTo>
                    <a:lnTo>
                      <a:pt x="30" y="362"/>
                    </a:lnTo>
                    <a:lnTo>
                      <a:pt x="32" y="370"/>
                    </a:lnTo>
                    <a:lnTo>
                      <a:pt x="30" y="374"/>
                    </a:lnTo>
                    <a:lnTo>
                      <a:pt x="26" y="374"/>
                    </a:lnTo>
                    <a:lnTo>
                      <a:pt x="38" y="394"/>
                    </a:lnTo>
                    <a:lnTo>
                      <a:pt x="46" y="408"/>
                    </a:lnTo>
                    <a:lnTo>
                      <a:pt x="50" y="412"/>
                    </a:lnTo>
                    <a:lnTo>
                      <a:pt x="54" y="414"/>
                    </a:lnTo>
                    <a:lnTo>
                      <a:pt x="52" y="418"/>
                    </a:lnTo>
                    <a:lnTo>
                      <a:pt x="50" y="422"/>
                    </a:lnTo>
                    <a:lnTo>
                      <a:pt x="52" y="432"/>
                    </a:lnTo>
                    <a:lnTo>
                      <a:pt x="54" y="438"/>
                    </a:lnTo>
                    <a:lnTo>
                      <a:pt x="58" y="446"/>
                    </a:lnTo>
                    <a:lnTo>
                      <a:pt x="58" y="456"/>
                    </a:lnTo>
                    <a:lnTo>
                      <a:pt x="58" y="462"/>
                    </a:lnTo>
                    <a:lnTo>
                      <a:pt x="56" y="464"/>
                    </a:lnTo>
                    <a:lnTo>
                      <a:pt x="54" y="468"/>
                    </a:lnTo>
                    <a:lnTo>
                      <a:pt x="52" y="472"/>
                    </a:lnTo>
                    <a:lnTo>
                      <a:pt x="54" y="474"/>
                    </a:lnTo>
                    <a:lnTo>
                      <a:pt x="54" y="476"/>
                    </a:lnTo>
                    <a:lnTo>
                      <a:pt x="56" y="480"/>
                    </a:lnTo>
                    <a:lnTo>
                      <a:pt x="56" y="484"/>
                    </a:lnTo>
                    <a:lnTo>
                      <a:pt x="54" y="494"/>
                    </a:lnTo>
                    <a:lnTo>
                      <a:pt x="52" y="504"/>
                    </a:lnTo>
                    <a:lnTo>
                      <a:pt x="54" y="510"/>
                    </a:lnTo>
                    <a:lnTo>
                      <a:pt x="56" y="514"/>
                    </a:lnTo>
                    <a:lnTo>
                      <a:pt x="64" y="520"/>
                    </a:lnTo>
                    <a:lnTo>
                      <a:pt x="70" y="524"/>
                    </a:lnTo>
                    <a:lnTo>
                      <a:pt x="78" y="528"/>
                    </a:lnTo>
                    <a:lnTo>
                      <a:pt x="84" y="534"/>
                    </a:lnTo>
                    <a:lnTo>
                      <a:pt x="86" y="540"/>
                    </a:lnTo>
                    <a:lnTo>
                      <a:pt x="88" y="546"/>
                    </a:lnTo>
                    <a:lnTo>
                      <a:pt x="92" y="552"/>
                    </a:lnTo>
                    <a:lnTo>
                      <a:pt x="140" y="552"/>
                    </a:lnTo>
                    <a:lnTo>
                      <a:pt x="128" y="532"/>
                    </a:lnTo>
                    <a:lnTo>
                      <a:pt x="124" y="526"/>
                    </a:lnTo>
                    <a:lnTo>
                      <a:pt x="124" y="522"/>
                    </a:lnTo>
                    <a:lnTo>
                      <a:pt x="124" y="518"/>
                    </a:lnTo>
                    <a:lnTo>
                      <a:pt x="124" y="516"/>
                    </a:lnTo>
                    <a:lnTo>
                      <a:pt x="124" y="514"/>
                    </a:lnTo>
                    <a:lnTo>
                      <a:pt x="128" y="512"/>
                    </a:lnTo>
                    <a:lnTo>
                      <a:pt x="134" y="508"/>
                    </a:lnTo>
                    <a:lnTo>
                      <a:pt x="138" y="504"/>
                    </a:lnTo>
                    <a:lnTo>
                      <a:pt x="134" y="502"/>
                    </a:lnTo>
                    <a:lnTo>
                      <a:pt x="134" y="500"/>
                    </a:lnTo>
                    <a:lnTo>
                      <a:pt x="134" y="494"/>
                    </a:lnTo>
                    <a:lnTo>
                      <a:pt x="136" y="490"/>
                    </a:lnTo>
                    <a:lnTo>
                      <a:pt x="142" y="484"/>
                    </a:lnTo>
                    <a:lnTo>
                      <a:pt x="150" y="478"/>
                    </a:lnTo>
                    <a:lnTo>
                      <a:pt x="152" y="474"/>
                    </a:lnTo>
                    <a:lnTo>
                      <a:pt x="152" y="470"/>
                    </a:lnTo>
                    <a:lnTo>
                      <a:pt x="152" y="464"/>
                    </a:lnTo>
                    <a:lnTo>
                      <a:pt x="148" y="460"/>
                    </a:lnTo>
                    <a:lnTo>
                      <a:pt x="148" y="458"/>
                    </a:lnTo>
                    <a:lnTo>
                      <a:pt x="140" y="456"/>
                    </a:lnTo>
                    <a:lnTo>
                      <a:pt x="128" y="450"/>
                    </a:lnTo>
                    <a:lnTo>
                      <a:pt x="118" y="444"/>
                    </a:lnTo>
                    <a:lnTo>
                      <a:pt x="116" y="442"/>
                    </a:lnTo>
                    <a:lnTo>
                      <a:pt x="114" y="440"/>
                    </a:lnTo>
                    <a:lnTo>
                      <a:pt x="116" y="436"/>
                    </a:lnTo>
                    <a:lnTo>
                      <a:pt x="118" y="432"/>
                    </a:lnTo>
                    <a:lnTo>
                      <a:pt x="124" y="424"/>
                    </a:lnTo>
                    <a:lnTo>
                      <a:pt x="134" y="418"/>
                    </a:lnTo>
                    <a:lnTo>
                      <a:pt x="140" y="410"/>
                    </a:lnTo>
                    <a:lnTo>
                      <a:pt x="138" y="404"/>
                    </a:lnTo>
                    <a:lnTo>
                      <a:pt x="136" y="396"/>
                    </a:lnTo>
                    <a:lnTo>
                      <a:pt x="138" y="390"/>
                    </a:lnTo>
                    <a:lnTo>
                      <a:pt x="140" y="388"/>
                    </a:lnTo>
                    <a:lnTo>
                      <a:pt x="144" y="386"/>
                    </a:lnTo>
                    <a:lnTo>
                      <a:pt x="140" y="380"/>
                    </a:lnTo>
                    <a:lnTo>
                      <a:pt x="136" y="374"/>
                    </a:lnTo>
                    <a:lnTo>
                      <a:pt x="142" y="378"/>
                    </a:lnTo>
                    <a:lnTo>
                      <a:pt x="144" y="380"/>
                    </a:lnTo>
                    <a:lnTo>
                      <a:pt x="148" y="382"/>
                    </a:lnTo>
                    <a:lnTo>
                      <a:pt x="152" y="380"/>
                    </a:lnTo>
                    <a:lnTo>
                      <a:pt x="152" y="374"/>
                    </a:lnTo>
                    <a:lnTo>
                      <a:pt x="152" y="368"/>
                    </a:lnTo>
                    <a:lnTo>
                      <a:pt x="146" y="366"/>
                    </a:lnTo>
                    <a:lnTo>
                      <a:pt x="140" y="368"/>
                    </a:lnTo>
                    <a:lnTo>
                      <a:pt x="134" y="370"/>
                    </a:lnTo>
                    <a:lnTo>
                      <a:pt x="126" y="360"/>
                    </a:lnTo>
                    <a:lnTo>
                      <a:pt x="122" y="346"/>
                    </a:lnTo>
                    <a:lnTo>
                      <a:pt x="128" y="346"/>
                    </a:lnTo>
                    <a:lnTo>
                      <a:pt x="136" y="346"/>
                    </a:lnTo>
                    <a:lnTo>
                      <a:pt x="144" y="350"/>
                    </a:lnTo>
                    <a:lnTo>
                      <a:pt x="152" y="350"/>
                    </a:lnTo>
                    <a:lnTo>
                      <a:pt x="158" y="348"/>
                    </a:lnTo>
                    <a:lnTo>
                      <a:pt x="164" y="344"/>
                    </a:lnTo>
                    <a:lnTo>
                      <a:pt x="160" y="340"/>
                    </a:lnTo>
                    <a:lnTo>
                      <a:pt x="156" y="336"/>
                    </a:lnTo>
                    <a:lnTo>
                      <a:pt x="156" y="334"/>
                    </a:lnTo>
                    <a:lnTo>
                      <a:pt x="156" y="326"/>
                    </a:lnTo>
                    <a:lnTo>
                      <a:pt x="162" y="320"/>
                    </a:lnTo>
                    <a:lnTo>
                      <a:pt x="168" y="314"/>
                    </a:lnTo>
                    <a:lnTo>
                      <a:pt x="176" y="312"/>
                    </a:lnTo>
                    <a:lnTo>
                      <a:pt x="192" y="308"/>
                    </a:lnTo>
                    <a:lnTo>
                      <a:pt x="206" y="306"/>
                    </a:lnTo>
                    <a:lnTo>
                      <a:pt x="210" y="304"/>
                    </a:lnTo>
                    <a:lnTo>
                      <a:pt x="216" y="300"/>
                    </a:lnTo>
                    <a:lnTo>
                      <a:pt x="224" y="290"/>
                    </a:lnTo>
                    <a:lnTo>
                      <a:pt x="230" y="280"/>
                    </a:lnTo>
                    <a:lnTo>
                      <a:pt x="232" y="268"/>
                    </a:lnTo>
                    <a:lnTo>
                      <a:pt x="230" y="262"/>
                    </a:lnTo>
                    <a:lnTo>
                      <a:pt x="226" y="258"/>
                    </a:lnTo>
                    <a:lnTo>
                      <a:pt x="222" y="254"/>
                    </a:lnTo>
                    <a:lnTo>
                      <a:pt x="220" y="250"/>
                    </a:lnTo>
                    <a:lnTo>
                      <a:pt x="220" y="248"/>
                    </a:lnTo>
                    <a:lnTo>
                      <a:pt x="220" y="242"/>
                    </a:lnTo>
                    <a:lnTo>
                      <a:pt x="206" y="232"/>
                    </a:lnTo>
                    <a:lnTo>
                      <a:pt x="198" y="226"/>
                    </a:lnTo>
                    <a:lnTo>
                      <a:pt x="194" y="220"/>
                    </a:lnTo>
                    <a:lnTo>
                      <a:pt x="196" y="154"/>
                    </a:lnTo>
                    <a:lnTo>
                      <a:pt x="196" y="148"/>
                    </a:lnTo>
                    <a:lnTo>
                      <a:pt x="200" y="142"/>
                    </a:lnTo>
                    <a:lnTo>
                      <a:pt x="206" y="128"/>
                    </a:lnTo>
                    <a:lnTo>
                      <a:pt x="216" y="116"/>
                    </a:lnTo>
                    <a:lnTo>
                      <a:pt x="224" y="108"/>
                    </a:lnTo>
                    <a:lnTo>
                      <a:pt x="238" y="102"/>
                    </a:lnTo>
                    <a:lnTo>
                      <a:pt x="244" y="96"/>
                    </a:lnTo>
                    <a:lnTo>
                      <a:pt x="246" y="92"/>
                    </a:lnTo>
                    <a:lnTo>
                      <a:pt x="246" y="88"/>
                    </a:lnTo>
                    <a:lnTo>
                      <a:pt x="244" y="78"/>
                    </a:lnTo>
                    <a:lnTo>
                      <a:pt x="242" y="68"/>
                    </a:lnTo>
                    <a:lnTo>
                      <a:pt x="244" y="78"/>
                    </a:lnTo>
                    <a:lnTo>
                      <a:pt x="246" y="88"/>
                    </a:lnTo>
                    <a:lnTo>
                      <a:pt x="246" y="92"/>
                    </a:lnTo>
                    <a:lnTo>
                      <a:pt x="244" y="96"/>
                    </a:lnTo>
                    <a:lnTo>
                      <a:pt x="238" y="102"/>
                    </a:lnTo>
                    <a:lnTo>
                      <a:pt x="224" y="108"/>
                    </a:lnTo>
                    <a:lnTo>
                      <a:pt x="216" y="116"/>
                    </a:lnTo>
                    <a:lnTo>
                      <a:pt x="206" y="128"/>
                    </a:lnTo>
                    <a:lnTo>
                      <a:pt x="200" y="142"/>
                    </a:lnTo>
                    <a:lnTo>
                      <a:pt x="196" y="148"/>
                    </a:lnTo>
                    <a:lnTo>
                      <a:pt x="196" y="154"/>
                    </a:lnTo>
                    <a:lnTo>
                      <a:pt x="194" y="220"/>
                    </a:lnTo>
                    <a:lnTo>
                      <a:pt x="196" y="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61" name="ïṧḻîḋè"/>
              <p:cNvSpPr/>
              <p:nvPr/>
            </p:nvSpPr>
            <p:spPr bwMode="auto">
              <a:xfrm>
                <a:off x="2400482" y="4419690"/>
                <a:ext cx="336040" cy="1130653"/>
              </a:xfrm>
              <a:custGeom>
                <a:avLst/>
                <a:gdLst>
                  <a:gd name="T0" fmla="*/ 2147483647 w 192"/>
                  <a:gd name="T1" fmla="*/ 2147483647 h 678"/>
                  <a:gd name="T2" fmla="*/ 2147483647 w 192"/>
                  <a:gd name="T3" fmla="*/ 2147483647 h 678"/>
                  <a:gd name="T4" fmla="*/ 2147483647 w 192"/>
                  <a:gd name="T5" fmla="*/ 2147483647 h 678"/>
                  <a:gd name="T6" fmla="*/ 2147483647 w 192"/>
                  <a:gd name="T7" fmla="*/ 2147483647 h 678"/>
                  <a:gd name="T8" fmla="*/ 2147483647 w 192"/>
                  <a:gd name="T9" fmla="*/ 2147483647 h 678"/>
                  <a:gd name="T10" fmla="*/ 2147483647 w 192"/>
                  <a:gd name="T11" fmla="*/ 2147483647 h 678"/>
                  <a:gd name="T12" fmla="*/ 2147483647 w 192"/>
                  <a:gd name="T13" fmla="*/ 2147483647 h 678"/>
                  <a:gd name="T14" fmla="*/ 2147483647 w 192"/>
                  <a:gd name="T15" fmla="*/ 2147483647 h 678"/>
                  <a:gd name="T16" fmla="*/ 2147483647 w 192"/>
                  <a:gd name="T17" fmla="*/ 2147483647 h 678"/>
                  <a:gd name="T18" fmla="*/ 2147483647 w 192"/>
                  <a:gd name="T19" fmla="*/ 2147483647 h 678"/>
                  <a:gd name="T20" fmla="*/ 2147483647 w 192"/>
                  <a:gd name="T21" fmla="*/ 2147483647 h 678"/>
                  <a:gd name="T22" fmla="*/ 2147483647 w 192"/>
                  <a:gd name="T23" fmla="*/ 2147483647 h 678"/>
                  <a:gd name="T24" fmla="*/ 2147483647 w 192"/>
                  <a:gd name="T25" fmla="*/ 2147483647 h 678"/>
                  <a:gd name="T26" fmla="*/ 2147483647 w 192"/>
                  <a:gd name="T27" fmla="*/ 2147483647 h 678"/>
                  <a:gd name="T28" fmla="*/ 2147483647 w 192"/>
                  <a:gd name="T29" fmla="*/ 2147483647 h 678"/>
                  <a:gd name="T30" fmla="*/ 2147483647 w 192"/>
                  <a:gd name="T31" fmla="*/ 2147483647 h 678"/>
                  <a:gd name="T32" fmla="*/ 2147483647 w 192"/>
                  <a:gd name="T33" fmla="*/ 2147483647 h 678"/>
                  <a:gd name="T34" fmla="*/ 2147483647 w 192"/>
                  <a:gd name="T35" fmla="*/ 2147483647 h 678"/>
                  <a:gd name="T36" fmla="*/ 2147483647 w 192"/>
                  <a:gd name="T37" fmla="*/ 2147483647 h 678"/>
                  <a:gd name="T38" fmla="*/ 2147483647 w 192"/>
                  <a:gd name="T39" fmla="*/ 2147483647 h 678"/>
                  <a:gd name="T40" fmla="*/ 2147483647 w 192"/>
                  <a:gd name="T41" fmla="*/ 2147483647 h 678"/>
                  <a:gd name="T42" fmla="*/ 2147483647 w 192"/>
                  <a:gd name="T43" fmla="*/ 2147483647 h 678"/>
                  <a:gd name="T44" fmla="*/ 2147483647 w 192"/>
                  <a:gd name="T45" fmla="*/ 0 h 678"/>
                  <a:gd name="T46" fmla="*/ 0 w 192"/>
                  <a:gd name="T47" fmla="*/ 2147483647 h 678"/>
                  <a:gd name="T48" fmla="*/ 2147483647 w 192"/>
                  <a:gd name="T49" fmla="*/ 2147483647 h 678"/>
                  <a:gd name="T50" fmla="*/ 2147483647 w 192"/>
                  <a:gd name="T51" fmla="*/ 2147483647 h 678"/>
                  <a:gd name="T52" fmla="*/ 2147483647 w 192"/>
                  <a:gd name="T53" fmla="*/ 2147483647 h 678"/>
                  <a:gd name="T54" fmla="*/ 2147483647 w 192"/>
                  <a:gd name="T55" fmla="*/ 2147483647 h 678"/>
                  <a:gd name="T56" fmla="*/ 2147483647 w 192"/>
                  <a:gd name="T57" fmla="*/ 2147483647 h 678"/>
                  <a:gd name="T58" fmla="*/ 2147483647 w 192"/>
                  <a:gd name="T59" fmla="*/ 2147483647 h 678"/>
                  <a:gd name="T60" fmla="*/ 2147483647 w 192"/>
                  <a:gd name="T61" fmla="*/ 2147483647 h 678"/>
                  <a:gd name="T62" fmla="*/ 2147483647 w 192"/>
                  <a:gd name="T63" fmla="*/ 2147483647 h 678"/>
                  <a:gd name="T64" fmla="*/ 2147483647 w 192"/>
                  <a:gd name="T65" fmla="*/ 2147483647 h 678"/>
                  <a:gd name="T66" fmla="*/ 2147483647 w 192"/>
                  <a:gd name="T67" fmla="*/ 2147483647 h 678"/>
                  <a:gd name="T68" fmla="*/ 2147483647 w 192"/>
                  <a:gd name="T69" fmla="*/ 2147483647 h 678"/>
                  <a:gd name="T70" fmla="*/ 2147483647 w 192"/>
                  <a:gd name="T71" fmla="*/ 2147483647 h 678"/>
                  <a:gd name="T72" fmla="*/ 2147483647 w 192"/>
                  <a:gd name="T73" fmla="*/ 2147483647 h 678"/>
                  <a:gd name="T74" fmla="*/ 2147483647 w 192"/>
                  <a:gd name="T75" fmla="*/ 2147483647 h 678"/>
                  <a:gd name="T76" fmla="*/ 2147483647 w 192"/>
                  <a:gd name="T77" fmla="*/ 2147483647 h 678"/>
                  <a:gd name="T78" fmla="*/ 2147483647 w 192"/>
                  <a:gd name="T79" fmla="*/ 2147483647 h 678"/>
                  <a:gd name="T80" fmla="*/ 2147483647 w 192"/>
                  <a:gd name="T81" fmla="*/ 2147483647 h 678"/>
                  <a:gd name="T82" fmla="*/ 2147483647 w 192"/>
                  <a:gd name="T83" fmla="*/ 2147483647 h 678"/>
                  <a:gd name="T84" fmla="*/ 2147483647 w 192"/>
                  <a:gd name="T85" fmla="*/ 2147483647 h 678"/>
                  <a:gd name="T86" fmla="*/ 2147483647 w 192"/>
                  <a:gd name="T87" fmla="*/ 2147483647 h 678"/>
                  <a:gd name="T88" fmla="*/ 2147483647 w 192"/>
                  <a:gd name="T89" fmla="*/ 2147483647 h 678"/>
                  <a:gd name="T90" fmla="*/ 2147483647 w 192"/>
                  <a:gd name="T91" fmla="*/ 2147483647 h 678"/>
                  <a:gd name="T92" fmla="*/ 2147483647 w 192"/>
                  <a:gd name="T93" fmla="*/ 2147483647 h 678"/>
                  <a:gd name="T94" fmla="*/ 2147483647 w 192"/>
                  <a:gd name="T95" fmla="*/ 2147483647 h 6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92"/>
                  <a:gd name="T145" fmla="*/ 0 h 678"/>
                  <a:gd name="T146" fmla="*/ 192 w 192"/>
                  <a:gd name="T147" fmla="*/ 678 h 6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92" h="678">
                    <a:moveTo>
                      <a:pt x="174" y="624"/>
                    </a:moveTo>
                    <a:lnTo>
                      <a:pt x="126" y="624"/>
                    </a:lnTo>
                    <a:lnTo>
                      <a:pt x="122" y="618"/>
                    </a:lnTo>
                    <a:lnTo>
                      <a:pt x="120" y="612"/>
                    </a:lnTo>
                    <a:lnTo>
                      <a:pt x="118" y="606"/>
                    </a:lnTo>
                    <a:lnTo>
                      <a:pt x="112" y="600"/>
                    </a:lnTo>
                    <a:lnTo>
                      <a:pt x="104" y="596"/>
                    </a:lnTo>
                    <a:lnTo>
                      <a:pt x="98" y="592"/>
                    </a:lnTo>
                    <a:lnTo>
                      <a:pt x="90" y="586"/>
                    </a:lnTo>
                    <a:lnTo>
                      <a:pt x="88" y="582"/>
                    </a:lnTo>
                    <a:lnTo>
                      <a:pt x="86" y="576"/>
                    </a:lnTo>
                    <a:lnTo>
                      <a:pt x="88" y="566"/>
                    </a:lnTo>
                    <a:lnTo>
                      <a:pt x="90" y="556"/>
                    </a:lnTo>
                    <a:lnTo>
                      <a:pt x="90" y="552"/>
                    </a:lnTo>
                    <a:lnTo>
                      <a:pt x="88" y="548"/>
                    </a:lnTo>
                    <a:lnTo>
                      <a:pt x="88" y="546"/>
                    </a:lnTo>
                    <a:lnTo>
                      <a:pt x="86" y="544"/>
                    </a:lnTo>
                    <a:lnTo>
                      <a:pt x="88" y="540"/>
                    </a:lnTo>
                    <a:lnTo>
                      <a:pt x="90" y="536"/>
                    </a:lnTo>
                    <a:lnTo>
                      <a:pt x="92" y="534"/>
                    </a:lnTo>
                    <a:lnTo>
                      <a:pt x="92" y="528"/>
                    </a:lnTo>
                    <a:lnTo>
                      <a:pt x="92" y="518"/>
                    </a:lnTo>
                    <a:lnTo>
                      <a:pt x="88" y="510"/>
                    </a:lnTo>
                    <a:lnTo>
                      <a:pt x="86" y="504"/>
                    </a:lnTo>
                    <a:lnTo>
                      <a:pt x="84" y="494"/>
                    </a:lnTo>
                    <a:lnTo>
                      <a:pt x="86" y="490"/>
                    </a:lnTo>
                    <a:lnTo>
                      <a:pt x="88" y="486"/>
                    </a:lnTo>
                    <a:lnTo>
                      <a:pt x="84" y="484"/>
                    </a:lnTo>
                    <a:lnTo>
                      <a:pt x="80" y="480"/>
                    </a:lnTo>
                    <a:lnTo>
                      <a:pt x="72" y="466"/>
                    </a:lnTo>
                    <a:lnTo>
                      <a:pt x="60" y="446"/>
                    </a:lnTo>
                    <a:lnTo>
                      <a:pt x="64" y="446"/>
                    </a:lnTo>
                    <a:lnTo>
                      <a:pt x="66" y="442"/>
                    </a:lnTo>
                    <a:lnTo>
                      <a:pt x="64" y="434"/>
                    </a:lnTo>
                    <a:lnTo>
                      <a:pt x="60" y="420"/>
                    </a:lnTo>
                    <a:lnTo>
                      <a:pt x="54" y="408"/>
                    </a:lnTo>
                    <a:lnTo>
                      <a:pt x="52" y="394"/>
                    </a:lnTo>
                    <a:lnTo>
                      <a:pt x="54" y="388"/>
                    </a:lnTo>
                    <a:lnTo>
                      <a:pt x="56" y="384"/>
                    </a:lnTo>
                    <a:lnTo>
                      <a:pt x="58" y="382"/>
                    </a:lnTo>
                    <a:lnTo>
                      <a:pt x="60" y="380"/>
                    </a:lnTo>
                    <a:lnTo>
                      <a:pt x="58" y="372"/>
                    </a:lnTo>
                    <a:lnTo>
                      <a:pt x="52" y="364"/>
                    </a:lnTo>
                    <a:lnTo>
                      <a:pt x="50" y="352"/>
                    </a:lnTo>
                    <a:lnTo>
                      <a:pt x="46" y="346"/>
                    </a:lnTo>
                    <a:lnTo>
                      <a:pt x="48" y="342"/>
                    </a:lnTo>
                    <a:lnTo>
                      <a:pt x="50" y="338"/>
                    </a:lnTo>
                    <a:lnTo>
                      <a:pt x="52" y="332"/>
                    </a:lnTo>
                    <a:lnTo>
                      <a:pt x="54" y="328"/>
                    </a:lnTo>
                    <a:lnTo>
                      <a:pt x="54" y="298"/>
                    </a:lnTo>
                    <a:lnTo>
                      <a:pt x="52" y="290"/>
                    </a:lnTo>
                    <a:lnTo>
                      <a:pt x="50" y="282"/>
                    </a:lnTo>
                    <a:lnTo>
                      <a:pt x="46" y="276"/>
                    </a:lnTo>
                    <a:lnTo>
                      <a:pt x="44" y="270"/>
                    </a:lnTo>
                    <a:lnTo>
                      <a:pt x="42" y="264"/>
                    </a:lnTo>
                    <a:lnTo>
                      <a:pt x="38" y="258"/>
                    </a:lnTo>
                    <a:lnTo>
                      <a:pt x="36" y="252"/>
                    </a:lnTo>
                    <a:lnTo>
                      <a:pt x="34" y="246"/>
                    </a:lnTo>
                    <a:lnTo>
                      <a:pt x="36" y="242"/>
                    </a:lnTo>
                    <a:lnTo>
                      <a:pt x="38" y="234"/>
                    </a:lnTo>
                    <a:lnTo>
                      <a:pt x="42" y="224"/>
                    </a:lnTo>
                    <a:lnTo>
                      <a:pt x="42" y="218"/>
                    </a:lnTo>
                    <a:lnTo>
                      <a:pt x="38" y="216"/>
                    </a:lnTo>
                    <a:lnTo>
                      <a:pt x="36" y="212"/>
                    </a:lnTo>
                    <a:lnTo>
                      <a:pt x="34" y="208"/>
                    </a:lnTo>
                    <a:lnTo>
                      <a:pt x="36" y="194"/>
                    </a:lnTo>
                    <a:lnTo>
                      <a:pt x="42" y="184"/>
                    </a:lnTo>
                    <a:lnTo>
                      <a:pt x="50" y="172"/>
                    </a:lnTo>
                    <a:lnTo>
                      <a:pt x="54" y="164"/>
                    </a:lnTo>
                    <a:lnTo>
                      <a:pt x="50" y="158"/>
                    </a:lnTo>
                    <a:lnTo>
                      <a:pt x="48" y="152"/>
                    </a:lnTo>
                    <a:lnTo>
                      <a:pt x="46" y="134"/>
                    </a:lnTo>
                    <a:lnTo>
                      <a:pt x="48" y="126"/>
                    </a:lnTo>
                    <a:lnTo>
                      <a:pt x="50" y="122"/>
                    </a:lnTo>
                    <a:lnTo>
                      <a:pt x="56" y="118"/>
                    </a:lnTo>
                    <a:lnTo>
                      <a:pt x="62" y="112"/>
                    </a:lnTo>
                    <a:lnTo>
                      <a:pt x="64" y="106"/>
                    </a:lnTo>
                    <a:lnTo>
                      <a:pt x="64" y="102"/>
                    </a:lnTo>
                    <a:lnTo>
                      <a:pt x="62" y="88"/>
                    </a:lnTo>
                    <a:lnTo>
                      <a:pt x="60" y="90"/>
                    </a:lnTo>
                    <a:lnTo>
                      <a:pt x="56" y="90"/>
                    </a:lnTo>
                    <a:lnTo>
                      <a:pt x="52" y="90"/>
                    </a:lnTo>
                    <a:lnTo>
                      <a:pt x="50" y="86"/>
                    </a:lnTo>
                    <a:lnTo>
                      <a:pt x="48" y="80"/>
                    </a:lnTo>
                    <a:lnTo>
                      <a:pt x="42" y="60"/>
                    </a:lnTo>
                    <a:lnTo>
                      <a:pt x="40" y="56"/>
                    </a:lnTo>
                    <a:lnTo>
                      <a:pt x="36" y="54"/>
                    </a:lnTo>
                    <a:lnTo>
                      <a:pt x="34" y="52"/>
                    </a:lnTo>
                    <a:lnTo>
                      <a:pt x="32" y="50"/>
                    </a:lnTo>
                    <a:lnTo>
                      <a:pt x="28" y="20"/>
                    </a:lnTo>
                    <a:lnTo>
                      <a:pt x="22" y="8"/>
                    </a:lnTo>
                    <a:lnTo>
                      <a:pt x="14" y="0"/>
                    </a:lnTo>
                    <a:lnTo>
                      <a:pt x="12" y="0"/>
                    </a:lnTo>
                    <a:lnTo>
                      <a:pt x="8" y="4"/>
                    </a:lnTo>
                    <a:lnTo>
                      <a:pt x="4" y="6"/>
                    </a:lnTo>
                    <a:lnTo>
                      <a:pt x="0" y="8"/>
                    </a:lnTo>
                    <a:lnTo>
                      <a:pt x="4" y="18"/>
                    </a:lnTo>
                    <a:lnTo>
                      <a:pt x="8" y="32"/>
                    </a:lnTo>
                    <a:lnTo>
                      <a:pt x="12" y="48"/>
                    </a:lnTo>
                    <a:lnTo>
                      <a:pt x="14" y="66"/>
                    </a:lnTo>
                    <a:lnTo>
                      <a:pt x="10" y="80"/>
                    </a:lnTo>
                    <a:lnTo>
                      <a:pt x="8" y="96"/>
                    </a:lnTo>
                    <a:lnTo>
                      <a:pt x="12" y="102"/>
                    </a:lnTo>
                    <a:lnTo>
                      <a:pt x="16" y="106"/>
                    </a:lnTo>
                    <a:lnTo>
                      <a:pt x="18" y="118"/>
                    </a:lnTo>
                    <a:lnTo>
                      <a:pt x="18" y="134"/>
                    </a:lnTo>
                    <a:lnTo>
                      <a:pt x="16" y="162"/>
                    </a:lnTo>
                    <a:lnTo>
                      <a:pt x="10" y="192"/>
                    </a:lnTo>
                    <a:lnTo>
                      <a:pt x="12" y="198"/>
                    </a:lnTo>
                    <a:lnTo>
                      <a:pt x="14" y="202"/>
                    </a:lnTo>
                    <a:lnTo>
                      <a:pt x="16" y="206"/>
                    </a:lnTo>
                    <a:lnTo>
                      <a:pt x="18" y="210"/>
                    </a:lnTo>
                    <a:lnTo>
                      <a:pt x="18" y="214"/>
                    </a:lnTo>
                    <a:lnTo>
                      <a:pt x="16" y="214"/>
                    </a:lnTo>
                    <a:lnTo>
                      <a:pt x="14" y="216"/>
                    </a:lnTo>
                    <a:lnTo>
                      <a:pt x="14" y="218"/>
                    </a:lnTo>
                    <a:lnTo>
                      <a:pt x="14" y="236"/>
                    </a:lnTo>
                    <a:lnTo>
                      <a:pt x="20" y="252"/>
                    </a:lnTo>
                    <a:lnTo>
                      <a:pt x="22" y="268"/>
                    </a:lnTo>
                    <a:lnTo>
                      <a:pt x="24" y="286"/>
                    </a:lnTo>
                    <a:lnTo>
                      <a:pt x="22" y="302"/>
                    </a:lnTo>
                    <a:lnTo>
                      <a:pt x="22" y="310"/>
                    </a:lnTo>
                    <a:lnTo>
                      <a:pt x="20" y="318"/>
                    </a:lnTo>
                    <a:lnTo>
                      <a:pt x="22" y="326"/>
                    </a:lnTo>
                    <a:lnTo>
                      <a:pt x="22" y="332"/>
                    </a:lnTo>
                    <a:lnTo>
                      <a:pt x="20" y="340"/>
                    </a:lnTo>
                    <a:lnTo>
                      <a:pt x="16" y="346"/>
                    </a:lnTo>
                    <a:lnTo>
                      <a:pt x="12" y="350"/>
                    </a:lnTo>
                    <a:lnTo>
                      <a:pt x="10" y="352"/>
                    </a:lnTo>
                    <a:lnTo>
                      <a:pt x="10" y="358"/>
                    </a:lnTo>
                    <a:lnTo>
                      <a:pt x="12" y="362"/>
                    </a:lnTo>
                    <a:lnTo>
                      <a:pt x="18" y="372"/>
                    </a:lnTo>
                    <a:lnTo>
                      <a:pt x="22" y="380"/>
                    </a:lnTo>
                    <a:lnTo>
                      <a:pt x="24" y="388"/>
                    </a:lnTo>
                    <a:lnTo>
                      <a:pt x="24" y="404"/>
                    </a:lnTo>
                    <a:lnTo>
                      <a:pt x="26" y="418"/>
                    </a:lnTo>
                    <a:lnTo>
                      <a:pt x="28" y="436"/>
                    </a:lnTo>
                    <a:lnTo>
                      <a:pt x="34" y="456"/>
                    </a:lnTo>
                    <a:lnTo>
                      <a:pt x="36" y="462"/>
                    </a:lnTo>
                    <a:lnTo>
                      <a:pt x="40" y="462"/>
                    </a:lnTo>
                    <a:lnTo>
                      <a:pt x="44" y="462"/>
                    </a:lnTo>
                    <a:lnTo>
                      <a:pt x="46" y="462"/>
                    </a:lnTo>
                    <a:lnTo>
                      <a:pt x="46" y="460"/>
                    </a:lnTo>
                    <a:lnTo>
                      <a:pt x="44" y="448"/>
                    </a:lnTo>
                    <a:lnTo>
                      <a:pt x="40" y="436"/>
                    </a:lnTo>
                    <a:lnTo>
                      <a:pt x="44" y="434"/>
                    </a:lnTo>
                    <a:lnTo>
                      <a:pt x="50" y="434"/>
                    </a:lnTo>
                    <a:lnTo>
                      <a:pt x="52" y="442"/>
                    </a:lnTo>
                    <a:lnTo>
                      <a:pt x="52" y="456"/>
                    </a:lnTo>
                    <a:lnTo>
                      <a:pt x="54" y="462"/>
                    </a:lnTo>
                    <a:lnTo>
                      <a:pt x="56" y="466"/>
                    </a:lnTo>
                    <a:lnTo>
                      <a:pt x="56" y="480"/>
                    </a:lnTo>
                    <a:lnTo>
                      <a:pt x="50" y="482"/>
                    </a:lnTo>
                    <a:lnTo>
                      <a:pt x="44" y="482"/>
                    </a:lnTo>
                    <a:lnTo>
                      <a:pt x="46" y="486"/>
                    </a:lnTo>
                    <a:lnTo>
                      <a:pt x="48" y="490"/>
                    </a:lnTo>
                    <a:lnTo>
                      <a:pt x="50" y="492"/>
                    </a:lnTo>
                    <a:lnTo>
                      <a:pt x="50" y="496"/>
                    </a:lnTo>
                    <a:lnTo>
                      <a:pt x="50" y="502"/>
                    </a:lnTo>
                    <a:lnTo>
                      <a:pt x="46" y="506"/>
                    </a:lnTo>
                    <a:lnTo>
                      <a:pt x="42" y="512"/>
                    </a:lnTo>
                    <a:lnTo>
                      <a:pt x="40" y="518"/>
                    </a:lnTo>
                    <a:lnTo>
                      <a:pt x="42" y="522"/>
                    </a:lnTo>
                    <a:lnTo>
                      <a:pt x="46" y="524"/>
                    </a:lnTo>
                    <a:lnTo>
                      <a:pt x="56" y="526"/>
                    </a:lnTo>
                    <a:lnTo>
                      <a:pt x="54" y="530"/>
                    </a:lnTo>
                    <a:lnTo>
                      <a:pt x="56" y="534"/>
                    </a:lnTo>
                    <a:lnTo>
                      <a:pt x="58" y="540"/>
                    </a:lnTo>
                    <a:lnTo>
                      <a:pt x="58" y="544"/>
                    </a:lnTo>
                    <a:lnTo>
                      <a:pt x="50" y="544"/>
                    </a:lnTo>
                    <a:lnTo>
                      <a:pt x="50" y="554"/>
                    </a:lnTo>
                    <a:lnTo>
                      <a:pt x="54" y="560"/>
                    </a:lnTo>
                    <a:lnTo>
                      <a:pt x="62" y="568"/>
                    </a:lnTo>
                    <a:lnTo>
                      <a:pt x="62" y="572"/>
                    </a:lnTo>
                    <a:lnTo>
                      <a:pt x="62" y="576"/>
                    </a:lnTo>
                    <a:lnTo>
                      <a:pt x="66" y="582"/>
                    </a:lnTo>
                    <a:lnTo>
                      <a:pt x="74" y="594"/>
                    </a:lnTo>
                    <a:lnTo>
                      <a:pt x="80" y="602"/>
                    </a:lnTo>
                    <a:lnTo>
                      <a:pt x="86" y="606"/>
                    </a:lnTo>
                    <a:lnTo>
                      <a:pt x="96" y="606"/>
                    </a:lnTo>
                    <a:lnTo>
                      <a:pt x="94" y="618"/>
                    </a:lnTo>
                    <a:lnTo>
                      <a:pt x="96" y="622"/>
                    </a:lnTo>
                    <a:lnTo>
                      <a:pt x="100" y="626"/>
                    </a:lnTo>
                    <a:lnTo>
                      <a:pt x="96" y="630"/>
                    </a:lnTo>
                    <a:lnTo>
                      <a:pt x="106" y="640"/>
                    </a:lnTo>
                    <a:lnTo>
                      <a:pt x="122" y="648"/>
                    </a:lnTo>
                    <a:lnTo>
                      <a:pt x="154" y="660"/>
                    </a:lnTo>
                    <a:lnTo>
                      <a:pt x="156" y="664"/>
                    </a:lnTo>
                    <a:lnTo>
                      <a:pt x="158" y="666"/>
                    </a:lnTo>
                    <a:lnTo>
                      <a:pt x="160" y="668"/>
                    </a:lnTo>
                    <a:lnTo>
                      <a:pt x="164" y="670"/>
                    </a:lnTo>
                    <a:lnTo>
                      <a:pt x="172" y="672"/>
                    </a:lnTo>
                    <a:lnTo>
                      <a:pt x="178" y="674"/>
                    </a:lnTo>
                    <a:lnTo>
                      <a:pt x="192" y="678"/>
                    </a:lnTo>
                    <a:lnTo>
                      <a:pt x="174" y="62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62" name="iş1iḋé"/>
              <p:cNvSpPr/>
              <p:nvPr/>
            </p:nvSpPr>
            <p:spPr bwMode="auto">
              <a:xfrm>
                <a:off x="2706223" y="5462077"/>
                <a:ext cx="118441" cy="93870"/>
              </a:xfrm>
              <a:custGeom>
                <a:avLst/>
                <a:gdLst>
                  <a:gd name="T0" fmla="*/ 0 w 68"/>
                  <a:gd name="T1" fmla="*/ 0 h 56"/>
                  <a:gd name="T2" fmla="*/ 2147483647 w 68"/>
                  <a:gd name="T3" fmla="*/ 2147483647 h 56"/>
                  <a:gd name="T4" fmla="*/ 2147483647 w 68"/>
                  <a:gd name="T5" fmla="*/ 2147483647 h 56"/>
                  <a:gd name="T6" fmla="*/ 2147483647 w 68"/>
                  <a:gd name="T7" fmla="*/ 2147483647 h 56"/>
                  <a:gd name="T8" fmla="*/ 2147483647 w 68"/>
                  <a:gd name="T9" fmla="*/ 2147483647 h 56"/>
                  <a:gd name="T10" fmla="*/ 2147483647 w 68"/>
                  <a:gd name="T11" fmla="*/ 2147483647 h 56"/>
                  <a:gd name="T12" fmla="*/ 2147483647 w 68"/>
                  <a:gd name="T13" fmla="*/ 2147483647 h 56"/>
                  <a:gd name="T14" fmla="*/ 2147483647 w 68"/>
                  <a:gd name="T15" fmla="*/ 2147483647 h 56"/>
                  <a:gd name="T16" fmla="*/ 2147483647 w 68"/>
                  <a:gd name="T17" fmla="*/ 2147483647 h 56"/>
                  <a:gd name="T18" fmla="*/ 2147483647 w 68"/>
                  <a:gd name="T19" fmla="*/ 2147483647 h 56"/>
                  <a:gd name="T20" fmla="*/ 2147483647 w 68"/>
                  <a:gd name="T21" fmla="*/ 2147483647 h 56"/>
                  <a:gd name="T22" fmla="*/ 2147483647 w 68"/>
                  <a:gd name="T23" fmla="*/ 2147483647 h 56"/>
                  <a:gd name="T24" fmla="*/ 2147483647 w 68"/>
                  <a:gd name="T25" fmla="*/ 2147483647 h 56"/>
                  <a:gd name="T26" fmla="*/ 0 w 68"/>
                  <a:gd name="T27" fmla="*/ 0 h 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56"/>
                  <a:gd name="T44" fmla="*/ 68 w 68"/>
                  <a:gd name="T45" fmla="*/ 56 h 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56">
                    <a:moveTo>
                      <a:pt x="0" y="0"/>
                    </a:moveTo>
                    <a:lnTo>
                      <a:pt x="6" y="6"/>
                    </a:lnTo>
                    <a:lnTo>
                      <a:pt x="12" y="14"/>
                    </a:lnTo>
                    <a:lnTo>
                      <a:pt x="28" y="26"/>
                    </a:lnTo>
                    <a:lnTo>
                      <a:pt x="40" y="30"/>
                    </a:lnTo>
                    <a:lnTo>
                      <a:pt x="50" y="32"/>
                    </a:lnTo>
                    <a:lnTo>
                      <a:pt x="62" y="36"/>
                    </a:lnTo>
                    <a:lnTo>
                      <a:pt x="66" y="38"/>
                    </a:lnTo>
                    <a:lnTo>
                      <a:pt x="68" y="42"/>
                    </a:lnTo>
                    <a:lnTo>
                      <a:pt x="48" y="52"/>
                    </a:lnTo>
                    <a:lnTo>
                      <a:pt x="40" y="54"/>
                    </a:lnTo>
                    <a:lnTo>
                      <a:pt x="28" y="56"/>
                    </a:lnTo>
                    <a:lnTo>
                      <a:pt x="18" y="54"/>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63" name="iṡḻïḑê"/>
              <p:cNvSpPr/>
              <p:nvPr/>
            </p:nvSpPr>
            <p:spPr bwMode="auto">
              <a:xfrm>
                <a:off x="2142942" y="3489388"/>
                <a:ext cx="322269" cy="507184"/>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0 w 184"/>
                  <a:gd name="T91" fmla="*/ 2147483647 h 3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4"/>
                  <a:gd name="T139" fmla="*/ 0 h 304"/>
                  <a:gd name="T140" fmla="*/ 184 w 184"/>
                  <a:gd name="T141" fmla="*/ 304 h 3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4" h="304">
                    <a:moveTo>
                      <a:pt x="2" y="204"/>
                    </a:moveTo>
                    <a:lnTo>
                      <a:pt x="2" y="194"/>
                    </a:lnTo>
                    <a:lnTo>
                      <a:pt x="6" y="184"/>
                    </a:lnTo>
                    <a:lnTo>
                      <a:pt x="8" y="178"/>
                    </a:lnTo>
                    <a:lnTo>
                      <a:pt x="18" y="176"/>
                    </a:lnTo>
                    <a:lnTo>
                      <a:pt x="18" y="172"/>
                    </a:lnTo>
                    <a:lnTo>
                      <a:pt x="22" y="166"/>
                    </a:lnTo>
                    <a:lnTo>
                      <a:pt x="26" y="162"/>
                    </a:lnTo>
                    <a:lnTo>
                      <a:pt x="28" y="158"/>
                    </a:lnTo>
                    <a:lnTo>
                      <a:pt x="26" y="142"/>
                    </a:lnTo>
                    <a:lnTo>
                      <a:pt x="24" y="124"/>
                    </a:lnTo>
                    <a:lnTo>
                      <a:pt x="26" y="118"/>
                    </a:lnTo>
                    <a:lnTo>
                      <a:pt x="28" y="114"/>
                    </a:lnTo>
                    <a:lnTo>
                      <a:pt x="26" y="106"/>
                    </a:lnTo>
                    <a:lnTo>
                      <a:pt x="22" y="100"/>
                    </a:lnTo>
                    <a:lnTo>
                      <a:pt x="18" y="96"/>
                    </a:lnTo>
                    <a:lnTo>
                      <a:pt x="18" y="90"/>
                    </a:lnTo>
                    <a:lnTo>
                      <a:pt x="16" y="90"/>
                    </a:lnTo>
                    <a:lnTo>
                      <a:pt x="22" y="86"/>
                    </a:lnTo>
                    <a:lnTo>
                      <a:pt x="28" y="82"/>
                    </a:lnTo>
                    <a:lnTo>
                      <a:pt x="26" y="76"/>
                    </a:lnTo>
                    <a:lnTo>
                      <a:pt x="26" y="70"/>
                    </a:lnTo>
                    <a:lnTo>
                      <a:pt x="28" y="68"/>
                    </a:lnTo>
                    <a:lnTo>
                      <a:pt x="32" y="72"/>
                    </a:lnTo>
                    <a:lnTo>
                      <a:pt x="40" y="74"/>
                    </a:lnTo>
                    <a:lnTo>
                      <a:pt x="42" y="64"/>
                    </a:lnTo>
                    <a:lnTo>
                      <a:pt x="46" y="62"/>
                    </a:lnTo>
                    <a:lnTo>
                      <a:pt x="48" y="58"/>
                    </a:lnTo>
                    <a:lnTo>
                      <a:pt x="52" y="58"/>
                    </a:lnTo>
                    <a:lnTo>
                      <a:pt x="56" y="54"/>
                    </a:lnTo>
                    <a:lnTo>
                      <a:pt x="58" y="48"/>
                    </a:lnTo>
                    <a:lnTo>
                      <a:pt x="60" y="42"/>
                    </a:lnTo>
                    <a:lnTo>
                      <a:pt x="60" y="34"/>
                    </a:lnTo>
                    <a:lnTo>
                      <a:pt x="62" y="30"/>
                    </a:lnTo>
                    <a:lnTo>
                      <a:pt x="66" y="26"/>
                    </a:lnTo>
                    <a:lnTo>
                      <a:pt x="72" y="24"/>
                    </a:lnTo>
                    <a:lnTo>
                      <a:pt x="80" y="24"/>
                    </a:lnTo>
                    <a:lnTo>
                      <a:pt x="82" y="20"/>
                    </a:lnTo>
                    <a:lnTo>
                      <a:pt x="86" y="18"/>
                    </a:lnTo>
                    <a:lnTo>
                      <a:pt x="98" y="14"/>
                    </a:lnTo>
                    <a:lnTo>
                      <a:pt x="110" y="10"/>
                    </a:lnTo>
                    <a:lnTo>
                      <a:pt x="118" y="4"/>
                    </a:lnTo>
                    <a:lnTo>
                      <a:pt x="124" y="2"/>
                    </a:lnTo>
                    <a:lnTo>
                      <a:pt x="128" y="0"/>
                    </a:lnTo>
                    <a:lnTo>
                      <a:pt x="128" y="8"/>
                    </a:lnTo>
                    <a:lnTo>
                      <a:pt x="124" y="10"/>
                    </a:lnTo>
                    <a:lnTo>
                      <a:pt x="120" y="14"/>
                    </a:lnTo>
                    <a:lnTo>
                      <a:pt x="118" y="18"/>
                    </a:lnTo>
                    <a:lnTo>
                      <a:pt x="110" y="28"/>
                    </a:lnTo>
                    <a:lnTo>
                      <a:pt x="98" y="40"/>
                    </a:lnTo>
                    <a:lnTo>
                      <a:pt x="94" y="48"/>
                    </a:lnTo>
                    <a:lnTo>
                      <a:pt x="92" y="56"/>
                    </a:lnTo>
                    <a:lnTo>
                      <a:pt x="94" y="62"/>
                    </a:lnTo>
                    <a:lnTo>
                      <a:pt x="98" y="64"/>
                    </a:lnTo>
                    <a:lnTo>
                      <a:pt x="100" y="68"/>
                    </a:lnTo>
                    <a:lnTo>
                      <a:pt x="102" y="72"/>
                    </a:lnTo>
                    <a:lnTo>
                      <a:pt x="106" y="76"/>
                    </a:lnTo>
                    <a:lnTo>
                      <a:pt x="108" y="82"/>
                    </a:lnTo>
                    <a:lnTo>
                      <a:pt x="104" y="88"/>
                    </a:lnTo>
                    <a:lnTo>
                      <a:pt x="102" y="92"/>
                    </a:lnTo>
                    <a:lnTo>
                      <a:pt x="104" y="94"/>
                    </a:lnTo>
                    <a:lnTo>
                      <a:pt x="108" y="98"/>
                    </a:lnTo>
                    <a:lnTo>
                      <a:pt x="112" y="100"/>
                    </a:lnTo>
                    <a:lnTo>
                      <a:pt x="116" y="102"/>
                    </a:lnTo>
                    <a:lnTo>
                      <a:pt x="130" y="104"/>
                    </a:lnTo>
                    <a:lnTo>
                      <a:pt x="142" y="106"/>
                    </a:lnTo>
                    <a:lnTo>
                      <a:pt x="142" y="112"/>
                    </a:lnTo>
                    <a:lnTo>
                      <a:pt x="146" y="116"/>
                    </a:lnTo>
                    <a:lnTo>
                      <a:pt x="152" y="118"/>
                    </a:lnTo>
                    <a:lnTo>
                      <a:pt x="158" y="118"/>
                    </a:lnTo>
                    <a:lnTo>
                      <a:pt x="166" y="118"/>
                    </a:lnTo>
                    <a:lnTo>
                      <a:pt x="170" y="118"/>
                    </a:lnTo>
                    <a:lnTo>
                      <a:pt x="176" y="116"/>
                    </a:lnTo>
                    <a:lnTo>
                      <a:pt x="184" y="116"/>
                    </a:lnTo>
                    <a:lnTo>
                      <a:pt x="176" y="132"/>
                    </a:lnTo>
                    <a:lnTo>
                      <a:pt x="174" y="142"/>
                    </a:lnTo>
                    <a:lnTo>
                      <a:pt x="172" y="148"/>
                    </a:lnTo>
                    <a:lnTo>
                      <a:pt x="174" y="154"/>
                    </a:lnTo>
                    <a:lnTo>
                      <a:pt x="178" y="158"/>
                    </a:lnTo>
                    <a:lnTo>
                      <a:pt x="180" y="162"/>
                    </a:lnTo>
                    <a:lnTo>
                      <a:pt x="182" y="168"/>
                    </a:lnTo>
                    <a:lnTo>
                      <a:pt x="182" y="170"/>
                    </a:lnTo>
                    <a:lnTo>
                      <a:pt x="180" y="174"/>
                    </a:lnTo>
                    <a:lnTo>
                      <a:pt x="178" y="174"/>
                    </a:lnTo>
                    <a:lnTo>
                      <a:pt x="178" y="178"/>
                    </a:lnTo>
                    <a:lnTo>
                      <a:pt x="180" y="182"/>
                    </a:lnTo>
                    <a:lnTo>
                      <a:pt x="184" y="190"/>
                    </a:lnTo>
                    <a:lnTo>
                      <a:pt x="170" y="198"/>
                    </a:lnTo>
                    <a:lnTo>
                      <a:pt x="160" y="200"/>
                    </a:lnTo>
                    <a:lnTo>
                      <a:pt x="148" y="200"/>
                    </a:lnTo>
                    <a:lnTo>
                      <a:pt x="142" y="204"/>
                    </a:lnTo>
                    <a:lnTo>
                      <a:pt x="144" y="204"/>
                    </a:lnTo>
                    <a:lnTo>
                      <a:pt x="146" y="206"/>
                    </a:lnTo>
                    <a:lnTo>
                      <a:pt x="148" y="210"/>
                    </a:lnTo>
                    <a:lnTo>
                      <a:pt x="152" y="212"/>
                    </a:lnTo>
                    <a:lnTo>
                      <a:pt x="152" y="220"/>
                    </a:lnTo>
                    <a:lnTo>
                      <a:pt x="146" y="220"/>
                    </a:lnTo>
                    <a:lnTo>
                      <a:pt x="142" y="222"/>
                    </a:lnTo>
                    <a:lnTo>
                      <a:pt x="140" y="226"/>
                    </a:lnTo>
                    <a:lnTo>
                      <a:pt x="138" y="228"/>
                    </a:lnTo>
                    <a:lnTo>
                      <a:pt x="140" y="234"/>
                    </a:lnTo>
                    <a:lnTo>
                      <a:pt x="142" y="240"/>
                    </a:lnTo>
                    <a:lnTo>
                      <a:pt x="146" y="246"/>
                    </a:lnTo>
                    <a:lnTo>
                      <a:pt x="148" y="252"/>
                    </a:lnTo>
                    <a:lnTo>
                      <a:pt x="146" y="276"/>
                    </a:lnTo>
                    <a:lnTo>
                      <a:pt x="142" y="304"/>
                    </a:lnTo>
                    <a:lnTo>
                      <a:pt x="136" y="300"/>
                    </a:lnTo>
                    <a:lnTo>
                      <a:pt x="132" y="298"/>
                    </a:lnTo>
                    <a:lnTo>
                      <a:pt x="130" y="294"/>
                    </a:lnTo>
                    <a:lnTo>
                      <a:pt x="132" y="290"/>
                    </a:lnTo>
                    <a:lnTo>
                      <a:pt x="136" y="286"/>
                    </a:lnTo>
                    <a:lnTo>
                      <a:pt x="138" y="282"/>
                    </a:lnTo>
                    <a:lnTo>
                      <a:pt x="140" y="278"/>
                    </a:lnTo>
                    <a:lnTo>
                      <a:pt x="134" y="274"/>
                    </a:lnTo>
                    <a:lnTo>
                      <a:pt x="126" y="272"/>
                    </a:lnTo>
                    <a:lnTo>
                      <a:pt x="122" y="274"/>
                    </a:lnTo>
                    <a:lnTo>
                      <a:pt x="122" y="278"/>
                    </a:lnTo>
                    <a:lnTo>
                      <a:pt x="118" y="274"/>
                    </a:lnTo>
                    <a:lnTo>
                      <a:pt x="116" y="272"/>
                    </a:lnTo>
                    <a:lnTo>
                      <a:pt x="114" y="272"/>
                    </a:lnTo>
                    <a:lnTo>
                      <a:pt x="110" y="274"/>
                    </a:lnTo>
                    <a:lnTo>
                      <a:pt x="108" y="276"/>
                    </a:lnTo>
                    <a:lnTo>
                      <a:pt x="106" y="276"/>
                    </a:lnTo>
                    <a:lnTo>
                      <a:pt x="90" y="276"/>
                    </a:lnTo>
                    <a:lnTo>
                      <a:pt x="88" y="268"/>
                    </a:lnTo>
                    <a:lnTo>
                      <a:pt x="86" y="260"/>
                    </a:lnTo>
                    <a:lnTo>
                      <a:pt x="82" y="256"/>
                    </a:lnTo>
                    <a:lnTo>
                      <a:pt x="76" y="248"/>
                    </a:lnTo>
                    <a:lnTo>
                      <a:pt x="68" y="242"/>
                    </a:lnTo>
                    <a:lnTo>
                      <a:pt x="62" y="238"/>
                    </a:lnTo>
                    <a:lnTo>
                      <a:pt x="58" y="234"/>
                    </a:lnTo>
                    <a:lnTo>
                      <a:pt x="52" y="234"/>
                    </a:lnTo>
                    <a:lnTo>
                      <a:pt x="50" y="230"/>
                    </a:lnTo>
                    <a:lnTo>
                      <a:pt x="52" y="228"/>
                    </a:lnTo>
                    <a:lnTo>
                      <a:pt x="36" y="226"/>
                    </a:lnTo>
                    <a:lnTo>
                      <a:pt x="22" y="220"/>
                    </a:lnTo>
                    <a:lnTo>
                      <a:pt x="10" y="212"/>
                    </a:lnTo>
                    <a:lnTo>
                      <a:pt x="0" y="204"/>
                    </a:lnTo>
                    <a:lnTo>
                      <a:pt x="2" y="20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64" name="íṣḷiḑé"/>
              <p:cNvSpPr/>
              <p:nvPr/>
            </p:nvSpPr>
            <p:spPr bwMode="auto">
              <a:xfrm>
                <a:off x="3051904" y="1442442"/>
                <a:ext cx="1094886" cy="574433"/>
              </a:xfrm>
              <a:custGeom>
                <a:avLst/>
                <a:gdLst>
                  <a:gd name="T0" fmla="*/ 2147483647 w 628"/>
                  <a:gd name="T1" fmla="*/ 2147483647 h 344"/>
                  <a:gd name="T2" fmla="*/ 2147483647 w 628"/>
                  <a:gd name="T3" fmla="*/ 2147483647 h 344"/>
                  <a:gd name="T4" fmla="*/ 2147483647 w 628"/>
                  <a:gd name="T5" fmla="*/ 2147483647 h 344"/>
                  <a:gd name="T6" fmla="*/ 2147483647 w 628"/>
                  <a:gd name="T7" fmla="*/ 2147483647 h 344"/>
                  <a:gd name="T8" fmla="*/ 2147483647 w 628"/>
                  <a:gd name="T9" fmla="*/ 2147483647 h 344"/>
                  <a:gd name="T10" fmla="*/ 2147483647 w 628"/>
                  <a:gd name="T11" fmla="*/ 2147483647 h 344"/>
                  <a:gd name="T12" fmla="*/ 2147483647 w 628"/>
                  <a:gd name="T13" fmla="*/ 2147483647 h 344"/>
                  <a:gd name="T14" fmla="*/ 2147483647 w 628"/>
                  <a:gd name="T15" fmla="*/ 2147483647 h 344"/>
                  <a:gd name="T16" fmla="*/ 2147483647 w 628"/>
                  <a:gd name="T17" fmla="*/ 2147483647 h 344"/>
                  <a:gd name="T18" fmla="*/ 2147483647 w 628"/>
                  <a:gd name="T19" fmla="*/ 2147483647 h 344"/>
                  <a:gd name="T20" fmla="*/ 2147483647 w 628"/>
                  <a:gd name="T21" fmla="*/ 2147483647 h 344"/>
                  <a:gd name="T22" fmla="*/ 2147483647 w 628"/>
                  <a:gd name="T23" fmla="*/ 2147483647 h 344"/>
                  <a:gd name="T24" fmla="*/ 2147483647 w 628"/>
                  <a:gd name="T25" fmla="*/ 2147483647 h 344"/>
                  <a:gd name="T26" fmla="*/ 2147483647 w 628"/>
                  <a:gd name="T27" fmla="*/ 2147483647 h 344"/>
                  <a:gd name="T28" fmla="*/ 2147483647 w 628"/>
                  <a:gd name="T29" fmla="*/ 2147483647 h 344"/>
                  <a:gd name="T30" fmla="*/ 2147483647 w 628"/>
                  <a:gd name="T31" fmla="*/ 2147483647 h 344"/>
                  <a:gd name="T32" fmla="*/ 2147483647 w 628"/>
                  <a:gd name="T33" fmla="*/ 2147483647 h 344"/>
                  <a:gd name="T34" fmla="*/ 2147483647 w 628"/>
                  <a:gd name="T35" fmla="*/ 2147483647 h 344"/>
                  <a:gd name="T36" fmla="*/ 2147483647 w 628"/>
                  <a:gd name="T37" fmla="*/ 2147483647 h 344"/>
                  <a:gd name="T38" fmla="*/ 2147483647 w 628"/>
                  <a:gd name="T39" fmla="*/ 2147483647 h 344"/>
                  <a:gd name="T40" fmla="*/ 2147483647 w 628"/>
                  <a:gd name="T41" fmla="*/ 2147483647 h 344"/>
                  <a:gd name="T42" fmla="*/ 2147483647 w 628"/>
                  <a:gd name="T43" fmla="*/ 2147483647 h 344"/>
                  <a:gd name="T44" fmla="*/ 2147483647 w 628"/>
                  <a:gd name="T45" fmla="*/ 2147483647 h 344"/>
                  <a:gd name="T46" fmla="*/ 2147483647 w 628"/>
                  <a:gd name="T47" fmla="*/ 2147483647 h 344"/>
                  <a:gd name="T48" fmla="*/ 2147483647 w 628"/>
                  <a:gd name="T49" fmla="*/ 2147483647 h 344"/>
                  <a:gd name="T50" fmla="*/ 2147483647 w 628"/>
                  <a:gd name="T51" fmla="*/ 2147483647 h 344"/>
                  <a:gd name="T52" fmla="*/ 2147483647 w 628"/>
                  <a:gd name="T53" fmla="*/ 2147483647 h 344"/>
                  <a:gd name="T54" fmla="*/ 2147483647 w 628"/>
                  <a:gd name="T55" fmla="*/ 2147483647 h 344"/>
                  <a:gd name="T56" fmla="*/ 2147483647 w 628"/>
                  <a:gd name="T57" fmla="*/ 2147483647 h 344"/>
                  <a:gd name="T58" fmla="*/ 2147483647 w 628"/>
                  <a:gd name="T59" fmla="*/ 2147483647 h 344"/>
                  <a:gd name="T60" fmla="*/ 0 w 628"/>
                  <a:gd name="T61" fmla="*/ 2147483647 h 344"/>
                  <a:gd name="T62" fmla="*/ 2147483647 w 628"/>
                  <a:gd name="T63" fmla="*/ 2147483647 h 344"/>
                  <a:gd name="T64" fmla="*/ 2147483647 w 628"/>
                  <a:gd name="T65" fmla="*/ 2147483647 h 344"/>
                  <a:gd name="T66" fmla="*/ 2147483647 w 628"/>
                  <a:gd name="T67" fmla="*/ 2147483647 h 344"/>
                  <a:gd name="T68" fmla="*/ 2147483647 w 628"/>
                  <a:gd name="T69" fmla="*/ 2147483647 h 344"/>
                  <a:gd name="T70" fmla="*/ 2147483647 w 628"/>
                  <a:gd name="T71" fmla="*/ 2147483647 h 344"/>
                  <a:gd name="T72" fmla="*/ 2147483647 w 628"/>
                  <a:gd name="T73" fmla="*/ 2147483647 h 344"/>
                  <a:gd name="T74" fmla="*/ 2147483647 w 628"/>
                  <a:gd name="T75" fmla="*/ 2147483647 h 344"/>
                  <a:gd name="T76" fmla="*/ 2147483647 w 628"/>
                  <a:gd name="T77" fmla="*/ 2147483647 h 344"/>
                  <a:gd name="T78" fmla="*/ 2147483647 w 628"/>
                  <a:gd name="T79" fmla="*/ 2147483647 h 344"/>
                  <a:gd name="T80" fmla="*/ 2147483647 w 628"/>
                  <a:gd name="T81" fmla="*/ 2147483647 h 344"/>
                  <a:gd name="T82" fmla="*/ 2147483647 w 628"/>
                  <a:gd name="T83" fmla="*/ 2147483647 h 344"/>
                  <a:gd name="T84" fmla="*/ 2147483647 w 628"/>
                  <a:gd name="T85" fmla="*/ 2147483647 h 344"/>
                  <a:gd name="T86" fmla="*/ 2147483647 w 628"/>
                  <a:gd name="T87" fmla="*/ 2147483647 h 344"/>
                  <a:gd name="T88" fmla="*/ 2147483647 w 628"/>
                  <a:gd name="T89" fmla="*/ 2147483647 h 344"/>
                  <a:gd name="T90" fmla="*/ 2147483647 w 628"/>
                  <a:gd name="T91" fmla="*/ 2147483647 h 344"/>
                  <a:gd name="T92" fmla="*/ 2147483647 w 628"/>
                  <a:gd name="T93" fmla="*/ 2147483647 h 344"/>
                  <a:gd name="T94" fmla="*/ 2147483647 w 628"/>
                  <a:gd name="T95" fmla="*/ 2147483647 h 344"/>
                  <a:gd name="T96" fmla="*/ 2147483647 w 628"/>
                  <a:gd name="T97" fmla="*/ 2147483647 h 344"/>
                  <a:gd name="T98" fmla="*/ 2147483647 w 628"/>
                  <a:gd name="T99" fmla="*/ 2147483647 h 344"/>
                  <a:gd name="T100" fmla="*/ 2147483647 w 628"/>
                  <a:gd name="T101" fmla="*/ 2147483647 h 344"/>
                  <a:gd name="T102" fmla="*/ 2147483647 w 628"/>
                  <a:gd name="T103" fmla="*/ 2147483647 h 344"/>
                  <a:gd name="T104" fmla="*/ 2147483647 w 628"/>
                  <a:gd name="T105" fmla="*/ 2147483647 h 344"/>
                  <a:gd name="T106" fmla="*/ 2147483647 w 628"/>
                  <a:gd name="T107" fmla="*/ 2147483647 h 344"/>
                  <a:gd name="T108" fmla="*/ 2147483647 w 628"/>
                  <a:gd name="T109" fmla="*/ 2147483647 h 344"/>
                  <a:gd name="T110" fmla="*/ 2147483647 w 628"/>
                  <a:gd name="T111" fmla="*/ 2147483647 h 344"/>
                  <a:gd name="T112" fmla="*/ 2147483647 w 628"/>
                  <a:gd name="T113" fmla="*/ 2147483647 h 344"/>
                  <a:gd name="T114" fmla="*/ 2147483647 w 628"/>
                  <a:gd name="T115" fmla="*/ 2147483647 h 344"/>
                  <a:gd name="T116" fmla="*/ 2147483647 w 628"/>
                  <a:gd name="T117" fmla="*/ 2147483647 h 34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28"/>
                  <a:gd name="T178" fmla="*/ 0 h 344"/>
                  <a:gd name="T179" fmla="*/ 628 w 628"/>
                  <a:gd name="T180" fmla="*/ 344 h 34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28" h="344">
                    <a:moveTo>
                      <a:pt x="488" y="180"/>
                    </a:moveTo>
                    <a:lnTo>
                      <a:pt x="464" y="192"/>
                    </a:lnTo>
                    <a:lnTo>
                      <a:pt x="436" y="202"/>
                    </a:lnTo>
                    <a:lnTo>
                      <a:pt x="406" y="208"/>
                    </a:lnTo>
                    <a:lnTo>
                      <a:pt x="390" y="210"/>
                    </a:lnTo>
                    <a:lnTo>
                      <a:pt x="376" y="210"/>
                    </a:lnTo>
                    <a:lnTo>
                      <a:pt x="372" y="210"/>
                    </a:lnTo>
                    <a:lnTo>
                      <a:pt x="370" y="208"/>
                    </a:lnTo>
                    <a:lnTo>
                      <a:pt x="364" y="206"/>
                    </a:lnTo>
                    <a:lnTo>
                      <a:pt x="360" y="212"/>
                    </a:lnTo>
                    <a:lnTo>
                      <a:pt x="356" y="220"/>
                    </a:lnTo>
                    <a:lnTo>
                      <a:pt x="350" y="226"/>
                    </a:lnTo>
                    <a:lnTo>
                      <a:pt x="340" y="232"/>
                    </a:lnTo>
                    <a:lnTo>
                      <a:pt x="334" y="236"/>
                    </a:lnTo>
                    <a:lnTo>
                      <a:pt x="324" y="240"/>
                    </a:lnTo>
                    <a:lnTo>
                      <a:pt x="314" y="242"/>
                    </a:lnTo>
                    <a:lnTo>
                      <a:pt x="306" y="244"/>
                    </a:lnTo>
                    <a:lnTo>
                      <a:pt x="300" y="244"/>
                    </a:lnTo>
                    <a:lnTo>
                      <a:pt x="296" y="246"/>
                    </a:lnTo>
                    <a:lnTo>
                      <a:pt x="292" y="250"/>
                    </a:lnTo>
                    <a:lnTo>
                      <a:pt x="286" y="250"/>
                    </a:lnTo>
                    <a:lnTo>
                      <a:pt x="274" y="250"/>
                    </a:lnTo>
                    <a:lnTo>
                      <a:pt x="260" y="252"/>
                    </a:lnTo>
                    <a:lnTo>
                      <a:pt x="252" y="256"/>
                    </a:lnTo>
                    <a:lnTo>
                      <a:pt x="252" y="258"/>
                    </a:lnTo>
                    <a:lnTo>
                      <a:pt x="252" y="260"/>
                    </a:lnTo>
                    <a:lnTo>
                      <a:pt x="252" y="262"/>
                    </a:lnTo>
                    <a:lnTo>
                      <a:pt x="256" y="266"/>
                    </a:lnTo>
                    <a:lnTo>
                      <a:pt x="252" y="270"/>
                    </a:lnTo>
                    <a:lnTo>
                      <a:pt x="248" y="266"/>
                    </a:lnTo>
                    <a:lnTo>
                      <a:pt x="248" y="278"/>
                    </a:lnTo>
                    <a:lnTo>
                      <a:pt x="244" y="282"/>
                    </a:lnTo>
                    <a:lnTo>
                      <a:pt x="240" y="286"/>
                    </a:lnTo>
                    <a:lnTo>
                      <a:pt x="230" y="290"/>
                    </a:lnTo>
                    <a:lnTo>
                      <a:pt x="222" y="298"/>
                    </a:lnTo>
                    <a:lnTo>
                      <a:pt x="218" y="302"/>
                    </a:lnTo>
                    <a:lnTo>
                      <a:pt x="214" y="308"/>
                    </a:lnTo>
                    <a:lnTo>
                      <a:pt x="212" y="312"/>
                    </a:lnTo>
                    <a:lnTo>
                      <a:pt x="208" y="316"/>
                    </a:lnTo>
                    <a:lnTo>
                      <a:pt x="206" y="316"/>
                    </a:lnTo>
                    <a:lnTo>
                      <a:pt x="202" y="318"/>
                    </a:lnTo>
                    <a:lnTo>
                      <a:pt x="198" y="326"/>
                    </a:lnTo>
                    <a:lnTo>
                      <a:pt x="196" y="336"/>
                    </a:lnTo>
                    <a:lnTo>
                      <a:pt x="194" y="340"/>
                    </a:lnTo>
                    <a:lnTo>
                      <a:pt x="190" y="344"/>
                    </a:lnTo>
                    <a:lnTo>
                      <a:pt x="184" y="344"/>
                    </a:lnTo>
                    <a:lnTo>
                      <a:pt x="178" y="344"/>
                    </a:lnTo>
                    <a:lnTo>
                      <a:pt x="172" y="344"/>
                    </a:lnTo>
                    <a:lnTo>
                      <a:pt x="170" y="344"/>
                    </a:lnTo>
                    <a:lnTo>
                      <a:pt x="162" y="338"/>
                    </a:lnTo>
                    <a:lnTo>
                      <a:pt x="156" y="332"/>
                    </a:lnTo>
                    <a:lnTo>
                      <a:pt x="152" y="330"/>
                    </a:lnTo>
                    <a:lnTo>
                      <a:pt x="144" y="330"/>
                    </a:lnTo>
                    <a:lnTo>
                      <a:pt x="140" y="328"/>
                    </a:lnTo>
                    <a:lnTo>
                      <a:pt x="136" y="326"/>
                    </a:lnTo>
                    <a:lnTo>
                      <a:pt x="132" y="320"/>
                    </a:lnTo>
                    <a:lnTo>
                      <a:pt x="132" y="318"/>
                    </a:lnTo>
                    <a:lnTo>
                      <a:pt x="130" y="314"/>
                    </a:lnTo>
                    <a:lnTo>
                      <a:pt x="126" y="310"/>
                    </a:lnTo>
                    <a:lnTo>
                      <a:pt x="124" y="304"/>
                    </a:lnTo>
                    <a:lnTo>
                      <a:pt x="122" y="298"/>
                    </a:lnTo>
                    <a:lnTo>
                      <a:pt x="116" y="296"/>
                    </a:lnTo>
                    <a:lnTo>
                      <a:pt x="114" y="290"/>
                    </a:lnTo>
                    <a:lnTo>
                      <a:pt x="112" y="284"/>
                    </a:lnTo>
                    <a:lnTo>
                      <a:pt x="112" y="278"/>
                    </a:lnTo>
                    <a:lnTo>
                      <a:pt x="118" y="276"/>
                    </a:lnTo>
                    <a:lnTo>
                      <a:pt x="124" y="272"/>
                    </a:lnTo>
                    <a:lnTo>
                      <a:pt x="114" y="272"/>
                    </a:lnTo>
                    <a:lnTo>
                      <a:pt x="110" y="270"/>
                    </a:lnTo>
                    <a:lnTo>
                      <a:pt x="108" y="266"/>
                    </a:lnTo>
                    <a:lnTo>
                      <a:pt x="110" y="262"/>
                    </a:lnTo>
                    <a:lnTo>
                      <a:pt x="110" y="260"/>
                    </a:lnTo>
                    <a:lnTo>
                      <a:pt x="108" y="256"/>
                    </a:lnTo>
                    <a:lnTo>
                      <a:pt x="116" y="256"/>
                    </a:lnTo>
                    <a:lnTo>
                      <a:pt x="122" y="252"/>
                    </a:lnTo>
                    <a:lnTo>
                      <a:pt x="116" y="250"/>
                    </a:lnTo>
                    <a:lnTo>
                      <a:pt x="112" y="248"/>
                    </a:lnTo>
                    <a:lnTo>
                      <a:pt x="100" y="244"/>
                    </a:lnTo>
                    <a:lnTo>
                      <a:pt x="114" y="240"/>
                    </a:lnTo>
                    <a:lnTo>
                      <a:pt x="124" y="236"/>
                    </a:lnTo>
                    <a:lnTo>
                      <a:pt x="114" y="236"/>
                    </a:lnTo>
                    <a:lnTo>
                      <a:pt x="106" y="236"/>
                    </a:lnTo>
                    <a:lnTo>
                      <a:pt x="108" y="230"/>
                    </a:lnTo>
                    <a:lnTo>
                      <a:pt x="110" y="226"/>
                    </a:lnTo>
                    <a:lnTo>
                      <a:pt x="114" y="222"/>
                    </a:lnTo>
                    <a:lnTo>
                      <a:pt x="120" y="218"/>
                    </a:lnTo>
                    <a:lnTo>
                      <a:pt x="132" y="212"/>
                    </a:lnTo>
                    <a:lnTo>
                      <a:pt x="142" y="208"/>
                    </a:lnTo>
                    <a:lnTo>
                      <a:pt x="146" y="204"/>
                    </a:lnTo>
                    <a:lnTo>
                      <a:pt x="152" y="198"/>
                    </a:lnTo>
                    <a:lnTo>
                      <a:pt x="158" y="182"/>
                    </a:lnTo>
                    <a:lnTo>
                      <a:pt x="152" y="180"/>
                    </a:lnTo>
                    <a:lnTo>
                      <a:pt x="142" y="180"/>
                    </a:lnTo>
                    <a:lnTo>
                      <a:pt x="138" y="180"/>
                    </a:lnTo>
                    <a:lnTo>
                      <a:pt x="132" y="180"/>
                    </a:lnTo>
                    <a:lnTo>
                      <a:pt x="142" y="182"/>
                    </a:lnTo>
                    <a:lnTo>
                      <a:pt x="140" y="188"/>
                    </a:lnTo>
                    <a:lnTo>
                      <a:pt x="136" y="190"/>
                    </a:lnTo>
                    <a:lnTo>
                      <a:pt x="132" y="192"/>
                    </a:lnTo>
                    <a:lnTo>
                      <a:pt x="126" y="192"/>
                    </a:lnTo>
                    <a:lnTo>
                      <a:pt x="120" y="192"/>
                    </a:lnTo>
                    <a:lnTo>
                      <a:pt x="116" y="190"/>
                    </a:lnTo>
                    <a:lnTo>
                      <a:pt x="114" y="188"/>
                    </a:lnTo>
                    <a:lnTo>
                      <a:pt x="114" y="182"/>
                    </a:lnTo>
                    <a:lnTo>
                      <a:pt x="114" y="180"/>
                    </a:lnTo>
                    <a:lnTo>
                      <a:pt x="118" y="176"/>
                    </a:lnTo>
                    <a:lnTo>
                      <a:pt x="124" y="174"/>
                    </a:lnTo>
                    <a:lnTo>
                      <a:pt x="132" y="172"/>
                    </a:lnTo>
                    <a:lnTo>
                      <a:pt x="146" y="172"/>
                    </a:lnTo>
                    <a:lnTo>
                      <a:pt x="156" y="170"/>
                    </a:lnTo>
                    <a:lnTo>
                      <a:pt x="148" y="162"/>
                    </a:lnTo>
                    <a:lnTo>
                      <a:pt x="144" y="156"/>
                    </a:lnTo>
                    <a:lnTo>
                      <a:pt x="142" y="154"/>
                    </a:lnTo>
                    <a:lnTo>
                      <a:pt x="136" y="154"/>
                    </a:lnTo>
                    <a:lnTo>
                      <a:pt x="134" y="156"/>
                    </a:lnTo>
                    <a:lnTo>
                      <a:pt x="130" y="160"/>
                    </a:lnTo>
                    <a:lnTo>
                      <a:pt x="126" y="160"/>
                    </a:lnTo>
                    <a:lnTo>
                      <a:pt x="120" y="158"/>
                    </a:lnTo>
                    <a:lnTo>
                      <a:pt x="118" y="154"/>
                    </a:lnTo>
                    <a:lnTo>
                      <a:pt x="134" y="126"/>
                    </a:lnTo>
                    <a:lnTo>
                      <a:pt x="130" y="126"/>
                    </a:lnTo>
                    <a:lnTo>
                      <a:pt x="128" y="120"/>
                    </a:lnTo>
                    <a:lnTo>
                      <a:pt x="130" y="114"/>
                    </a:lnTo>
                    <a:lnTo>
                      <a:pt x="132" y="110"/>
                    </a:lnTo>
                    <a:lnTo>
                      <a:pt x="126" y="110"/>
                    </a:lnTo>
                    <a:lnTo>
                      <a:pt x="122" y="108"/>
                    </a:lnTo>
                    <a:lnTo>
                      <a:pt x="118" y="104"/>
                    </a:lnTo>
                    <a:lnTo>
                      <a:pt x="116" y="98"/>
                    </a:lnTo>
                    <a:lnTo>
                      <a:pt x="108" y="98"/>
                    </a:lnTo>
                    <a:lnTo>
                      <a:pt x="98" y="96"/>
                    </a:lnTo>
                    <a:lnTo>
                      <a:pt x="88" y="92"/>
                    </a:lnTo>
                    <a:lnTo>
                      <a:pt x="78" y="90"/>
                    </a:lnTo>
                    <a:lnTo>
                      <a:pt x="62" y="92"/>
                    </a:lnTo>
                    <a:lnTo>
                      <a:pt x="50" y="94"/>
                    </a:lnTo>
                    <a:lnTo>
                      <a:pt x="38" y="96"/>
                    </a:lnTo>
                    <a:lnTo>
                      <a:pt x="28" y="96"/>
                    </a:lnTo>
                    <a:lnTo>
                      <a:pt x="24" y="96"/>
                    </a:lnTo>
                    <a:lnTo>
                      <a:pt x="22" y="92"/>
                    </a:lnTo>
                    <a:lnTo>
                      <a:pt x="16" y="88"/>
                    </a:lnTo>
                    <a:lnTo>
                      <a:pt x="18" y="88"/>
                    </a:lnTo>
                    <a:lnTo>
                      <a:pt x="10" y="86"/>
                    </a:lnTo>
                    <a:lnTo>
                      <a:pt x="8" y="84"/>
                    </a:lnTo>
                    <a:lnTo>
                      <a:pt x="6" y="80"/>
                    </a:lnTo>
                    <a:lnTo>
                      <a:pt x="8" y="78"/>
                    </a:lnTo>
                    <a:lnTo>
                      <a:pt x="12" y="76"/>
                    </a:lnTo>
                    <a:lnTo>
                      <a:pt x="18" y="74"/>
                    </a:lnTo>
                    <a:lnTo>
                      <a:pt x="36" y="76"/>
                    </a:lnTo>
                    <a:lnTo>
                      <a:pt x="46" y="74"/>
                    </a:lnTo>
                    <a:lnTo>
                      <a:pt x="50" y="72"/>
                    </a:lnTo>
                    <a:lnTo>
                      <a:pt x="54" y="70"/>
                    </a:lnTo>
                    <a:lnTo>
                      <a:pt x="22" y="70"/>
                    </a:lnTo>
                    <a:lnTo>
                      <a:pt x="8" y="72"/>
                    </a:lnTo>
                    <a:lnTo>
                      <a:pt x="6" y="72"/>
                    </a:lnTo>
                    <a:lnTo>
                      <a:pt x="2" y="72"/>
                    </a:lnTo>
                    <a:lnTo>
                      <a:pt x="0" y="68"/>
                    </a:lnTo>
                    <a:lnTo>
                      <a:pt x="0" y="62"/>
                    </a:lnTo>
                    <a:lnTo>
                      <a:pt x="0" y="60"/>
                    </a:lnTo>
                    <a:lnTo>
                      <a:pt x="4" y="58"/>
                    </a:lnTo>
                    <a:lnTo>
                      <a:pt x="10" y="56"/>
                    </a:lnTo>
                    <a:lnTo>
                      <a:pt x="24" y="56"/>
                    </a:lnTo>
                    <a:lnTo>
                      <a:pt x="42" y="56"/>
                    </a:lnTo>
                    <a:lnTo>
                      <a:pt x="66" y="54"/>
                    </a:lnTo>
                    <a:lnTo>
                      <a:pt x="88" y="50"/>
                    </a:lnTo>
                    <a:lnTo>
                      <a:pt x="98" y="48"/>
                    </a:lnTo>
                    <a:lnTo>
                      <a:pt x="104" y="44"/>
                    </a:lnTo>
                    <a:lnTo>
                      <a:pt x="92" y="42"/>
                    </a:lnTo>
                    <a:lnTo>
                      <a:pt x="100" y="38"/>
                    </a:lnTo>
                    <a:lnTo>
                      <a:pt x="110" y="36"/>
                    </a:lnTo>
                    <a:lnTo>
                      <a:pt x="130" y="34"/>
                    </a:lnTo>
                    <a:lnTo>
                      <a:pt x="138" y="34"/>
                    </a:lnTo>
                    <a:lnTo>
                      <a:pt x="144" y="32"/>
                    </a:lnTo>
                    <a:lnTo>
                      <a:pt x="158" y="28"/>
                    </a:lnTo>
                    <a:lnTo>
                      <a:pt x="170" y="22"/>
                    </a:lnTo>
                    <a:lnTo>
                      <a:pt x="176" y="20"/>
                    </a:lnTo>
                    <a:lnTo>
                      <a:pt x="184" y="20"/>
                    </a:lnTo>
                    <a:lnTo>
                      <a:pt x="208" y="16"/>
                    </a:lnTo>
                    <a:lnTo>
                      <a:pt x="234" y="16"/>
                    </a:lnTo>
                    <a:lnTo>
                      <a:pt x="232" y="22"/>
                    </a:lnTo>
                    <a:lnTo>
                      <a:pt x="244" y="22"/>
                    </a:lnTo>
                    <a:lnTo>
                      <a:pt x="256" y="20"/>
                    </a:lnTo>
                    <a:lnTo>
                      <a:pt x="270" y="16"/>
                    </a:lnTo>
                    <a:lnTo>
                      <a:pt x="282" y="16"/>
                    </a:lnTo>
                    <a:lnTo>
                      <a:pt x="288" y="16"/>
                    </a:lnTo>
                    <a:lnTo>
                      <a:pt x="294" y="14"/>
                    </a:lnTo>
                    <a:lnTo>
                      <a:pt x="308" y="6"/>
                    </a:lnTo>
                    <a:lnTo>
                      <a:pt x="360" y="6"/>
                    </a:lnTo>
                    <a:lnTo>
                      <a:pt x="364" y="8"/>
                    </a:lnTo>
                    <a:lnTo>
                      <a:pt x="368" y="10"/>
                    </a:lnTo>
                    <a:lnTo>
                      <a:pt x="380" y="8"/>
                    </a:lnTo>
                    <a:lnTo>
                      <a:pt x="392" y="4"/>
                    </a:lnTo>
                    <a:lnTo>
                      <a:pt x="408" y="2"/>
                    </a:lnTo>
                    <a:lnTo>
                      <a:pt x="420" y="0"/>
                    </a:lnTo>
                    <a:lnTo>
                      <a:pt x="426" y="0"/>
                    </a:lnTo>
                    <a:lnTo>
                      <a:pt x="432" y="2"/>
                    </a:lnTo>
                    <a:lnTo>
                      <a:pt x="438" y="6"/>
                    </a:lnTo>
                    <a:lnTo>
                      <a:pt x="440" y="12"/>
                    </a:lnTo>
                    <a:lnTo>
                      <a:pt x="482" y="12"/>
                    </a:lnTo>
                    <a:lnTo>
                      <a:pt x="486" y="8"/>
                    </a:lnTo>
                    <a:lnTo>
                      <a:pt x="492" y="6"/>
                    </a:lnTo>
                    <a:lnTo>
                      <a:pt x="500" y="6"/>
                    </a:lnTo>
                    <a:lnTo>
                      <a:pt x="520" y="8"/>
                    </a:lnTo>
                    <a:lnTo>
                      <a:pt x="538" y="12"/>
                    </a:lnTo>
                    <a:lnTo>
                      <a:pt x="538" y="16"/>
                    </a:lnTo>
                    <a:lnTo>
                      <a:pt x="492" y="16"/>
                    </a:lnTo>
                    <a:lnTo>
                      <a:pt x="492" y="18"/>
                    </a:lnTo>
                    <a:lnTo>
                      <a:pt x="524" y="18"/>
                    </a:lnTo>
                    <a:lnTo>
                      <a:pt x="524" y="16"/>
                    </a:lnTo>
                    <a:lnTo>
                      <a:pt x="532" y="16"/>
                    </a:lnTo>
                    <a:lnTo>
                      <a:pt x="528" y="20"/>
                    </a:lnTo>
                    <a:lnTo>
                      <a:pt x="524" y="22"/>
                    </a:lnTo>
                    <a:lnTo>
                      <a:pt x="628" y="22"/>
                    </a:lnTo>
                    <a:lnTo>
                      <a:pt x="626" y="26"/>
                    </a:lnTo>
                    <a:lnTo>
                      <a:pt x="624" y="28"/>
                    </a:lnTo>
                    <a:lnTo>
                      <a:pt x="622" y="30"/>
                    </a:lnTo>
                    <a:lnTo>
                      <a:pt x="618" y="30"/>
                    </a:lnTo>
                    <a:lnTo>
                      <a:pt x="602" y="32"/>
                    </a:lnTo>
                    <a:lnTo>
                      <a:pt x="590" y="32"/>
                    </a:lnTo>
                    <a:lnTo>
                      <a:pt x="580" y="34"/>
                    </a:lnTo>
                    <a:lnTo>
                      <a:pt x="570" y="36"/>
                    </a:lnTo>
                    <a:lnTo>
                      <a:pt x="556" y="40"/>
                    </a:lnTo>
                    <a:lnTo>
                      <a:pt x="564" y="40"/>
                    </a:lnTo>
                    <a:lnTo>
                      <a:pt x="554" y="42"/>
                    </a:lnTo>
                    <a:lnTo>
                      <a:pt x="550" y="44"/>
                    </a:lnTo>
                    <a:lnTo>
                      <a:pt x="552" y="46"/>
                    </a:lnTo>
                    <a:lnTo>
                      <a:pt x="534" y="54"/>
                    </a:lnTo>
                    <a:lnTo>
                      <a:pt x="526" y="60"/>
                    </a:lnTo>
                    <a:lnTo>
                      <a:pt x="522" y="68"/>
                    </a:lnTo>
                    <a:lnTo>
                      <a:pt x="532" y="66"/>
                    </a:lnTo>
                    <a:lnTo>
                      <a:pt x="544" y="64"/>
                    </a:lnTo>
                    <a:lnTo>
                      <a:pt x="546" y="68"/>
                    </a:lnTo>
                    <a:lnTo>
                      <a:pt x="546" y="72"/>
                    </a:lnTo>
                    <a:lnTo>
                      <a:pt x="552" y="72"/>
                    </a:lnTo>
                    <a:lnTo>
                      <a:pt x="554" y="74"/>
                    </a:lnTo>
                    <a:lnTo>
                      <a:pt x="558" y="76"/>
                    </a:lnTo>
                    <a:lnTo>
                      <a:pt x="552" y="80"/>
                    </a:lnTo>
                    <a:lnTo>
                      <a:pt x="548" y="80"/>
                    </a:lnTo>
                    <a:lnTo>
                      <a:pt x="532" y="82"/>
                    </a:lnTo>
                    <a:lnTo>
                      <a:pt x="520" y="82"/>
                    </a:lnTo>
                    <a:lnTo>
                      <a:pt x="516" y="84"/>
                    </a:lnTo>
                    <a:lnTo>
                      <a:pt x="514" y="88"/>
                    </a:lnTo>
                    <a:lnTo>
                      <a:pt x="524" y="90"/>
                    </a:lnTo>
                    <a:lnTo>
                      <a:pt x="534" y="90"/>
                    </a:lnTo>
                    <a:lnTo>
                      <a:pt x="536" y="96"/>
                    </a:lnTo>
                    <a:lnTo>
                      <a:pt x="540" y="98"/>
                    </a:lnTo>
                    <a:lnTo>
                      <a:pt x="544" y="100"/>
                    </a:lnTo>
                    <a:lnTo>
                      <a:pt x="550" y="102"/>
                    </a:lnTo>
                    <a:lnTo>
                      <a:pt x="542" y="106"/>
                    </a:lnTo>
                    <a:lnTo>
                      <a:pt x="536" y="108"/>
                    </a:lnTo>
                    <a:lnTo>
                      <a:pt x="532" y="106"/>
                    </a:lnTo>
                    <a:lnTo>
                      <a:pt x="522" y="106"/>
                    </a:lnTo>
                    <a:lnTo>
                      <a:pt x="526" y="108"/>
                    </a:lnTo>
                    <a:lnTo>
                      <a:pt x="530" y="110"/>
                    </a:lnTo>
                    <a:lnTo>
                      <a:pt x="524" y="114"/>
                    </a:lnTo>
                    <a:lnTo>
                      <a:pt x="520" y="116"/>
                    </a:lnTo>
                    <a:lnTo>
                      <a:pt x="504" y="116"/>
                    </a:lnTo>
                    <a:lnTo>
                      <a:pt x="514" y="120"/>
                    </a:lnTo>
                    <a:lnTo>
                      <a:pt x="516" y="124"/>
                    </a:lnTo>
                    <a:lnTo>
                      <a:pt x="520" y="126"/>
                    </a:lnTo>
                    <a:lnTo>
                      <a:pt x="476" y="126"/>
                    </a:lnTo>
                    <a:lnTo>
                      <a:pt x="480" y="128"/>
                    </a:lnTo>
                    <a:lnTo>
                      <a:pt x="484" y="130"/>
                    </a:lnTo>
                    <a:lnTo>
                      <a:pt x="492" y="134"/>
                    </a:lnTo>
                    <a:lnTo>
                      <a:pt x="498" y="138"/>
                    </a:lnTo>
                    <a:lnTo>
                      <a:pt x="500" y="140"/>
                    </a:lnTo>
                    <a:lnTo>
                      <a:pt x="502" y="144"/>
                    </a:lnTo>
                    <a:lnTo>
                      <a:pt x="500" y="148"/>
                    </a:lnTo>
                    <a:lnTo>
                      <a:pt x="498" y="150"/>
                    </a:lnTo>
                    <a:lnTo>
                      <a:pt x="490" y="148"/>
                    </a:lnTo>
                    <a:lnTo>
                      <a:pt x="482" y="144"/>
                    </a:lnTo>
                    <a:lnTo>
                      <a:pt x="474" y="138"/>
                    </a:lnTo>
                    <a:lnTo>
                      <a:pt x="470" y="138"/>
                    </a:lnTo>
                    <a:lnTo>
                      <a:pt x="466" y="138"/>
                    </a:lnTo>
                    <a:lnTo>
                      <a:pt x="472" y="142"/>
                    </a:lnTo>
                    <a:lnTo>
                      <a:pt x="486" y="148"/>
                    </a:lnTo>
                    <a:lnTo>
                      <a:pt x="498" y="154"/>
                    </a:lnTo>
                    <a:lnTo>
                      <a:pt x="500" y="156"/>
                    </a:lnTo>
                    <a:lnTo>
                      <a:pt x="502" y="160"/>
                    </a:lnTo>
                    <a:lnTo>
                      <a:pt x="500" y="168"/>
                    </a:lnTo>
                    <a:lnTo>
                      <a:pt x="498" y="172"/>
                    </a:lnTo>
                    <a:lnTo>
                      <a:pt x="492" y="174"/>
                    </a:lnTo>
                    <a:lnTo>
                      <a:pt x="484" y="176"/>
                    </a:lnTo>
                    <a:lnTo>
                      <a:pt x="476" y="174"/>
                    </a:lnTo>
                    <a:lnTo>
                      <a:pt x="470" y="172"/>
                    </a:lnTo>
                    <a:lnTo>
                      <a:pt x="468" y="168"/>
                    </a:lnTo>
                    <a:lnTo>
                      <a:pt x="466" y="160"/>
                    </a:lnTo>
                    <a:lnTo>
                      <a:pt x="448" y="158"/>
                    </a:lnTo>
                    <a:lnTo>
                      <a:pt x="434" y="154"/>
                    </a:lnTo>
                    <a:lnTo>
                      <a:pt x="444" y="158"/>
                    </a:lnTo>
                    <a:lnTo>
                      <a:pt x="454" y="162"/>
                    </a:lnTo>
                    <a:lnTo>
                      <a:pt x="450" y="166"/>
                    </a:lnTo>
                    <a:lnTo>
                      <a:pt x="444" y="170"/>
                    </a:lnTo>
                    <a:lnTo>
                      <a:pt x="446" y="174"/>
                    </a:lnTo>
                    <a:lnTo>
                      <a:pt x="450" y="178"/>
                    </a:lnTo>
                    <a:lnTo>
                      <a:pt x="462" y="180"/>
                    </a:lnTo>
                    <a:lnTo>
                      <a:pt x="474" y="180"/>
                    </a:lnTo>
                    <a:lnTo>
                      <a:pt x="490" y="180"/>
                    </a:lnTo>
                    <a:lnTo>
                      <a:pt x="488" y="18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sp>
            <p:nvSpPr>
              <p:cNvPr id="565" name="ïsľîḍé"/>
              <p:cNvSpPr/>
              <p:nvPr/>
            </p:nvSpPr>
            <p:spPr bwMode="auto">
              <a:xfrm>
                <a:off x="3850689" y="1844546"/>
                <a:ext cx="221732" cy="88266"/>
              </a:xfrm>
              <a:custGeom>
                <a:avLst/>
                <a:gdLst>
                  <a:gd name="T0" fmla="*/ 0 w 126"/>
                  <a:gd name="T1" fmla="*/ 2147483647 h 54"/>
                  <a:gd name="T2" fmla="*/ 2147483647 w 126"/>
                  <a:gd name="T3" fmla="*/ 2147483647 h 54"/>
                  <a:gd name="T4" fmla="*/ 2147483647 w 126"/>
                  <a:gd name="T5" fmla="*/ 2147483647 h 54"/>
                  <a:gd name="T6" fmla="*/ 2147483647 w 126"/>
                  <a:gd name="T7" fmla="*/ 2147483647 h 54"/>
                  <a:gd name="T8" fmla="*/ 2147483647 w 126"/>
                  <a:gd name="T9" fmla="*/ 2147483647 h 54"/>
                  <a:gd name="T10" fmla="*/ 2147483647 w 126"/>
                  <a:gd name="T11" fmla="*/ 2147483647 h 54"/>
                  <a:gd name="T12" fmla="*/ 2147483647 w 126"/>
                  <a:gd name="T13" fmla="*/ 2147483647 h 54"/>
                  <a:gd name="T14" fmla="*/ 2147483647 w 126"/>
                  <a:gd name="T15" fmla="*/ 2147483647 h 54"/>
                  <a:gd name="T16" fmla="*/ 2147483647 w 126"/>
                  <a:gd name="T17" fmla="*/ 2147483647 h 54"/>
                  <a:gd name="T18" fmla="*/ 2147483647 w 126"/>
                  <a:gd name="T19" fmla="*/ 2147483647 h 54"/>
                  <a:gd name="T20" fmla="*/ 2147483647 w 126"/>
                  <a:gd name="T21" fmla="*/ 2147483647 h 54"/>
                  <a:gd name="T22" fmla="*/ 2147483647 w 126"/>
                  <a:gd name="T23" fmla="*/ 2147483647 h 54"/>
                  <a:gd name="T24" fmla="*/ 2147483647 w 126"/>
                  <a:gd name="T25" fmla="*/ 2147483647 h 54"/>
                  <a:gd name="T26" fmla="*/ 2147483647 w 126"/>
                  <a:gd name="T27" fmla="*/ 2147483647 h 54"/>
                  <a:gd name="T28" fmla="*/ 2147483647 w 126"/>
                  <a:gd name="T29" fmla="*/ 2147483647 h 54"/>
                  <a:gd name="T30" fmla="*/ 2147483647 w 126"/>
                  <a:gd name="T31" fmla="*/ 2147483647 h 54"/>
                  <a:gd name="T32" fmla="*/ 2147483647 w 126"/>
                  <a:gd name="T33" fmla="*/ 2147483647 h 54"/>
                  <a:gd name="T34" fmla="*/ 2147483647 w 126"/>
                  <a:gd name="T35" fmla="*/ 2147483647 h 54"/>
                  <a:gd name="T36" fmla="*/ 2147483647 w 126"/>
                  <a:gd name="T37" fmla="*/ 0 h 54"/>
                  <a:gd name="T38" fmla="*/ 2147483647 w 126"/>
                  <a:gd name="T39" fmla="*/ 2147483647 h 54"/>
                  <a:gd name="T40" fmla="*/ 2147483647 w 126"/>
                  <a:gd name="T41" fmla="*/ 2147483647 h 54"/>
                  <a:gd name="T42" fmla="*/ 2147483647 w 126"/>
                  <a:gd name="T43" fmla="*/ 2147483647 h 54"/>
                  <a:gd name="T44" fmla="*/ 2147483647 w 126"/>
                  <a:gd name="T45" fmla="*/ 2147483647 h 54"/>
                  <a:gd name="T46" fmla="*/ 2147483647 w 126"/>
                  <a:gd name="T47" fmla="*/ 2147483647 h 54"/>
                  <a:gd name="T48" fmla="*/ 2147483647 w 126"/>
                  <a:gd name="T49" fmla="*/ 2147483647 h 54"/>
                  <a:gd name="T50" fmla="*/ 2147483647 w 126"/>
                  <a:gd name="T51" fmla="*/ 2147483647 h 54"/>
                  <a:gd name="T52" fmla="*/ 2147483647 w 126"/>
                  <a:gd name="T53" fmla="*/ 2147483647 h 54"/>
                  <a:gd name="T54" fmla="*/ 2147483647 w 126"/>
                  <a:gd name="T55" fmla="*/ 2147483647 h 54"/>
                  <a:gd name="T56" fmla="*/ 2147483647 w 126"/>
                  <a:gd name="T57" fmla="*/ 2147483647 h 54"/>
                  <a:gd name="T58" fmla="*/ 2147483647 w 126"/>
                  <a:gd name="T59" fmla="*/ 2147483647 h 54"/>
                  <a:gd name="T60" fmla="*/ 2147483647 w 126"/>
                  <a:gd name="T61" fmla="*/ 2147483647 h 54"/>
                  <a:gd name="T62" fmla="*/ 2147483647 w 126"/>
                  <a:gd name="T63" fmla="*/ 2147483647 h 54"/>
                  <a:gd name="T64" fmla="*/ 2147483647 w 126"/>
                  <a:gd name="T65" fmla="*/ 2147483647 h 54"/>
                  <a:gd name="T66" fmla="*/ 2147483647 w 126"/>
                  <a:gd name="T67" fmla="*/ 2147483647 h 54"/>
                  <a:gd name="T68" fmla="*/ 2147483647 w 126"/>
                  <a:gd name="T69" fmla="*/ 2147483647 h 54"/>
                  <a:gd name="T70" fmla="*/ 2147483647 w 126"/>
                  <a:gd name="T71" fmla="*/ 2147483647 h 54"/>
                  <a:gd name="T72" fmla="*/ 2147483647 w 126"/>
                  <a:gd name="T73" fmla="*/ 2147483647 h 54"/>
                  <a:gd name="T74" fmla="*/ 2147483647 w 126"/>
                  <a:gd name="T75" fmla="*/ 2147483647 h 54"/>
                  <a:gd name="T76" fmla="*/ 2147483647 w 126"/>
                  <a:gd name="T77" fmla="*/ 2147483647 h 54"/>
                  <a:gd name="T78" fmla="*/ 2147483647 w 126"/>
                  <a:gd name="T79" fmla="*/ 2147483647 h 54"/>
                  <a:gd name="T80" fmla="*/ 2147483647 w 126"/>
                  <a:gd name="T81" fmla="*/ 2147483647 h 54"/>
                  <a:gd name="T82" fmla="*/ 2147483647 w 126"/>
                  <a:gd name="T83" fmla="*/ 2147483647 h 54"/>
                  <a:gd name="T84" fmla="*/ 0 w 126"/>
                  <a:gd name="T85" fmla="*/ 2147483647 h 54"/>
                  <a:gd name="T86" fmla="*/ 2147483647 w 126"/>
                  <a:gd name="T87" fmla="*/ 2147483647 h 54"/>
                  <a:gd name="T88" fmla="*/ 2147483647 w 126"/>
                  <a:gd name="T89" fmla="*/ 2147483647 h 54"/>
                  <a:gd name="T90" fmla="*/ 2147483647 w 126"/>
                  <a:gd name="T91" fmla="*/ 2147483647 h 54"/>
                  <a:gd name="T92" fmla="*/ 0 w 126"/>
                  <a:gd name="T93" fmla="*/ 2147483647 h 5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6"/>
                  <a:gd name="T142" fmla="*/ 0 h 54"/>
                  <a:gd name="T143" fmla="*/ 126 w 126"/>
                  <a:gd name="T144" fmla="*/ 54 h 5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6" h="54">
                    <a:moveTo>
                      <a:pt x="0" y="16"/>
                    </a:moveTo>
                    <a:lnTo>
                      <a:pt x="6" y="12"/>
                    </a:lnTo>
                    <a:lnTo>
                      <a:pt x="10" y="8"/>
                    </a:lnTo>
                    <a:lnTo>
                      <a:pt x="12" y="4"/>
                    </a:lnTo>
                    <a:lnTo>
                      <a:pt x="18" y="2"/>
                    </a:lnTo>
                    <a:lnTo>
                      <a:pt x="22" y="2"/>
                    </a:lnTo>
                    <a:lnTo>
                      <a:pt x="26" y="4"/>
                    </a:lnTo>
                    <a:lnTo>
                      <a:pt x="30" y="6"/>
                    </a:lnTo>
                    <a:lnTo>
                      <a:pt x="34" y="8"/>
                    </a:lnTo>
                    <a:lnTo>
                      <a:pt x="32" y="14"/>
                    </a:lnTo>
                    <a:lnTo>
                      <a:pt x="30" y="18"/>
                    </a:lnTo>
                    <a:lnTo>
                      <a:pt x="36" y="18"/>
                    </a:lnTo>
                    <a:lnTo>
                      <a:pt x="40" y="14"/>
                    </a:lnTo>
                    <a:lnTo>
                      <a:pt x="48" y="6"/>
                    </a:lnTo>
                    <a:lnTo>
                      <a:pt x="52" y="12"/>
                    </a:lnTo>
                    <a:lnTo>
                      <a:pt x="64" y="10"/>
                    </a:lnTo>
                    <a:lnTo>
                      <a:pt x="76" y="6"/>
                    </a:lnTo>
                    <a:lnTo>
                      <a:pt x="90" y="2"/>
                    </a:lnTo>
                    <a:lnTo>
                      <a:pt x="96" y="0"/>
                    </a:lnTo>
                    <a:lnTo>
                      <a:pt x="106" y="2"/>
                    </a:lnTo>
                    <a:lnTo>
                      <a:pt x="114" y="8"/>
                    </a:lnTo>
                    <a:lnTo>
                      <a:pt x="126" y="22"/>
                    </a:lnTo>
                    <a:lnTo>
                      <a:pt x="126" y="26"/>
                    </a:lnTo>
                    <a:lnTo>
                      <a:pt x="120" y="28"/>
                    </a:lnTo>
                    <a:lnTo>
                      <a:pt x="112" y="30"/>
                    </a:lnTo>
                    <a:lnTo>
                      <a:pt x="102" y="36"/>
                    </a:lnTo>
                    <a:lnTo>
                      <a:pt x="92" y="44"/>
                    </a:lnTo>
                    <a:lnTo>
                      <a:pt x="86" y="46"/>
                    </a:lnTo>
                    <a:lnTo>
                      <a:pt x="78" y="46"/>
                    </a:lnTo>
                    <a:lnTo>
                      <a:pt x="72" y="46"/>
                    </a:lnTo>
                    <a:lnTo>
                      <a:pt x="66" y="44"/>
                    </a:lnTo>
                    <a:lnTo>
                      <a:pt x="74" y="50"/>
                    </a:lnTo>
                    <a:lnTo>
                      <a:pt x="66" y="52"/>
                    </a:lnTo>
                    <a:lnTo>
                      <a:pt x="62" y="54"/>
                    </a:lnTo>
                    <a:lnTo>
                      <a:pt x="52" y="54"/>
                    </a:lnTo>
                    <a:lnTo>
                      <a:pt x="44" y="54"/>
                    </a:lnTo>
                    <a:lnTo>
                      <a:pt x="26" y="50"/>
                    </a:lnTo>
                    <a:lnTo>
                      <a:pt x="10" y="48"/>
                    </a:lnTo>
                    <a:lnTo>
                      <a:pt x="16" y="44"/>
                    </a:lnTo>
                    <a:lnTo>
                      <a:pt x="24" y="40"/>
                    </a:lnTo>
                    <a:lnTo>
                      <a:pt x="16" y="36"/>
                    </a:lnTo>
                    <a:lnTo>
                      <a:pt x="12" y="34"/>
                    </a:lnTo>
                    <a:lnTo>
                      <a:pt x="0" y="28"/>
                    </a:lnTo>
                    <a:lnTo>
                      <a:pt x="8" y="24"/>
                    </a:lnTo>
                    <a:lnTo>
                      <a:pt x="12" y="22"/>
                    </a:lnTo>
                    <a:lnTo>
                      <a:pt x="6" y="20"/>
                    </a:lnTo>
                    <a:lnTo>
                      <a:pt x="0" y="1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latin typeface="Times New Roman" panose="02020603050405020304" pitchFamily="18" charset="0"/>
                  <a:ea typeface="微软雅黑" panose="020B0503020204020204" charset="-122"/>
                  <a:sym typeface="Times New Roman" panose="02020603050405020304" pitchFamily="18" charset="0"/>
                </a:endParaRPr>
              </a:p>
            </p:txBody>
          </p:sp>
        </p:grpSp>
      </p:grpSp>
      <p:sp>
        <p:nvSpPr>
          <p:cNvPr id="271" name="文本框 270"/>
          <p:cNvSpPr txBox="1"/>
          <p:nvPr/>
        </p:nvSpPr>
        <p:spPr>
          <a:xfrm>
            <a:off x="7912735" y="1115060"/>
            <a:ext cx="3083560" cy="4507230"/>
          </a:xfrm>
          <a:prstGeom prst="rect">
            <a:avLst/>
          </a:prstGeom>
          <a:noFill/>
        </p:spPr>
        <p:txBody>
          <a:bodyPr wrap="square" rtlCol="0">
            <a:noAutofit/>
          </a:bodyPr>
          <a:lstStyle/>
          <a:p>
            <a:pPr>
              <a:lnSpc>
                <a:spcPct val="150000"/>
              </a:lnSpc>
            </a:pPr>
            <a:r>
              <a:rPr lang="zh-CN" altLang="en-US" sz="1400" b="1"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博士生去向：</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南方科技大学；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香港科技大学；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湘潭大学；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宁夏大学；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香港城市大学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华为技术有限公司；</a:t>
            </a: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                     </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中国工程物理研究院总体工程研究所；</a:t>
            </a: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    </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比亚迪；</a:t>
            </a: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                                         </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中国航空工业集团；</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 </a:t>
            </a: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沈阳飞机工业（集团）有限公司；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怀柔实验室</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274" name="文本框 273"/>
          <p:cNvSpPr txBox="1"/>
          <p:nvPr/>
        </p:nvSpPr>
        <p:spPr>
          <a:xfrm>
            <a:off x="66040" y="1167765"/>
            <a:ext cx="3354070" cy="3415030"/>
          </a:xfrm>
          <a:prstGeom prst="rect">
            <a:avLst/>
          </a:prstGeom>
          <a:noFill/>
        </p:spPr>
        <p:txBody>
          <a:bodyPr wrap="square" rtlCol="0">
            <a:spAutoFit/>
          </a:bodyPr>
          <a:lstStyle/>
          <a:p>
            <a:pPr>
              <a:lnSpc>
                <a:spcPct val="150000"/>
              </a:lnSpc>
            </a:pPr>
            <a:r>
              <a:rPr lang="zh-CN" altLang="en-US" sz="1400" b="1"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境内升学：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清华大学；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北京大学；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浙江大学；</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上海交通大学；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哈尔滨工业大学；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南方科技大学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 </a:t>
            </a: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endParaRPr lang="zh-CN" altLang="en-US" sz="16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50000"/>
              </a:lnSpc>
            </a:pPr>
            <a:endParaRPr lang="en-US" altLang="zh-CN" sz="16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275" name="文本框 274"/>
          <p:cNvSpPr txBox="1"/>
          <p:nvPr/>
        </p:nvSpPr>
        <p:spPr>
          <a:xfrm>
            <a:off x="1618615" y="1141095"/>
            <a:ext cx="1934845" cy="3620770"/>
          </a:xfrm>
          <a:prstGeom prst="rect">
            <a:avLst/>
          </a:prstGeom>
          <a:noFill/>
        </p:spPr>
        <p:txBody>
          <a:bodyPr wrap="square" rtlCol="0">
            <a:noAutofit/>
          </a:bodyPr>
          <a:lstStyle/>
          <a:p>
            <a:pPr>
              <a:lnSpc>
                <a:spcPct val="150000"/>
              </a:lnSpc>
            </a:pPr>
            <a:r>
              <a:rPr lang="zh-CN" altLang="en-US" sz="1400" b="1"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境外升学：</a:t>
            </a:r>
            <a:endParaRPr lang="zh-CN" altLang="en-US" sz="1400" b="1" dirty="0">
              <a:solidFill>
                <a:schemeClr val="bg2">
                  <a:lumMod val="10000"/>
                </a:schemeClr>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新加坡国立大学；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麦吉尔大学；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英属哥伦比亚大学；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伦敦玛丽女王大学；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德克萨斯农工大学；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德国柏林工业大学；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亚利桑那大学；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法国里尔大学；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香港大学；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香港科技大学；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272" name="文本框 271"/>
          <p:cNvSpPr txBox="1"/>
          <p:nvPr/>
        </p:nvSpPr>
        <p:spPr>
          <a:xfrm>
            <a:off x="3488690" y="1130935"/>
            <a:ext cx="3265805" cy="4688840"/>
          </a:xfrm>
          <a:prstGeom prst="rect">
            <a:avLst/>
          </a:prstGeom>
          <a:noFill/>
        </p:spPr>
        <p:txBody>
          <a:bodyPr wrap="square" rtlCol="0">
            <a:spAutoFit/>
          </a:bodyPr>
          <a:lstStyle/>
          <a:p>
            <a:pPr>
              <a:lnSpc>
                <a:spcPct val="150000"/>
              </a:lnSpc>
            </a:pPr>
            <a:r>
              <a:rPr lang="zh-CN" altLang="en-US" sz="1400" b="1"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就业去向：</a:t>
            </a:r>
            <a:endParaRPr lang="zh-CN" altLang="en-US" sz="1400" b="1" dirty="0">
              <a:solidFill>
                <a:schemeClr val="bg2">
                  <a:lumMod val="10000"/>
                </a:schemeClr>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华为技术有限公司；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腾讯科技；</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中国航发四川燃气涡轮研究生院；</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中航空天发动机研究院有限公司；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航天八院上海卫星装备研究所；</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广州选调生；</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深圳市区级教育局；</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深圳市大疆创新科技有限公司；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顺丰科技有限公司；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深信服科技股份有限公司；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杭州阿里云飞天信息技术有限公司；</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蔚来汽车</a:t>
            </a:r>
            <a:endParaRPr lang="zh-CN" altLang="en-US"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r>
              <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rPr>
              <a:t>......</a:t>
            </a:r>
            <a:endParaRPr lang="en-US" altLang="zh-CN" sz="14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endParaRPr lang="zh-CN" altLang="en-US" sz="16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a:p>
            <a:pPr>
              <a:lnSpc>
                <a:spcPct val="130000"/>
              </a:lnSpc>
            </a:pPr>
            <a:endParaRPr lang="en-US" altLang="zh-CN" sz="1600" dirty="0">
              <a:solidFill>
                <a:srgbClr val="002060"/>
              </a:solidFill>
              <a:latin typeface="Times New Roman" panose="02020603050405020304" pitchFamily="18" charset="0"/>
              <a:ea typeface="微软雅黑" panose="020B0503020204020204" charset="-122"/>
              <a:sym typeface="Times New Roman" panose="02020603050405020304" pitchFamily="18" charset="0"/>
            </a:endParaRPr>
          </a:p>
        </p:txBody>
      </p:sp>
      <p:sp>
        <p:nvSpPr>
          <p:cNvPr id="2" name="文本框 1"/>
          <p:cNvSpPr txBox="1"/>
          <p:nvPr/>
        </p:nvSpPr>
        <p:spPr>
          <a:xfrm>
            <a:off x="7201735" y="23082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博士毕业去向</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sp>
        <p:nvSpPr>
          <p:cNvPr id="3" name="文本框 2"/>
          <p:cNvSpPr txBox="1"/>
          <p:nvPr/>
        </p:nvSpPr>
        <p:spPr>
          <a:xfrm>
            <a:off x="238325" y="213043"/>
            <a:ext cx="5616848" cy="6451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rPr>
              <a:t>硕士毕业去向</a:t>
            </a:r>
            <a:endParaRPr kumimoji="0" lang="zh-CN" altLang="en-US" sz="3600" b="0" i="0" u="none" strike="noStrike" kern="1200" cap="none" spc="0" normalizeH="0" baseline="0" noProof="0" dirty="0">
              <a:ln>
                <a:noFill/>
              </a:ln>
              <a:solidFill>
                <a:srgbClr val="173E42"/>
              </a:solidFill>
              <a:effectLst/>
              <a:uLnTx/>
              <a:uFillTx/>
              <a:latin typeface="黑体" panose="02010609060101010101" charset="-122"/>
              <a:ea typeface="黑体" panose="02010609060101010101" charset="-122"/>
              <a:cs typeface="+mn-cs"/>
            </a:endParaRPr>
          </a:p>
        </p:txBody>
      </p:sp>
      <p:pic>
        <p:nvPicPr>
          <p:cNvPr id="279" name="图片 278"/>
          <p:cNvPicPr/>
          <p:nvPr/>
        </p:nvPicPr>
        <p:blipFill>
          <a:blip r:embed="rId1"/>
          <a:stretch>
            <a:fillRect/>
          </a:stretch>
        </p:blipFill>
        <p:spPr>
          <a:xfrm>
            <a:off x="286068" y="5252085"/>
            <a:ext cx="731520" cy="720090"/>
          </a:xfrm>
          <a:prstGeom prst="rect">
            <a:avLst/>
          </a:prstGeom>
        </p:spPr>
      </p:pic>
      <p:pic>
        <p:nvPicPr>
          <p:cNvPr id="284" name="图片 283"/>
          <p:cNvPicPr>
            <a:picLocks noChangeAspect="1"/>
          </p:cNvPicPr>
          <p:nvPr/>
        </p:nvPicPr>
        <p:blipFill>
          <a:blip r:embed="rId2"/>
          <a:stretch>
            <a:fillRect/>
          </a:stretch>
        </p:blipFill>
        <p:spPr>
          <a:xfrm>
            <a:off x="1390377" y="5252720"/>
            <a:ext cx="704762" cy="719455"/>
          </a:xfrm>
          <a:prstGeom prst="rect">
            <a:avLst/>
          </a:prstGeom>
          <a:noFill/>
          <a:ln>
            <a:noFill/>
          </a:ln>
        </p:spPr>
      </p:pic>
      <p:pic>
        <p:nvPicPr>
          <p:cNvPr id="285" name="图片 284"/>
          <p:cNvPicPr>
            <a:picLocks noChangeAspect="1"/>
          </p:cNvPicPr>
          <p:nvPr/>
        </p:nvPicPr>
        <p:blipFill>
          <a:blip r:embed="rId3"/>
          <a:stretch>
            <a:fillRect/>
          </a:stretch>
        </p:blipFill>
        <p:spPr>
          <a:xfrm>
            <a:off x="2467897" y="5252720"/>
            <a:ext cx="722692" cy="719455"/>
          </a:xfrm>
          <a:prstGeom prst="rect">
            <a:avLst/>
          </a:prstGeom>
          <a:noFill/>
          <a:ln>
            <a:noFill/>
          </a:ln>
        </p:spPr>
      </p:pic>
      <p:pic>
        <p:nvPicPr>
          <p:cNvPr id="286" name="图片 285"/>
          <p:cNvPicPr>
            <a:picLocks noChangeAspect="1"/>
          </p:cNvPicPr>
          <p:nvPr/>
        </p:nvPicPr>
        <p:blipFill>
          <a:blip r:embed="rId4"/>
          <a:stretch>
            <a:fillRect/>
          </a:stretch>
        </p:blipFill>
        <p:spPr>
          <a:xfrm>
            <a:off x="3500121" y="5252085"/>
            <a:ext cx="737234" cy="719455"/>
          </a:xfrm>
          <a:prstGeom prst="rect">
            <a:avLst/>
          </a:prstGeom>
        </p:spPr>
      </p:pic>
      <p:pic>
        <p:nvPicPr>
          <p:cNvPr id="287" name="图片 286"/>
          <p:cNvPicPr>
            <a:picLocks noChangeAspect="1"/>
          </p:cNvPicPr>
          <p:nvPr>
            <p:custDataLst>
              <p:tags r:id="rId5"/>
            </p:custDataLst>
          </p:nvPr>
        </p:nvPicPr>
        <p:blipFill>
          <a:blip r:embed="rId6"/>
          <a:stretch>
            <a:fillRect/>
          </a:stretch>
        </p:blipFill>
        <p:spPr>
          <a:xfrm>
            <a:off x="4640308" y="5252085"/>
            <a:ext cx="720000" cy="719455"/>
          </a:xfrm>
          <a:prstGeom prst="rect">
            <a:avLst/>
          </a:prstGeom>
        </p:spPr>
      </p:pic>
      <p:pic>
        <p:nvPicPr>
          <p:cNvPr id="288" name="图片 287"/>
          <p:cNvPicPr>
            <a:picLocks noChangeAspect="1"/>
          </p:cNvPicPr>
          <p:nvPr>
            <p:custDataLst>
              <p:tags r:id="rId7"/>
            </p:custDataLst>
          </p:nvPr>
        </p:nvPicPr>
        <p:blipFill>
          <a:blip r:embed="rId8"/>
          <a:srcRect t="12910"/>
          <a:stretch>
            <a:fillRect/>
          </a:stretch>
        </p:blipFill>
        <p:spPr>
          <a:xfrm>
            <a:off x="5763260" y="5252720"/>
            <a:ext cx="767715" cy="775335"/>
          </a:xfrm>
          <a:prstGeom prst="rect">
            <a:avLst/>
          </a:prstGeom>
          <a:noFill/>
          <a:ln>
            <a:noFill/>
          </a:ln>
        </p:spPr>
      </p:pic>
      <p:pic>
        <p:nvPicPr>
          <p:cNvPr id="294" name="图片 293"/>
          <p:cNvPicPr>
            <a:picLocks noChangeAspect="1"/>
          </p:cNvPicPr>
          <p:nvPr/>
        </p:nvPicPr>
        <p:blipFill>
          <a:blip r:embed="rId9"/>
          <a:stretch>
            <a:fillRect/>
          </a:stretch>
        </p:blipFill>
        <p:spPr>
          <a:xfrm>
            <a:off x="6845300" y="5175885"/>
            <a:ext cx="816610" cy="816610"/>
          </a:xfrm>
          <a:prstGeom prst="rect">
            <a:avLst/>
          </a:prstGeom>
        </p:spPr>
      </p:pic>
      <p:pic>
        <p:nvPicPr>
          <p:cNvPr id="627" name="Picture 8"/>
          <p:cNvPicPr>
            <a:picLocks noChangeAspect="1" noChangeArrowheads="1"/>
          </p:cNvPicPr>
          <p:nvPr/>
        </p:nvPicPr>
        <p:blipFill rotWithShape="1">
          <a:blip r:embed="rId10" cstate="print">
            <a:clrChange>
              <a:clrFrom>
                <a:srgbClr val="FFFFFF"/>
              </a:clrFrom>
              <a:clrTo>
                <a:srgbClr val="FFFFFF">
                  <a:alpha val="0"/>
                </a:srgbClr>
              </a:clrTo>
            </a:clrChange>
          </a:blip>
          <a:srcRect l="22533" t="19027" r="20400" b="17139"/>
          <a:stretch>
            <a:fillRect/>
          </a:stretch>
        </p:blipFill>
        <p:spPr bwMode="auto">
          <a:xfrm>
            <a:off x="8056880" y="5202555"/>
            <a:ext cx="955040" cy="753745"/>
          </a:xfrm>
          <a:prstGeom prst="rect">
            <a:avLst/>
          </a:prstGeom>
          <a:noFill/>
        </p:spPr>
      </p:pic>
      <p:pic>
        <p:nvPicPr>
          <p:cNvPr id="295" name="图片 294"/>
          <p:cNvPicPr>
            <a:picLocks noChangeAspect="1"/>
          </p:cNvPicPr>
          <p:nvPr/>
        </p:nvPicPr>
        <p:blipFill>
          <a:blip r:embed="rId11"/>
          <a:srcRect l="13178" t="53347" r="7156" b="20199"/>
          <a:stretch>
            <a:fillRect/>
          </a:stretch>
        </p:blipFill>
        <p:spPr>
          <a:xfrm>
            <a:off x="9248140" y="5146675"/>
            <a:ext cx="1391920" cy="668020"/>
          </a:xfrm>
          <a:prstGeom prst="rect">
            <a:avLst/>
          </a:prstGeom>
        </p:spPr>
      </p:pic>
      <p:pic>
        <p:nvPicPr>
          <p:cNvPr id="297" name="图片 296"/>
          <p:cNvPicPr/>
          <p:nvPr/>
        </p:nvPicPr>
        <p:blipFill>
          <a:blip r:embed="rId12"/>
          <a:stretch>
            <a:fillRect/>
          </a:stretch>
        </p:blipFill>
        <p:spPr>
          <a:xfrm>
            <a:off x="10391140" y="4951095"/>
            <a:ext cx="1800860" cy="1248410"/>
          </a:xfrm>
          <a:prstGeom prst="rect">
            <a:avLst/>
          </a:prstGeom>
        </p:spPr>
      </p:pic>
      <p:grpSp>
        <p:nvGrpSpPr>
          <p:cNvPr id="566" name="组合 565"/>
          <p:cNvGrpSpPr/>
          <p:nvPr/>
        </p:nvGrpSpPr>
        <p:grpSpPr>
          <a:xfrm>
            <a:off x="-1" y="6765926"/>
            <a:ext cx="12192001" cy="120650"/>
            <a:chOff x="3276600" y="3582507"/>
            <a:chExt cx="5608638" cy="101456"/>
          </a:xfrm>
        </p:grpSpPr>
        <p:sp>
          <p:nvSpPr>
            <p:cNvPr id="567" name="矩形 566"/>
            <p:cNvSpPr/>
            <p:nvPr/>
          </p:nvSpPr>
          <p:spPr>
            <a:xfrm>
              <a:off x="3276600" y="3582507"/>
              <a:ext cx="1574800" cy="101456"/>
            </a:xfrm>
            <a:prstGeom prst="rect">
              <a:avLst/>
            </a:prstGeom>
            <a:solidFill>
              <a:srgbClr val="173E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68" name="矩形 567"/>
            <p:cNvSpPr/>
            <p:nvPr/>
          </p:nvSpPr>
          <p:spPr>
            <a:xfrm>
              <a:off x="4851400" y="3582507"/>
              <a:ext cx="4033838" cy="101456"/>
            </a:xfrm>
            <a:prstGeom prst="rect">
              <a:avLst/>
            </a:prstGeom>
            <a:solidFill>
              <a:srgbClr val="DD74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cxnSp>
        <p:nvCxnSpPr>
          <p:cNvPr id="6" name="直接连接符 5"/>
          <p:cNvCxnSpPr/>
          <p:nvPr/>
        </p:nvCxnSpPr>
        <p:spPr>
          <a:xfrm flipH="1">
            <a:off x="6611620" y="1400175"/>
            <a:ext cx="33655" cy="3006725"/>
          </a:xfrm>
          <a:prstGeom prst="line">
            <a:avLst/>
          </a:prstGeom>
          <a:ln w="31750">
            <a:gradFill>
              <a:gsLst>
                <a:gs pos="0">
                  <a:schemeClr val="accent1">
                    <a:hueOff val="-4200000"/>
                  </a:schemeClr>
                </a:gs>
                <a:gs pos="100000">
                  <a:schemeClr val="accent1"/>
                </a:gs>
              </a:gsLst>
            </a:gradFill>
          </a:ln>
        </p:spPr>
        <p:style>
          <a:lnRef idx="0">
            <a:srgbClr val="FFFFFF"/>
          </a:lnRef>
          <a:fillRef idx="0">
            <a:srgbClr val="FFFFFF"/>
          </a:fillRef>
          <a:effectRef idx="0">
            <a:srgbClr val="FFFFFF"/>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图片 3" descr="D:/内蒙古招生/2024内蒙古招生/宣传单页图片/08163653_67395.jpg08163653_67395"/>
          <p:cNvPicPr>
            <a:picLocks noChangeAspect="1"/>
          </p:cNvPicPr>
          <p:nvPr/>
        </p:nvPicPr>
        <p:blipFill>
          <a:blip r:embed="rId1"/>
          <a:srcRect/>
          <a:stretch>
            <a:fillRect/>
          </a:stretch>
        </p:blipFill>
        <p:spPr>
          <a:xfrm>
            <a:off x="-218440" y="0"/>
            <a:ext cx="12410440" cy="6981190"/>
          </a:xfrm>
          <a:prstGeom prst="rect">
            <a:avLst/>
          </a:prstGeom>
          <a:noFill/>
          <a:ln w="9525">
            <a:noFill/>
          </a:ln>
        </p:spPr>
      </p:pic>
      <p:sp>
        <p:nvSpPr>
          <p:cNvPr id="11" name="矩形 10"/>
          <p:cNvSpPr/>
          <p:nvPr>
            <p:custDataLst>
              <p:tags r:id="rId2"/>
            </p:custDataLst>
          </p:nvPr>
        </p:nvSpPr>
        <p:spPr>
          <a:xfrm>
            <a:off x="-219710" y="0"/>
            <a:ext cx="12411710" cy="6981190"/>
          </a:xfrm>
          <a:prstGeom prst="rect">
            <a:avLst/>
          </a:prstGeom>
          <a:gradFill>
            <a:gsLst>
              <a:gs pos="100000">
                <a:schemeClr val="bg1">
                  <a:alpha val="0"/>
                </a:schemeClr>
              </a:gs>
              <a:gs pos="0">
                <a:schemeClr val="bg1"/>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3" name="剪去单角的矩形 2"/>
          <p:cNvSpPr/>
          <p:nvPr>
            <p:custDataLst>
              <p:tags r:id="rId3"/>
            </p:custDataLst>
          </p:nvPr>
        </p:nvSpPr>
        <p:spPr>
          <a:xfrm rot="16200000">
            <a:off x="3827780" y="-2742565"/>
            <a:ext cx="4152265" cy="12576175"/>
          </a:xfrm>
          <a:prstGeom prst="snip1Rect">
            <a:avLst/>
          </a:prstGeom>
          <a:gradFill>
            <a:gsLst>
              <a:gs pos="6000">
                <a:srgbClr val="2B7585">
                  <a:alpha val="0"/>
                </a:srgbClr>
              </a:gs>
              <a:gs pos="67000">
                <a:srgbClr val="55B6B8"/>
              </a:gs>
            </a:gsLst>
            <a:lin ang="5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TextBox 11"/>
          <p:cNvSpPr txBox="1"/>
          <p:nvPr>
            <p:custDataLst>
              <p:tags r:id="rId4"/>
            </p:custDataLst>
          </p:nvPr>
        </p:nvSpPr>
        <p:spPr>
          <a:xfrm>
            <a:off x="218440" y="2317115"/>
            <a:ext cx="11754485" cy="783590"/>
          </a:xfrm>
          <a:prstGeom prst="rect">
            <a:avLst/>
          </a:prstGeom>
          <a:noFill/>
        </p:spPr>
        <p:txBody>
          <a:bodyPr wrap="square" rtlCol="0">
            <a:spAutoFit/>
          </a:bodyPr>
          <a:lstStyle/>
          <a:p>
            <a:pPr algn="ctr">
              <a:lnSpc>
                <a:spcPct val="125000"/>
              </a:lnSpc>
            </a:pPr>
            <a:r>
              <a:rPr lang="zh-CN" altLang="en-US" sz="3600" b="1" dirty="0">
                <a:solidFill>
                  <a:srgbClr val="ED6C00"/>
                </a:solidFill>
                <a:uFillTx/>
                <a:latin typeface="微软雅黑" panose="020B0503020204020204" charset="-122"/>
                <a:cs typeface="微软雅黑" panose="020B0503020204020204" charset="-122"/>
                <a:sym typeface="+mn-ea"/>
              </a:rPr>
              <a:t>欢迎加入南方科技大学力航系</a:t>
            </a:r>
            <a:endParaRPr lang="zh-CN" altLang="en-US" sz="3600" b="1" dirty="0">
              <a:solidFill>
                <a:srgbClr val="ED6C00"/>
              </a:solidFill>
              <a:uFillTx/>
              <a:latin typeface="微软雅黑" panose="020B0503020204020204" charset="-122"/>
              <a:cs typeface="微软雅黑" panose="020B0503020204020204" charset="-122"/>
              <a:sym typeface="+mn-ea"/>
            </a:endParaRPr>
          </a:p>
        </p:txBody>
      </p:sp>
      <p:sp>
        <p:nvSpPr>
          <p:cNvPr id="5" name="TextBox 11"/>
          <p:cNvSpPr txBox="1"/>
          <p:nvPr>
            <p:custDataLst>
              <p:tags r:id="rId5"/>
            </p:custDataLst>
          </p:nvPr>
        </p:nvSpPr>
        <p:spPr>
          <a:xfrm>
            <a:off x="110490" y="1569085"/>
            <a:ext cx="11754485" cy="783590"/>
          </a:xfrm>
          <a:prstGeom prst="rect">
            <a:avLst/>
          </a:prstGeom>
          <a:noFill/>
        </p:spPr>
        <p:txBody>
          <a:bodyPr wrap="square" rtlCol="0">
            <a:spAutoFit/>
          </a:bodyPr>
          <a:lstStyle/>
          <a:p>
            <a:pPr algn="ctr">
              <a:lnSpc>
                <a:spcPct val="125000"/>
              </a:lnSpc>
            </a:pPr>
            <a:r>
              <a:rPr lang="zh-CN" altLang="en-US" sz="3600" b="1" dirty="0">
                <a:solidFill>
                  <a:schemeClr val="bg1"/>
                </a:solidFill>
                <a:uFillTx/>
                <a:latin typeface="微软雅黑" panose="020B0503020204020204" charset="-122"/>
                <a:ea typeface="微软雅黑" panose="020B0503020204020204" charset="-122"/>
              </a:rPr>
              <a:t>感谢观看</a:t>
            </a:r>
            <a:endParaRPr lang="zh-CN" altLang="en-US" sz="3600" b="1" dirty="0">
              <a:solidFill>
                <a:schemeClr val="bg1"/>
              </a:solidFill>
              <a:uFillTx/>
              <a:latin typeface="微软雅黑" panose="020B0503020204020204" charset="-122"/>
              <a:ea typeface="微软雅黑" panose="020B0503020204020204" charset="-122"/>
            </a:endParaRPr>
          </a:p>
        </p:txBody>
      </p:sp>
      <p:pic>
        <p:nvPicPr>
          <p:cNvPr id="2" name="图片 1" descr="5dee5b04f98fcdbe6a59b47809232fb1"/>
          <p:cNvPicPr>
            <a:picLocks noChangeAspect="1"/>
          </p:cNvPicPr>
          <p:nvPr/>
        </p:nvPicPr>
        <p:blipFill>
          <a:blip r:embed="rId6"/>
          <a:stretch>
            <a:fillRect/>
          </a:stretch>
        </p:blipFill>
        <p:spPr>
          <a:xfrm>
            <a:off x="5520690" y="3296285"/>
            <a:ext cx="934085" cy="934085"/>
          </a:xfrm>
          <a:prstGeom prst="rect">
            <a:avLst/>
          </a:prstGeom>
        </p:spPr>
      </p:pic>
      <p:pic>
        <p:nvPicPr>
          <p:cNvPr id="16" name="图形 21" descr="E:/※宣传/※力航系新版宣传物料【PPT&amp;宣传折页&amp;展板&amp;文化墙】/1、PPT/素材库/logo/logo2组合_画板 1.pnglogo2组合_画板 1"/>
          <p:cNvPicPr>
            <a:picLocks noChangeAspect="1"/>
          </p:cNvPicPr>
          <p:nvPr/>
        </p:nvPicPr>
        <p:blipFill>
          <a:blip r:embed="rId7"/>
          <a:srcRect t="37420" b="37420"/>
          <a:stretch>
            <a:fillRect/>
          </a:stretch>
        </p:blipFill>
        <p:spPr>
          <a:xfrm>
            <a:off x="8306435" y="401955"/>
            <a:ext cx="3393440" cy="855345"/>
          </a:xfrm>
          <a:prstGeom prst="rect">
            <a:avLst/>
          </a:prstGeom>
        </p:spPr>
      </p:pic>
      <p:sp>
        <p:nvSpPr>
          <p:cNvPr id="4" name="文本框 3"/>
          <p:cNvSpPr txBox="1"/>
          <p:nvPr/>
        </p:nvSpPr>
        <p:spPr>
          <a:xfrm>
            <a:off x="3764915" y="4422775"/>
            <a:ext cx="6096000" cy="922020"/>
          </a:xfrm>
          <a:prstGeom prst="rect">
            <a:avLst/>
          </a:prstGeom>
          <a:noFill/>
        </p:spPr>
        <p:txBody>
          <a:bodyPr wrap="square" rtlCol="0" anchor="t">
            <a:spAutoFit/>
          </a:bodyPr>
          <a:lstStyle/>
          <a:p>
            <a:pPr marL="0" marR="0" lvl="0" indent="0" defTabSz="914400" rtl="0" eaLnBrk="1" fontAlgn="auto" latinLnBrk="0" hangingPunct="1">
              <a:lnSpc>
                <a:spcPct val="150000"/>
              </a:lnSpc>
              <a:spcBef>
                <a:spcPts val="0"/>
              </a:spcBef>
              <a:spcAft>
                <a:spcPts val="0"/>
              </a:spcAft>
              <a:buClrTx/>
              <a:buSzTx/>
              <a:buFontTx/>
              <a:buNone/>
              <a:defRPr/>
            </a:pPr>
            <a:r>
              <a:rPr kumimoji="1" lang="zh-CN" altLang="en-US" b="1" spc="300" noProof="0" dirty="0">
                <a:ln>
                  <a:noFill/>
                </a:ln>
                <a:solidFill>
                  <a:prstClr val="white"/>
                </a:solidFill>
                <a:effectLst/>
                <a:uLnTx/>
                <a:uFillTx/>
                <a:latin typeface="Times New Roman" panose="02020603050405020304" pitchFamily="18" charset="0"/>
                <a:ea typeface="黑体" panose="02010609060101010101" charset="-122"/>
                <a:cs typeface="Times New Roman" panose="02020603050405020304" pitchFamily="18" charset="0"/>
                <a:sym typeface="+mn-ea"/>
              </a:rPr>
              <a:t>官网：</a:t>
            </a:r>
            <a:r>
              <a:rPr kumimoji="1" lang="en-US" altLang="zh-CN" b="1" spc="300" noProof="0" dirty="0">
                <a:ln>
                  <a:noFill/>
                </a:ln>
                <a:solidFill>
                  <a:prstClr val="white"/>
                </a:solidFill>
                <a:effectLst/>
                <a:uLnTx/>
                <a:uFillTx/>
                <a:latin typeface="Times New Roman" panose="02020603050405020304" pitchFamily="18" charset="0"/>
                <a:ea typeface="黑体" panose="02010609060101010101" charset="-122"/>
                <a:cs typeface="Times New Roman" panose="02020603050405020304" pitchFamily="18" charset="0"/>
                <a:sym typeface="+mn-ea"/>
              </a:rPr>
              <a:t>https://mae.sustech.edu.cn</a:t>
            </a:r>
            <a:endParaRPr kumimoji="1" lang="en-US" altLang="zh-CN" b="1" i="0" u="none" strike="noStrike" kern="1200" cap="none" spc="300" normalizeH="0" baseline="0" noProof="0" dirty="0">
              <a:ln>
                <a:noFill/>
              </a:ln>
              <a:solidFill>
                <a:prstClr val="white"/>
              </a:solidFill>
              <a:effectLst/>
              <a:uLnTx/>
              <a:uFillTx/>
              <a:latin typeface="Times New Roman" panose="02020603050405020304" pitchFamily="18" charset="0"/>
              <a:ea typeface="黑体" panose="02010609060101010101" charset="-122"/>
              <a:cs typeface="Times New Roman" panose="02020603050405020304" pitchFamily="18" charset="0"/>
            </a:endParaRPr>
          </a:p>
          <a:p>
            <a:pPr marL="0" marR="0" lvl="0" indent="0" defTabSz="914400" rtl="0" eaLnBrk="1" fontAlgn="auto" latinLnBrk="0" hangingPunct="1">
              <a:lnSpc>
                <a:spcPct val="150000"/>
              </a:lnSpc>
              <a:spcBef>
                <a:spcPts val="0"/>
              </a:spcBef>
              <a:spcAft>
                <a:spcPts val="0"/>
              </a:spcAft>
              <a:buClrTx/>
              <a:buSzTx/>
              <a:buFontTx/>
              <a:buNone/>
              <a:defRPr/>
            </a:pPr>
            <a:r>
              <a:rPr kumimoji="1" lang="zh-CN" altLang="en-US" b="1" spc="300" noProof="0" dirty="0">
                <a:ln>
                  <a:noFill/>
                </a:ln>
                <a:solidFill>
                  <a:prstClr val="white"/>
                </a:solidFill>
                <a:effectLst/>
                <a:uLnTx/>
                <a:uFillTx/>
                <a:latin typeface="Times New Roman" panose="02020603050405020304" pitchFamily="18" charset="0"/>
                <a:ea typeface="黑体" panose="02010609060101010101" charset="-122"/>
                <a:cs typeface="Times New Roman" panose="02020603050405020304" pitchFamily="18" charset="0"/>
                <a:sym typeface="+mn-ea"/>
              </a:rPr>
              <a:t>公邮：</a:t>
            </a:r>
            <a:r>
              <a:rPr kumimoji="1" lang="en-US" altLang="zh-CN" b="1" spc="300" noProof="0" dirty="0">
                <a:ln>
                  <a:noFill/>
                </a:ln>
                <a:solidFill>
                  <a:prstClr val="white"/>
                </a:solidFill>
                <a:effectLst/>
                <a:uLnTx/>
                <a:uFillTx/>
                <a:latin typeface="Times New Roman" panose="02020603050405020304" pitchFamily="18" charset="0"/>
                <a:ea typeface="黑体" panose="02010609060101010101" charset="-122"/>
                <a:cs typeface="Times New Roman" panose="02020603050405020304" pitchFamily="18" charset="0"/>
                <a:sym typeface="+mn-ea"/>
              </a:rPr>
              <a:t>mae@sustech.edu.cn</a:t>
            </a:r>
            <a:endParaRPr kumimoji="1" lang="en-US" altLang="zh-CN" b="1" spc="300" noProof="0" dirty="0">
              <a:ln>
                <a:noFill/>
              </a:ln>
              <a:solidFill>
                <a:prstClr val="white"/>
              </a:solidFill>
              <a:effectLst/>
              <a:uLnTx/>
              <a:uFillTx/>
              <a:latin typeface="Times New Roman" panose="02020603050405020304" pitchFamily="18" charset="0"/>
              <a:ea typeface="黑体" panose="02010609060101010101" charset="-122"/>
              <a:cs typeface="Times New Roman" panose="02020603050405020304" pitchFamily="18" charset="0"/>
              <a:sym typeface="+mn-ea"/>
            </a:endParaRPr>
          </a:p>
        </p:txBody>
      </p:sp>
    </p:spTree>
    <p:custDataLst>
      <p:tags r:id="rId8"/>
    </p:custDataLst>
  </p:cSld>
  <p:clrMapOvr>
    <a:masterClrMapping/>
  </p:clrMapOvr>
  <p:transition/>
</p:sld>
</file>

<file path=ppt/tags/tag1.xml><?xml version="1.0" encoding="utf-8"?>
<p:tagLst xmlns:p="http://schemas.openxmlformats.org/presentationml/2006/main">
  <p:tag name="KSO_WM_DIAGRAM_VIRTUALLY_FRAME" val="{&quot;height&quot;:238.1618897637796,&quot;left&quot;:123.2,&quot;top&quot;:89.65921259842521,&quot;width&quot;:351.4}"/>
</p:tagLst>
</file>

<file path=ppt/tags/tag2.xml><?xml version="1.0" encoding="utf-8"?>
<p:tagLst xmlns:p="http://schemas.openxmlformats.org/presentationml/2006/main">
  <p:tag name="KSO_WM_DIAGRAM_VIRTUALLY_FRAME" val="{&quot;height&quot;:238.1618897637796,&quot;left&quot;:123.2,&quot;top&quot;:89.65921259842521,&quot;width&quot;:351.4}"/>
</p:tagLst>
</file>

<file path=ppt/tags/tag3.xml><?xml version="1.0" encoding="utf-8"?>
<p:tagLst xmlns:p="http://schemas.openxmlformats.org/presentationml/2006/main">
  <p:tag name="KSO_WM_DIAGRAM_VIRTUALLY_FRAME" val="{&quot;height&quot;:238.1618897637796,&quot;left&quot;:123.2,&quot;top&quot;:89.65921259842521,&quot;width&quot;:351.4}"/>
</p:tagLst>
</file>

<file path=ppt/tags/tag4.xml><?xml version="1.0" encoding="utf-8"?>
<p:tagLst xmlns:p="http://schemas.openxmlformats.org/presentationml/2006/main">
  <p:tag name="KSO_WM_DIAGRAM_VIRTUALLY_FRAME" val="{&quot;height&quot;:238.1618897637796,&quot;left&quot;:123.2,&quot;top&quot;:89.65921259842521,&quot;width&quot;:351.4}"/>
</p:tagLst>
</file>

<file path=ppt/tags/tag5.xml><?xml version="1.0" encoding="utf-8"?>
<p:tagLst xmlns:p="http://schemas.openxmlformats.org/presentationml/2006/main">
  <p:tag name="KSO_WM_DIAGRAM_VIRTUALLY_FRAME" val="{&quot;height&quot;:238.1618897637796,&quot;left&quot;:123.2,&quot;top&quot;:89.65921259842521,&quot;width&quot;:351.4}"/>
</p:tagLst>
</file>

<file path=ppt/tags/tag6.xml><?xml version="1.0" encoding="utf-8"?>
<p:tagLst xmlns:p="http://schemas.openxmlformats.org/presentationml/2006/main">
  <p:tag name="KSO_WM_DIAGRAM_VIRTUALLY_FRAME" val="{&quot;height&quot;:238.1618897637796,&quot;left&quot;:123.2,&quot;top&quot;:89.65921259842521,&quot;width&quot;:351.4}"/>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i*1_1"/>
  <p:tag name="KSO_WM_TEMPLATE_CATEGORY" val="diagram"/>
  <p:tag name="KSO_WM_TEMPLATE_INDEX" val="20233243"/>
  <p:tag name="KSO_WM_UNIT_LAYERLEVEL" val="1_1"/>
  <p:tag name="KSO_WM_TAG_VERSION" val="3.0"/>
  <p:tag name="KSO_WM_UNIT_TYPE" val="m_i"/>
  <p:tag name="KSO_WM_UNIT_INDEX" val="1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type&quot;:0},&quot;glow&quot;:{&quot;colorType&quot;:0},&quot;line&quot;:{&quot;solidLine&quot;:{&quot;brightness&quot;:0,&quot;colorType&quot;:1,&quot;foreColorIndex&quot;:5,&quot;transparency&quot;:0.6499999761581421},&quot;type&quot;:1},&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i*1_2"/>
  <p:tag name="KSO_WM_TEMPLATE_CATEGORY" val="diagram"/>
  <p:tag name="KSO_WM_TEMPLATE_INDEX" val="20233243"/>
  <p:tag name="KSO_WM_UNIT_LAYERLEVEL" val="1_1"/>
  <p:tag name="KSO_WM_TAG_VERSION" val="3.0"/>
  <p:tag name="KSO_WM_UNIT_TYPE" val="m_i"/>
  <p:tag name="KSO_WM_UNIT_INDEX" val="1_2"/>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i*1_3"/>
  <p:tag name="KSO_WM_TEMPLATE_CATEGORY" val="diagram"/>
  <p:tag name="KSO_WM_TEMPLATE_INDEX" val="20233243"/>
  <p:tag name="KSO_WM_UNIT_LAYERLEVEL" val="1_1"/>
  <p:tag name="KSO_WM_TAG_VERSION" val="3.0"/>
  <p:tag name="KSO_WM_UNIT_TYPE" val="m_i"/>
  <p:tag name="KSO_WM_UNIT_INDEX" val="1_3"/>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i*1_4"/>
  <p:tag name="KSO_WM_TEMPLATE_CATEGORY" val="diagram"/>
  <p:tag name="KSO_WM_TEMPLATE_INDEX" val="20233243"/>
  <p:tag name="KSO_WM_UNIT_LAYERLEVEL" val="1_1"/>
  <p:tag name="KSO_WM_TAG_VERSION" val="3.0"/>
  <p:tag name="KSO_WM_UNIT_TYPE" val="m_i"/>
  <p:tag name="KSO_WM_UNIT_INDEX" val="1_4"/>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6,5,6,5,6]}"/>
</p:tagLst>
</file>

<file path=ppt/tags/tag11.xml><?xml version="1.0" encoding="utf-8"?>
<p:tagLst xmlns:p="http://schemas.openxmlformats.org/presentationml/2006/main">
  <p:tag name="KSO_WM_DIAGRAM_VIRTUALLY_FRAME" val="{&quot;height&quot;:398.0527554345319,&quot;left&quot;:-26,&quot;top&quot;:60.122283935546875,&quot;width&quot;:990.0624034615745}"/>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1_1"/>
  <p:tag name="KSO_WM_TEMPLATE_CATEGORY" val="diagram"/>
  <p:tag name="KSO_WM_TEMPLATE_INDEX" val="20233243"/>
  <p:tag name="KSO_WM_UNIT_LAYERLEVEL" val="1_1_1"/>
  <p:tag name="KSO_WM_TAG_VERSION" val="3.0"/>
  <p:tag name="KSO_WM_UNIT_TYPE" val="m_h_i"/>
  <p:tag name="KSO_WM_UNIT_INDEX" val="1_1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x*1_1_1"/>
  <p:tag name="KSO_WM_TEMPLATE_CATEGORY" val="diagram"/>
  <p:tag name="KSO_WM_TEMPLATE_INDEX" val="20233243"/>
  <p:tag name="KSO_WM_UNIT_LAYERLEVEL" val="1_1_1"/>
  <p:tag name="KSO_WM_TAG_VERSION" val="3.0"/>
  <p:tag name="KSO_WM_UNIT_VALUE" val="60*60"/>
  <p:tag name="KSO_WM_UNIT_TYPE" val="m_h_x"/>
  <p:tag name="KSO_WM_UNIT_INDEX" val="1_1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5,6,5,6,5,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3_1"/>
  <p:tag name="KSO_WM_TEMPLATE_CATEGORY" val="diagram"/>
  <p:tag name="KSO_WM_TEMPLATE_INDEX" val="20233243"/>
  <p:tag name="KSO_WM_UNIT_LAYERLEVEL" val="1_1_1"/>
  <p:tag name="KSO_WM_TAG_VERSION" val="3.0"/>
  <p:tag name="KSO_WM_UNIT_TYPE" val="m_h_i"/>
  <p:tag name="KSO_WM_UNIT_INDEX" val="1_3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13.2,&quot;top&quot;:60.122283935546875,&quot;width&quot;:943.4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5.xml><?xml version="1.0" encoding="utf-8"?>
<p:tagLst xmlns:p="http://schemas.openxmlformats.org/presentationml/2006/main">
  <p:tag name="KSO_WM_DIAGRAM_VIRTUALLY_FRAME" val="{&quot;height&quot;:398.0527554345319,&quot;left&quot;:-26,&quot;top&quot;:60.122283935546875,&quot;width&quot;:990.0624034615745}"/>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2_1"/>
  <p:tag name="KSO_WM_TEMPLATE_CATEGORY" val="diagram"/>
  <p:tag name="KSO_WM_TEMPLATE_INDEX" val="20233243"/>
  <p:tag name="KSO_WM_UNIT_LAYERLEVEL" val="1_1_1"/>
  <p:tag name="KSO_WM_TAG_VERSION" val="3.0"/>
  <p:tag name="KSO_WM_UNIT_TYPE" val="m_h_i"/>
  <p:tag name="KSO_WM_UNIT_INDEX" val="1_2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x*1_2_1"/>
  <p:tag name="KSO_WM_TEMPLATE_CATEGORY" val="diagram"/>
  <p:tag name="KSO_WM_TEMPLATE_INDEX" val="20233243"/>
  <p:tag name="KSO_WM_UNIT_LAYERLEVEL" val="1_1_1"/>
  <p:tag name="KSO_WM_TAG_VERSION" val="3.0"/>
  <p:tag name="KSO_WM_UNIT_VALUE" val="60*60"/>
  <p:tag name="KSO_WM_UNIT_TYPE" val="m_h_x"/>
  <p:tag name="KSO_WM_UNIT_INDEX" val="1_2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5,6,5,6,5,6]}"/>
</p:tagLst>
</file>

<file path=ppt/tags/tag18.xml><?xml version="1.0" encoding="utf-8"?>
<p:tagLst xmlns:p="http://schemas.openxmlformats.org/presentationml/2006/main">
  <p:tag name="KSO_WM_DIAGRAM_VIRTUALLY_FRAME" val="{&quot;height&quot;:398.0527554345319,&quot;left&quot;:-26,&quot;top&quot;:60.122283935546875,&quot;width&quot;:990.0624034615745}"/>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3_1"/>
  <p:tag name="KSO_WM_TEMPLATE_CATEGORY" val="diagram"/>
  <p:tag name="KSO_WM_TEMPLATE_INDEX" val="20233243"/>
  <p:tag name="KSO_WM_UNIT_LAYERLEVEL" val="1_1_1"/>
  <p:tag name="KSO_WM_TAG_VERSION" val="3.0"/>
  <p:tag name="KSO_WM_UNIT_TYPE" val="m_h_i"/>
  <p:tag name="KSO_WM_UNIT_INDEX" val="1_3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x*1_3_1"/>
  <p:tag name="KSO_WM_TEMPLATE_CATEGORY" val="diagram"/>
  <p:tag name="KSO_WM_TEMPLATE_INDEX" val="20233243"/>
  <p:tag name="KSO_WM_UNIT_LAYERLEVEL" val="1_1_1"/>
  <p:tag name="KSO_WM_TAG_VERSION" val="3.0"/>
  <p:tag name="KSO_WM_UNIT_VALUE" val="60*60"/>
  <p:tag name="KSO_WM_UNIT_TYPE" val="m_h_x"/>
  <p:tag name="KSO_WM_UNIT_INDEX" val="1_3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5,6,5,6,5,6]}"/>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3_1"/>
  <p:tag name="KSO_WM_TEMPLATE_CATEGORY" val="diagram"/>
  <p:tag name="KSO_WM_TEMPLATE_INDEX" val="20233243"/>
  <p:tag name="KSO_WM_UNIT_LAYERLEVEL" val="1_1_1"/>
  <p:tag name="KSO_WM_TAG_VERSION" val="3.0"/>
  <p:tag name="KSO_WM_UNIT_TYPE" val="m_h_i"/>
  <p:tag name="KSO_WM_UNIT_INDEX" val="1_3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13.2,&quot;top&quot;:60.122283935546875,&quot;width&quot;:943.4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2.xml><?xml version="1.0" encoding="utf-8"?>
<p:tagLst xmlns:p="http://schemas.openxmlformats.org/presentationml/2006/main">
  <p:tag name="KSO_WM_DIAGRAM_VIRTUALLY_FRAME" val="{&quot;height&quot;:398.0527554345319,&quot;left&quot;:-26,&quot;top&quot;:60.122283935546875,&quot;width&quot;:990.0624034615745}"/>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4_1"/>
  <p:tag name="KSO_WM_TEMPLATE_CATEGORY" val="diagram"/>
  <p:tag name="KSO_WM_TEMPLATE_INDEX" val="20233243"/>
  <p:tag name="KSO_WM_UNIT_LAYERLEVEL" val="1_1_1"/>
  <p:tag name="KSO_WM_TAG_VERSION" val="3.0"/>
  <p:tag name="KSO_WM_UNIT_TYPE" val="m_h_i"/>
  <p:tag name="KSO_WM_UNIT_INDEX" val="1_4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x*1_4_1"/>
  <p:tag name="KSO_WM_TEMPLATE_CATEGORY" val="diagram"/>
  <p:tag name="KSO_WM_TEMPLATE_INDEX" val="20233243"/>
  <p:tag name="KSO_WM_UNIT_LAYERLEVEL" val="1_1_1"/>
  <p:tag name="KSO_WM_TAG_VERSION" val="3.0"/>
  <p:tag name="KSO_WM_UNIT_VALUE" val="60*60"/>
  <p:tag name="KSO_WM_UNIT_TYPE" val="m_h_x"/>
  <p:tag name="KSO_WM_UNIT_INDEX" val="1_4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5,6,5,6,5,6]}"/>
</p:tagLst>
</file>

<file path=ppt/tags/tag25.xml><?xml version="1.0" encoding="utf-8"?>
<p:tagLst xmlns:p="http://schemas.openxmlformats.org/presentationml/2006/main">
  <p:tag name="KSO_WM_DIAGRAM_VIRTUALLY_FRAME" val="{&quot;height&quot;:398.0527554345319,&quot;left&quot;:-26,&quot;top&quot;:60.122283935546875,&quot;width&quot;:990.0624034615745}"/>
</p:tagLst>
</file>

<file path=ppt/tags/tag26.xml><?xml version="1.0" encoding="utf-8"?>
<p:tagLst xmlns:p="http://schemas.openxmlformats.org/presentationml/2006/main">
  <p:tag name="KSO_WM_DIAGRAM_VIRTUALLY_FRAME" val="{&quot;height&quot;:398.0527554345319,&quot;left&quot;:-26,&quot;top&quot;:60.122283935546875,&quot;width&quot;:982.6624034615745}"/>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5_1"/>
  <p:tag name="KSO_WM_TEMPLATE_CATEGORY" val="diagram"/>
  <p:tag name="KSO_WM_TEMPLATE_INDEX" val="20233243"/>
  <p:tag name="KSO_WM_UNIT_LAYERLEVEL" val="1_1_1"/>
  <p:tag name="KSO_WM_TAG_VERSION" val="3.0"/>
  <p:tag name="KSO_WM_UNIT_TYPE" val="m_h_i"/>
  <p:tag name="KSO_WM_UNIT_INDEX" val="1_5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x*1_5_1"/>
  <p:tag name="KSO_WM_TEMPLATE_CATEGORY" val="diagram"/>
  <p:tag name="KSO_WM_TEMPLATE_INDEX" val="20233243"/>
  <p:tag name="KSO_WM_UNIT_LAYERLEVEL" val="1_1_1"/>
  <p:tag name="KSO_WM_TAG_VERSION" val="3.0"/>
  <p:tag name="KSO_WM_UNIT_VALUE" val="60*60"/>
  <p:tag name="KSO_WM_UNIT_TYPE" val="m_h_x"/>
  <p:tag name="KSO_WM_UNIT_INDEX" val="1_5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5,6,5,6,5,6]}"/>
</p:tagLst>
</file>

<file path=ppt/tags/tag29.xml><?xml version="1.0" encoding="utf-8"?>
<p:tagLst xmlns:p="http://schemas.openxmlformats.org/presentationml/2006/main">
  <p:tag name="KSO_WM_DIAGRAM_VIRTUALLY_FRAME" val="{&quot;height&quot;:398.0527554345319,&quot;left&quot;:-26,&quot;top&quot;:60.122283935546875,&quot;width&quot;:990.0624034615745}"/>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6_1"/>
  <p:tag name="KSO_WM_TEMPLATE_CATEGORY" val="diagram"/>
  <p:tag name="KSO_WM_TEMPLATE_INDEX" val="20233243"/>
  <p:tag name="KSO_WM_UNIT_LAYERLEVEL" val="1_1_1"/>
  <p:tag name="KSO_WM_TAG_VERSION" val="3.0"/>
  <p:tag name="KSO_WM_UNIT_TYPE" val="m_h_i"/>
  <p:tag name="KSO_WM_UNIT_INDEX" val="1_6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x*1_6_1"/>
  <p:tag name="KSO_WM_TEMPLATE_CATEGORY" val="diagram"/>
  <p:tag name="KSO_WM_TEMPLATE_INDEX" val="20233243"/>
  <p:tag name="KSO_WM_UNIT_LAYERLEVEL" val="1_1_1"/>
  <p:tag name="KSO_WM_TAG_VERSION" val="3.0"/>
  <p:tag name="KSO_WM_UNIT_VALUE" val="60*60"/>
  <p:tag name="KSO_WM_UNIT_TYPE" val="m_h_x"/>
  <p:tag name="KSO_WM_UNIT_INDEX" val="1_6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90.062403461574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DIAGRAM_USE_COLOR_VALUE" val="{&quot;color_scheme&quot;:1,&quot;color_type&quot;:1,&quot;theme_color_indexes&quot;:[5,6,5,6,5,6]}"/>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2_1"/>
  <p:tag name="KSO_WM_TEMPLATE_CATEGORY" val="diagram"/>
  <p:tag name="KSO_WM_TEMPLATE_INDEX" val="20233243"/>
  <p:tag name="KSO_WM_UNIT_LAYERLEVEL" val="1_1_1"/>
  <p:tag name="KSO_WM_TAG_VERSION" val="3.0"/>
  <p:tag name="KSO_WM_UNIT_TYPE" val="m_h_i"/>
  <p:tag name="KSO_WM_UNIT_INDEX" val="1_2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13.2,&quot;top&quot;:60.122283935546875,&quot;width&quot;:943.4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3_1"/>
  <p:tag name="KSO_WM_TEMPLATE_CATEGORY" val="diagram"/>
  <p:tag name="KSO_WM_TEMPLATE_INDEX" val="20233243"/>
  <p:tag name="KSO_WM_UNIT_LAYERLEVEL" val="1_1_1"/>
  <p:tag name="KSO_WM_TAG_VERSION" val="3.0"/>
  <p:tag name="KSO_WM_UNIT_TYPE" val="m_h_i"/>
  <p:tag name="KSO_WM_UNIT_INDEX" val="1_3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13.2,&quot;top&quot;:60.122283935546875,&quot;width&quot;:943.4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4_1"/>
  <p:tag name="KSO_WM_TEMPLATE_CATEGORY" val="diagram"/>
  <p:tag name="KSO_WM_TEMPLATE_INDEX" val="20233243"/>
  <p:tag name="KSO_WM_UNIT_LAYERLEVEL" val="1_1_1"/>
  <p:tag name="KSO_WM_TAG_VERSION" val="3.0"/>
  <p:tag name="KSO_WM_UNIT_TYPE" val="m_h_i"/>
  <p:tag name="KSO_WM_UNIT_INDEX" val="1_4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26,&quot;top&quot;:60.122283935546875,&quot;width&quot;:982.6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3243_3*m_h_i*1_3_1"/>
  <p:tag name="KSO_WM_TEMPLATE_CATEGORY" val="diagram"/>
  <p:tag name="KSO_WM_TEMPLATE_INDEX" val="20233243"/>
  <p:tag name="KSO_WM_UNIT_LAYERLEVEL" val="1_1_1"/>
  <p:tag name="KSO_WM_TAG_VERSION" val="3.0"/>
  <p:tag name="KSO_WM_UNIT_TYPE" val="m_h_i"/>
  <p:tag name="KSO_WM_UNIT_INDEX" val="1_3_1"/>
  <p:tag name="KSO_WM_DIAGRAM_VERSION" val="3"/>
  <p:tag name="KSO_WM_DIAGRAM_COLOR_TRICK" val="1"/>
  <p:tag name="KSO_WM_DIAGRAM_COLOR_TEXT_CAN_REMOVE" val="n"/>
  <p:tag name="KSO_WM_DIAGRAM_MAX_ITEMCNT" val="6"/>
  <p:tag name="KSO_WM_DIAGRAM_MIN_ITEMCNT" val="4"/>
  <p:tag name="KSO_WM_DIAGRAM_VIRTUALLY_FRAME" val="{&quot;height&quot;:398.0527554345319,&quot;left&quot;:13.2,&quot;top&quot;:60.122283935546875,&quot;width&quot;:943.462403461574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36.xml><?xml version="1.0" encoding="utf-8"?>
<p:tagLst xmlns:p="http://schemas.openxmlformats.org/presentationml/2006/main">
  <p:tag name="KSO_WM_DIAGRAM_VIRTUALLY_FRAME" val="{&quot;height&quot;:360.2,&quot;left&quot;:0.25,&quot;top&quot;:87.1,&quot;width&quot;:1002.6}"/>
</p:tagLst>
</file>

<file path=ppt/tags/tag37.xml><?xml version="1.0" encoding="utf-8"?>
<p:tagLst xmlns:p="http://schemas.openxmlformats.org/presentationml/2006/main">
  <p:tag name="KSO_WM_DIAGRAM_VIRTUALLY_FRAME" val="{&quot;height&quot;:360.2,&quot;left&quot;:0.25,&quot;top&quot;:87.1,&quot;width&quot;:1002.6}"/>
</p:tagLst>
</file>

<file path=ppt/tags/tag38.xml><?xml version="1.0" encoding="utf-8"?>
<p:tagLst xmlns:p="http://schemas.openxmlformats.org/presentationml/2006/main">
  <p:tag name="KSO_WM_DIAGRAM_VIRTUALLY_FRAME" val="{&quot;height&quot;:360.2,&quot;left&quot;:0.25,&quot;top&quot;:87.1,&quot;width&quot;:1002.6}"/>
</p:tagLst>
</file>

<file path=ppt/tags/tag39.xml><?xml version="1.0" encoding="utf-8"?>
<p:tagLst xmlns:p="http://schemas.openxmlformats.org/presentationml/2006/main">
  <p:tag name="KSO_WM_DIAGRAM_VIRTUALLY_FRAME" val="{&quot;height&quot;:360.2,&quot;left&quot;:0.25,&quot;top&quot;:87.1,&quot;width&quot;:1002.6}"/>
</p:tagLst>
</file>

<file path=ppt/tags/tag40.xml><?xml version="1.0" encoding="utf-8"?>
<p:tagLst xmlns:p="http://schemas.openxmlformats.org/presentationml/2006/main">
  <p:tag name="KSO_WM_DIAGRAM_VIRTUALLY_FRAME" val="{&quot;height&quot;:360.2,&quot;left&quot;:0.25,&quot;top&quot;:87.1,&quot;width&quot;:1002.6}"/>
</p:tagLst>
</file>

<file path=ppt/tags/tag41.xml><?xml version="1.0" encoding="utf-8"?>
<p:tagLst xmlns:p="http://schemas.openxmlformats.org/presentationml/2006/main">
  <p:tag name="KSO_WM_DIAGRAM_VIRTUALLY_FRAME" val="{&quot;height&quot;:360.2,&quot;left&quot;:0.25,&quot;top&quot;:87.1,&quot;width&quot;:1002.6}"/>
</p:tagLst>
</file>

<file path=ppt/tags/tag42.xml><?xml version="1.0" encoding="utf-8"?>
<p:tagLst xmlns:p="http://schemas.openxmlformats.org/presentationml/2006/main">
  <p:tag name="KSO_WM_DIAGRAM_VIRTUALLY_FRAME" val="{&quot;height&quot;:360.2,&quot;left&quot;:0.25,&quot;top&quot;:87.1,&quot;width&quot;:1002.6}"/>
</p:tagLst>
</file>

<file path=ppt/tags/tag43.xml><?xml version="1.0" encoding="utf-8"?>
<p:tagLst xmlns:p="http://schemas.openxmlformats.org/presentationml/2006/main">
  <p:tag name="KSO_WM_DIAGRAM_VIRTUALLY_FRAME" val="{&quot;height&quot;:360.2,&quot;left&quot;:0.25,&quot;top&quot;:87.1,&quot;width&quot;:1002.6}"/>
</p:tagLst>
</file>

<file path=ppt/tags/tag44.xml><?xml version="1.0" encoding="utf-8"?>
<p:tagLst xmlns:p="http://schemas.openxmlformats.org/presentationml/2006/main">
  <p:tag name="KSO_WM_DIAGRAM_VIRTUALLY_FRAME" val="{&quot;height&quot;:360.2,&quot;left&quot;:0.25,&quot;top&quot;:87.1,&quot;width&quot;:1002.6}"/>
</p:tagLst>
</file>

<file path=ppt/tags/tag45.xml><?xml version="1.0" encoding="utf-8"?>
<p:tagLst xmlns:p="http://schemas.openxmlformats.org/presentationml/2006/main">
  <p:tag name="KSO_WM_DIAGRAM_VIRTUALLY_FRAME" val="{&quot;height&quot;:360.2,&quot;left&quot;:0.25,&quot;top&quot;:87.1,&quot;width&quot;:1002.6}"/>
</p:tagLst>
</file>

<file path=ppt/tags/tag46.xml><?xml version="1.0" encoding="utf-8"?>
<p:tagLst xmlns:p="http://schemas.openxmlformats.org/presentationml/2006/main">
  <p:tag name="KSO_WM_DIAGRAM_VIRTUALLY_FRAME" val="{&quot;height&quot;:360.2,&quot;left&quot;:0.25,&quot;top&quot;:87.1,&quot;width&quot;:1002.6}"/>
</p:tagLst>
</file>

<file path=ppt/tags/tag47.xml><?xml version="1.0" encoding="utf-8"?>
<p:tagLst xmlns:p="http://schemas.openxmlformats.org/presentationml/2006/main">
  <p:tag name="KSO_WM_DIAGRAM_VIRTUALLY_FRAME" val="{&quot;height&quot;:360.2,&quot;left&quot;:0.25,&quot;top&quot;:87.1,&quot;width&quot;:1002.6}"/>
</p:tagLst>
</file>

<file path=ppt/tags/tag48.xml><?xml version="1.0" encoding="utf-8"?>
<p:tagLst xmlns:p="http://schemas.openxmlformats.org/presentationml/2006/main">
  <p:tag name="KSO_WM_DIAGRAM_VIRTUALLY_FRAME" val="{&quot;height&quot;:360.2,&quot;left&quot;:0.25,&quot;top&quot;:87.1,&quot;width&quot;:1002.6}"/>
</p:tagLst>
</file>

<file path=ppt/tags/tag49.xml><?xml version="1.0" encoding="utf-8"?>
<p:tagLst xmlns:p="http://schemas.openxmlformats.org/presentationml/2006/main">
  <p:tag name="KSO_WM_DIAGRAM_VIRTUALLY_FRAME" val="{&quot;height&quot;:360.2,&quot;left&quot;:0.25,&quot;top&quot;:87.1,&quot;width&quot;:1002.6}"/>
</p:tagLst>
</file>

<file path=ppt/tags/tag50.xml><?xml version="1.0" encoding="utf-8"?>
<p:tagLst xmlns:p="http://schemas.openxmlformats.org/presentationml/2006/main">
  <p:tag name="KSO_WM_DIAGRAM_VIRTUALLY_FRAME" val="{&quot;height&quot;:360.2,&quot;left&quot;:0.25,&quot;top&quot;:87.1,&quot;width&quot;:1002.6}"/>
</p:tagLst>
</file>

<file path=ppt/tags/tag51.xml><?xml version="1.0" encoding="utf-8"?>
<p:tagLst xmlns:p="http://schemas.openxmlformats.org/presentationml/2006/main">
  <p:tag name="KSO_WM_DIAGRAM_VIRTUALLY_FRAME" val="{&quot;height&quot;:360.2,&quot;left&quot;:0.25,&quot;top&quot;:87.1,&quot;width&quot;:1002.6}"/>
</p:tagLst>
</file>

<file path=ppt/tags/tag52.xml><?xml version="1.0" encoding="utf-8"?>
<p:tagLst xmlns:p="http://schemas.openxmlformats.org/presentationml/2006/main">
  <p:tag name="KSO_WM_DIAGRAM_VIRTUALLY_FRAME" val="{&quot;height&quot;:360.2,&quot;left&quot;:0.25,&quot;top&quot;:87.1,&quot;width&quot;:1002.6}"/>
</p:tagLst>
</file>

<file path=ppt/tags/tag53.xml><?xml version="1.0" encoding="utf-8"?>
<p:tagLst xmlns:p="http://schemas.openxmlformats.org/presentationml/2006/main">
  <p:tag name="KSO_WM_DIAGRAM_VIRTUALLY_FRAME" val="{&quot;height&quot;:360.2,&quot;left&quot;:0.25,&quot;top&quot;:87.1,&quot;width&quot;:1002.6}"/>
</p:tagLst>
</file>

<file path=ppt/tags/tag54.xml><?xml version="1.0" encoding="utf-8"?>
<p:tagLst xmlns:p="http://schemas.openxmlformats.org/presentationml/2006/main">
  <p:tag name="KSO_WM_DIAGRAM_VIRTUALLY_FRAME" val="{&quot;height&quot;:360.2,&quot;left&quot;:0.25,&quot;top&quot;:87.1,&quot;width&quot;:1002.6}"/>
</p:tagLst>
</file>

<file path=ppt/tags/tag55.xml><?xml version="1.0" encoding="utf-8"?>
<p:tagLst xmlns:p="http://schemas.openxmlformats.org/presentationml/2006/main">
  <p:tag name="KSO_WM_DIAGRAM_VIRTUALLY_FRAME" val="{&quot;height&quot;:360.2,&quot;left&quot;:0.25,&quot;top&quot;:87.1,&quot;width&quot;:1002.6}"/>
</p:tagLst>
</file>

<file path=ppt/tags/tag56.xml><?xml version="1.0" encoding="utf-8"?>
<p:tagLst xmlns:p="http://schemas.openxmlformats.org/presentationml/2006/main">
  <p:tag name="KSO_WM_DIAGRAM_VIRTUALLY_FRAME" val="{&quot;height&quot;:360.2,&quot;left&quot;:0.25,&quot;top&quot;:87.1,&quot;width&quot;:1002.6}"/>
</p:tagLst>
</file>

<file path=ppt/tags/tag57.xml><?xml version="1.0" encoding="utf-8"?>
<p:tagLst xmlns:p="http://schemas.openxmlformats.org/presentationml/2006/main">
  <p:tag name="KSO_WM_DIAGRAM_VIRTUALLY_FRAME" val="{&quot;height&quot;:360.2,&quot;left&quot;:0.25,&quot;top&quot;:87.1,&quot;width&quot;:1002.6}"/>
</p:tagLst>
</file>

<file path=ppt/tags/tag58.xml><?xml version="1.0" encoding="utf-8"?>
<p:tagLst xmlns:p="http://schemas.openxmlformats.org/presentationml/2006/main">
  <p:tag name="KSO_WM_DIAGRAM_VIRTUALLY_FRAME" val="{&quot;height&quot;:360.2,&quot;left&quot;:0.25,&quot;top&quot;:87.1,&quot;width&quot;:1002.6}"/>
</p:tagLst>
</file>

<file path=ppt/tags/tag59.xml><?xml version="1.0" encoding="utf-8"?>
<p:tagLst xmlns:p="http://schemas.openxmlformats.org/presentationml/2006/main">
  <p:tag name="KSO_WM_DIAGRAM_VIRTUALLY_FRAME" val="{&quot;height&quot;:360.2,&quot;left&quot;:0.25,&quot;top&quot;:87.1,&quot;width&quot;:1002.6}"/>
</p:tagLst>
</file>

<file path=ppt/tags/tag60.xml><?xml version="1.0" encoding="utf-8"?>
<p:tagLst xmlns:p="http://schemas.openxmlformats.org/presentationml/2006/main">
  <p:tag name="KSO_WM_DIAGRAM_VIRTUALLY_FRAME" val="{&quot;height&quot;:360.2,&quot;left&quot;:0.25,&quot;top&quot;:87.1,&quot;width&quot;:1002.6}"/>
</p:tagLst>
</file>

<file path=ppt/tags/tag61.xml><?xml version="1.0" encoding="utf-8"?>
<p:tagLst xmlns:p="http://schemas.openxmlformats.org/presentationml/2006/main">
  <p:tag name="KSO_WM_DIAGRAM_VIRTUALLY_FRAME" val="{&quot;height&quot;:360.2,&quot;left&quot;:0.25,&quot;top&quot;:87.1,&quot;width&quot;:1002.6}"/>
</p:tagLst>
</file>

<file path=ppt/tags/tag62.xml><?xml version="1.0" encoding="utf-8"?>
<p:tagLst xmlns:p="http://schemas.openxmlformats.org/presentationml/2006/main">
  <p:tag name="KSO_WM_DIAGRAM_VIRTUALLY_FRAME" val="{&quot;height&quot;:360.2,&quot;left&quot;:0.25,&quot;top&quot;:87.1,&quot;width&quot;:1002.6}"/>
</p:tagLst>
</file>

<file path=ppt/tags/tag63.xml><?xml version="1.0" encoding="utf-8"?>
<p:tagLst xmlns:p="http://schemas.openxmlformats.org/presentationml/2006/main">
  <p:tag name="KSO_WM_DIAGRAM_VIRTUALLY_FRAME" val="{&quot;height&quot;:360.2,&quot;left&quot;:0.25,&quot;top&quot;:87.1,&quot;width&quot;:1002.6}"/>
</p:tagLst>
</file>

<file path=ppt/tags/tag64.xml><?xml version="1.0" encoding="utf-8"?>
<p:tagLst xmlns:p="http://schemas.openxmlformats.org/presentationml/2006/main">
  <p:tag name="KSO_WM_DIAGRAM_VIRTUALLY_FRAME" val="{&quot;height&quot;:360.2,&quot;left&quot;:0.25,&quot;top&quot;:87.1,&quot;width&quot;:1002.6}"/>
</p:tagLst>
</file>

<file path=ppt/tags/tag65.xml><?xml version="1.0" encoding="utf-8"?>
<p:tagLst xmlns:p="http://schemas.openxmlformats.org/presentationml/2006/main">
  <p:tag name="KSO_WM_DIAGRAM_VIRTUALLY_FRAME" val="{&quot;height&quot;:360.2,&quot;left&quot;:0.25,&quot;top&quot;:87.1,&quot;width&quot;:1002.6}"/>
</p:tagLst>
</file>

<file path=ppt/tags/tag66.xml><?xml version="1.0" encoding="utf-8"?>
<p:tagLst xmlns:p="http://schemas.openxmlformats.org/presentationml/2006/main">
  <p:tag name="KSO_WM_DIAGRAM_VIRTUALLY_FRAME" val="{&quot;height&quot;:360.2,&quot;left&quot;:0.25,&quot;top&quot;:87.1,&quot;width&quot;:1002.6}"/>
</p:tagLst>
</file>

<file path=ppt/tags/tag67.xml><?xml version="1.0" encoding="utf-8"?>
<p:tagLst xmlns:p="http://schemas.openxmlformats.org/presentationml/2006/main">
  <p:tag name="KSO_WM_DIAGRAM_VIRTUALLY_FRAME" val="{&quot;height&quot;:360.2,&quot;left&quot;:0.25,&quot;top&quot;:87.1,&quot;width&quot;:1002.6}"/>
</p:tagLst>
</file>

<file path=ppt/tags/tag68.xml><?xml version="1.0" encoding="utf-8"?>
<p:tagLst xmlns:p="http://schemas.openxmlformats.org/presentationml/2006/main">
  <p:tag name="KSO_WM_DIAGRAM_VIRTUALLY_FRAME" val="{&quot;height&quot;:360.2,&quot;left&quot;:0.25,&quot;top&quot;:87.1,&quot;width&quot;:1002.6}"/>
</p:tagLst>
</file>

<file path=ppt/tags/tag69.xml><?xml version="1.0" encoding="utf-8"?>
<p:tagLst xmlns:p="http://schemas.openxmlformats.org/presentationml/2006/main">
  <p:tag name="KSO_WM_DIAGRAM_VIRTUALLY_FRAME" val="{&quot;height&quot;:360.2,&quot;left&quot;:0.25,&quot;top&quot;:87.1,&quot;width&quot;:1002.6}"/>
</p:tagLst>
</file>

<file path=ppt/tags/tag70.xml><?xml version="1.0" encoding="utf-8"?>
<p:tagLst xmlns:p="http://schemas.openxmlformats.org/presentationml/2006/main">
  <p:tag name="KSO_WM_DIAGRAM_VIRTUALLY_FRAME" val="{&quot;height&quot;:360.2,&quot;left&quot;:0.25,&quot;top&quot;:87.1,&quot;width&quot;:1002.6}"/>
</p:tagLst>
</file>

<file path=ppt/tags/tag71.xml><?xml version="1.0" encoding="utf-8"?>
<p:tagLst xmlns:p="http://schemas.openxmlformats.org/presentationml/2006/main">
  <p:tag name="KSO_WM_DIAGRAM_VIRTUALLY_FRAME" val="{&quot;height&quot;:360.2,&quot;left&quot;:0.25,&quot;top&quot;:87.1,&quot;width&quot;:1002.6}"/>
</p:tagLst>
</file>

<file path=ppt/tags/tag72.xml><?xml version="1.0" encoding="utf-8"?>
<p:tagLst xmlns:p="http://schemas.openxmlformats.org/presentationml/2006/main">
  <p:tag name="KSO_WM_DIAGRAM_VIRTUALLY_FRAME" val="{&quot;height&quot;:360.2,&quot;left&quot;:0.25,&quot;top&quot;:87.1,&quot;width&quot;:1002.6}"/>
</p:tagLst>
</file>

<file path=ppt/tags/tag73.xml><?xml version="1.0" encoding="utf-8"?>
<p:tagLst xmlns:p="http://schemas.openxmlformats.org/presentationml/2006/main">
  <p:tag name="KSO_WM_DIAGRAM_VIRTUALLY_FRAME" val="{&quot;height&quot;:360.2,&quot;left&quot;:0.25,&quot;top&quot;:87.1,&quot;width&quot;:1002.6}"/>
</p:tagLst>
</file>

<file path=ppt/tags/tag74.xml><?xml version="1.0" encoding="utf-8"?>
<p:tagLst xmlns:p="http://schemas.openxmlformats.org/presentationml/2006/main">
  <p:tag name="KSO_WM_DIAGRAM_VIRTUALLY_FRAME" val="{&quot;height&quot;:360.2,&quot;left&quot;:0.25,&quot;top&quot;:87.1,&quot;width&quot;:1002.6}"/>
</p:tagLst>
</file>

<file path=ppt/tags/tag75.xml><?xml version="1.0" encoding="utf-8"?>
<p:tagLst xmlns:p="http://schemas.openxmlformats.org/presentationml/2006/main">
  <p:tag name="KSO_WM_DIAGRAM_VIRTUALLY_FRAME" val="{&quot;height&quot;:360.2,&quot;left&quot;:0.25,&quot;top&quot;:87.1,&quot;width&quot;:1002.6}"/>
</p:tagLst>
</file>

<file path=ppt/tags/tag76.xml><?xml version="1.0" encoding="utf-8"?>
<p:tagLst xmlns:p="http://schemas.openxmlformats.org/presentationml/2006/main">
  <p:tag name="KSO_WM_DIAGRAM_VIRTUALLY_FRAME" val="{&quot;height&quot;:360.2,&quot;left&quot;:0.25,&quot;top&quot;:87.1,&quot;width&quot;:1002.6}"/>
</p:tagLst>
</file>

<file path=ppt/tags/tag77.xml><?xml version="1.0" encoding="utf-8"?>
<p:tagLst xmlns:p="http://schemas.openxmlformats.org/presentationml/2006/main">
  <p:tag name="KSO_WM_DIAGRAM_VIRTUALLY_FRAME" val="{&quot;height&quot;:360.2,&quot;left&quot;:0.25,&quot;top&quot;:87.1,&quot;width&quot;:1002.6}"/>
</p:tagLst>
</file>

<file path=ppt/tags/tag78.xml><?xml version="1.0" encoding="utf-8"?>
<p:tagLst xmlns:p="http://schemas.openxmlformats.org/presentationml/2006/main">
  <p:tag name="KSO_WM_DIAGRAM_VIRTUALLY_FRAME" val="{&quot;height&quot;:360.2,&quot;left&quot;:0.25,&quot;top&quot;:87.1,&quot;width&quot;:1002.6}"/>
</p:tagLst>
</file>

<file path=ppt/tags/tag79.xml><?xml version="1.0" encoding="utf-8"?>
<p:tagLst xmlns:p="http://schemas.openxmlformats.org/presentationml/2006/main">
  <p:tag name="KSO_WM_DIAGRAM_VIRTUALLY_FRAME" val="{&quot;height&quot;:360.2,&quot;left&quot;:0.25,&quot;top&quot;:87.1,&quot;width&quot;:1002.6}"/>
</p:tagLst>
</file>

<file path=ppt/tags/tag80.xml><?xml version="1.0" encoding="utf-8"?>
<p:tagLst xmlns:p="http://schemas.openxmlformats.org/presentationml/2006/main">
  <p:tag name="KSO_WM_DIAGRAM_VIRTUALLY_FRAME" val="{&quot;height&quot;:360.2,&quot;left&quot;:0.25,&quot;top&quot;:87.1,&quot;width&quot;:1002.6}"/>
</p:tagLst>
</file>

<file path=ppt/tags/tag81.xml><?xml version="1.0" encoding="utf-8"?>
<p:tagLst xmlns:p="http://schemas.openxmlformats.org/presentationml/2006/main">
  <p:tag name="ISLIDE.ICON" val="#151944;#150555;#134142;#36356;"/>
</p:tagLst>
</file>

<file path=ppt/tags/tag82.xml><?xml version="1.0" encoding="utf-8"?>
<p:tagLst xmlns:p="http://schemas.openxmlformats.org/presentationml/2006/main">
  <p:tag name="KSO_WM_DIAGRAM_VIRTUALLY_FRAME" val="{&quot;height&quot;:360.2,&quot;left&quot;:0.25,&quot;top&quot;:87.1,&quot;width&quot;:1002.6}"/>
</p:tagLst>
</file>

<file path=ppt/tags/tag83.xml><?xml version="1.0" encoding="utf-8"?>
<p:tagLst xmlns:p="http://schemas.openxmlformats.org/presentationml/2006/main">
  <p:tag name="KSO_WM_DIAGRAM_VIRTUALLY_FRAME" val="{&quot;height&quot;:360.2,&quot;left&quot;:0.25,&quot;top&quot;:87.1,&quot;width&quot;:1002.6}"/>
</p:tagLst>
</file>

<file path=ppt/tags/tag84.xml><?xml version="1.0" encoding="utf-8"?>
<p:tagLst xmlns:p="http://schemas.openxmlformats.org/presentationml/2006/main">
  <p:tag name="KSO_WM_DIAGRAM_VIRTUALLY_FRAME" val="{&quot;height&quot;:360.2,&quot;left&quot;:0.25,&quot;top&quot;:87.1,&quot;width&quot;:1002.6}"/>
</p:tagLst>
</file>

<file path=ppt/tags/tag85.xml><?xml version="1.0" encoding="utf-8"?>
<p:tagLst xmlns:p="http://schemas.openxmlformats.org/presentationml/2006/main">
  <p:tag name="KSO_WM_DIAGRAM_VIRTUALLY_FRAME" val="{&quot;height&quot;:360.2,&quot;left&quot;:0.25,&quot;top&quot;:87.1,&quot;width&quot;:1002.6}"/>
</p:tagLst>
</file>

<file path=ppt/tags/tag86.xml><?xml version="1.0" encoding="utf-8"?>
<p:tagLst xmlns:p="http://schemas.openxmlformats.org/presentationml/2006/main">
  <p:tag name="KSO_WM_DIAGRAM_VIRTUALLY_FRAME" val="{&quot;height&quot;:360.2,&quot;left&quot;:0.25,&quot;top&quot;:87.1,&quot;width&quot;:1002.6}"/>
</p:tagLst>
</file>

<file path=ppt/tags/tag87.xml><?xml version="1.0" encoding="utf-8"?>
<p:tagLst xmlns:p="http://schemas.openxmlformats.org/presentationml/2006/main">
  <p:tag name="KSO_WM_DIAGRAM_VIRTUALLY_FRAME" val="{&quot;height&quot;:360.2,&quot;left&quot;:0.25,&quot;top&quot;:87.1,&quot;width&quot;:1002.6}"/>
</p:tagLst>
</file>

<file path=ppt/tags/tag88.xml><?xml version="1.0" encoding="utf-8"?>
<p:tagLst xmlns:p="http://schemas.openxmlformats.org/presentationml/2006/main">
  <p:tag name="KSO_WM_DIAGRAM_VIRTUALLY_FRAME" val="{&quot;height&quot;:360.2,&quot;left&quot;:0.25,&quot;top&quot;:87.1,&quot;width&quot;:1002.6}"/>
</p:tagLst>
</file>

<file path=ppt/tags/tag89.xml><?xml version="1.0" encoding="utf-8"?>
<p:tagLst xmlns:p="http://schemas.openxmlformats.org/presentationml/2006/main">
  <p:tag name="KSO_WM_DIAGRAM_VIRTUALLY_FRAME" val="{&quot;height&quot;:360.2,&quot;left&quot;:0.25,&quot;top&quot;:87.1,&quot;width&quot;:1002.6}"/>
</p:tagLst>
</file>

<file path=ppt/tags/tag90.xml><?xml version="1.0" encoding="utf-8"?>
<p:tagLst xmlns:p="http://schemas.openxmlformats.org/presentationml/2006/main">
  <p:tag name="KSO_WM_DIAGRAM_VIRTUALLY_FRAME" val="{&quot;height&quot;:360.2,&quot;left&quot;:0.25,&quot;top&quot;:87.1,&quot;width&quot;:1002.6}"/>
</p:tagLst>
</file>

<file path=ppt/tags/tag91.xml><?xml version="1.0" encoding="utf-8"?>
<p:tagLst xmlns:p="http://schemas.openxmlformats.org/presentationml/2006/main">
  <p:tag name="KSO_WM_DIAGRAM_VIRTUALLY_FRAME" val="{&quot;height&quot;:360.2,&quot;left&quot;:0.25,&quot;top&quot;:87.1,&quot;width&quot;:1002.6}"/>
</p:tagLst>
</file>

<file path=ppt/tags/tag92.xml><?xml version="1.0" encoding="utf-8"?>
<p:tagLst xmlns:p="http://schemas.openxmlformats.org/presentationml/2006/main">
  <p:tag name="KSO_WM_DIAGRAM_VIRTUALLY_FRAME" val="{&quot;height&quot;:360.2,&quot;left&quot;:0.25,&quot;top&quot;:87.1,&quot;width&quot;:1002.6}"/>
</p:tagLst>
</file>

<file path=ppt/tags/tag93.xml><?xml version="1.0" encoding="utf-8"?>
<p:tagLst xmlns:p="http://schemas.openxmlformats.org/presentationml/2006/main">
  <p:tag name="KSO_WM_DIAGRAM_VIRTUALLY_FRAME" val="{&quot;height&quot;:360.2,&quot;left&quot;:0.25,&quot;top&quot;:87.1,&quot;width&quot;:1002.6}"/>
</p:tagLst>
</file>

<file path=ppt/tags/tag94.xml><?xml version="1.0" encoding="utf-8"?>
<p:tagLst xmlns:p="http://schemas.openxmlformats.org/presentationml/2006/main">
  <p:tag name="KSO_WM_DIAGRAM_VIRTUALLY_FRAME" val="{&quot;height&quot;:360.2,&quot;left&quot;:0.25,&quot;top&quot;:87.1,&quot;width&quot;:1002.6}"/>
</p:tagLst>
</file>

<file path=ppt/tags/tag95.xml><?xml version="1.0" encoding="utf-8"?>
<p:tagLst xmlns:p="http://schemas.openxmlformats.org/presentationml/2006/main">
  <p:tag name="KSO_WM_DIAGRAM_VIRTUALLY_FRAME" val="{&quot;height&quot;:360.2,&quot;left&quot;:0.25,&quot;top&quot;:87.1,&quot;width&quot;:1002.6}"/>
</p:tagLst>
</file>

<file path=ppt/tags/tag96.xml><?xml version="1.0" encoding="utf-8"?>
<p:tagLst xmlns:p="http://schemas.openxmlformats.org/presentationml/2006/main">
  <p:tag name="KSO_WM_DIAGRAM_VIRTUALLY_FRAME" val="{&quot;height&quot;:360.2,&quot;left&quot;:0.25,&quot;top&quot;:87.1,&quot;width&quot;:1002.6}"/>
</p:tagLst>
</file>

<file path=ppt/tags/tag97.xml><?xml version="1.0" encoding="utf-8"?>
<p:tagLst xmlns:p="http://schemas.openxmlformats.org/presentationml/2006/main">
  <p:tag name="KSO_WM_DIAGRAM_VIRTUALLY_FRAME" val="{&quot;height&quot;:360.2,&quot;left&quot;:0.25,&quot;top&quot;:87.1,&quot;width&quot;:1002.6}"/>
</p:tagLst>
</file>

<file path=ppt/tags/tag98.xml><?xml version="1.0" encoding="utf-8"?>
<p:tagLst xmlns:p="http://schemas.openxmlformats.org/presentationml/2006/main">
  <p:tag name="KSO_WM_DIAGRAM_VIRTUALLY_FRAME" val="{&quot;height&quot;:360.2,&quot;left&quot;:0.25,&quot;top&quot;:87.1,&quot;width&quot;:1002.6}"/>
</p:tagLst>
</file>

<file path=ppt/tags/tag99.xml><?xml version="1.0" encoding="utf-8"?>
<p:tagLst xmlns:p="http://schemas.openxmlformats.org/presentationml/2006/main">
  <p:tag name="KSO_WM_DIAGRAM_VIRTUALLY_FRAME" val="{&quot;height&quot;:360.2,&quot;left&quot;:0.25,&quot;top&quot;:87.1,&quot;width&quot;:1002.6}"/>
</p:tagLst>
</file>

<file path=ppt/tags/tag100.xml><?xml version="1.0" encoding="utf-8"?>
<p:tagLst xmlns:p="http://schemas.openxmlformats.org/presentationml/2006/main">
  <p:tag name="KSO_WM_DIAGRAM_VIRTUALLY_FRAME" val="{&quot;height&quot;:417.705905511811,&quot;left&quot;:114.82976377952755,&quot;top&quot;:104.35,&quot;width&quot;:795.6202362204724}"/>
</p:tagLst>
</file>

<file path=ppt/tags/tag101.xml><?xml version="1.0" encoding="utf-8"?>
<p:tagLst xmlns:p="http://schemas.openxmlformats.org/presentationml/2006/main">
  <p:tag name="KSO_WM_DIAGRAM_VIRTUALLY_FRAME" val="{&quot;height&quot;:417.705905511811,&quot;left&quot;:114.82976377952755,&quot;top&quot;:104.35,&quot;width&quot;:795.6202362204724}"/>
</p:tagLst>
</file>

<file path=ppt/tags/tag102.xml><?xml version="1.0" encoding="utf-8"?>
<p:tagLst xmlns:p="http://schemas.openxmlformats.org/presentationml/2006/main">
  <p:tag name="KSO_WM_DIAGRAM_VIRTUALLY_FRAME" val="{&quot;height&quot;:417.705905511811,&quot;left&quot;:114.82976377952755,&quot;top&quot;:104.35,&quot;width&quot;:795.6202362204724}"/>
</p:tagLst>
</file>

<file path=ppt/tags/tag103.xml><?xml version="1.0" encoding="utf-8"?>
<p:tagLst xmlns:p="http://schemas.openxmlformats.org/presentationml/2006/main">
  <p:tag name="KSO_WM_DIAGRAM_VIRTUALLY_FRAME" val="{&quot;height&quot;:417.705905511811,&quot;left&quot;:114.82976377952755,&quot;top&quot;:104.35,&quot;width&quot;:795.6202362204724}"/>
</p:tagLst>
</file>

<file path=ppt/tags/tag104.xml><?xml version="1.0" encoding="utf-8"?>
<p:tagLst xmlns:p="http://schemas.openxmlformats.org/presentationml/2006/main">
  <p:tag name="KSO_WM_DIAGRAM_VIRTUALLY_FRAME" val="{&quot;height&quot;:417.705905511811,&quot;left&quot;:114.82976377952755,&quot;top&quot;:104.35,&quot;width&quot;:795.6202362204724}"/>
</p:tagLst>
</file>

<file path=ppt/tags/tag105.xml><?xml version="1.0" encoding="utf-8"?>
<p:tagLst xmlns:p="http://schemas.openxmlformats.org/presentationml/2006/main">
  <p:tag name="KSO_WM_DIAGRAM_VIRTUALLY_FRAME" val="{&quot;height&quot;:417.705905511811,&quot;left&quot;:114.82976377952755,&quot;top&quot;:104.35,&quot;width&quot;:795.6202362204724}"/>
</p:tagLst>
</file>

<file path=ppt/tags/tag106.xml><?xml version="1.0" encoding="utf-8"?>
<p:tagLst xmlns:p="http://schemas.openxmlformats.org/presentationml/2006/main">
  <p:tag name="KSO_WM_DIAGRAM_VIRTUALLY_FRAME" val="{&quot;height&quot;:360.2,&quot;left&quot;:0.25,&quot;top&quot;:87.1,&quot;width&quot;:1002.6}"/>
</p:tagLst>
</file>

<file path=ppt/tags/tag107.xml><?xml version="1.0" encoding="utf-8"?>
<p:tagLst xmlns:p="http://schemas.openxmlformats.org/presentationml/2006/main">
  <p:tag name="KSO_WM_DIAGRAM_VIRTUALLY_FRAME" val="{&quot;height&quot;:360.2,&quot;left&quot;:0.25,&quot;top&quot;:87.1,&quot;width&quot;:1002.6}"/>
</p:tagLst>
</file>

<file path=ppt/tags/tag108.xml><?xml version="1.0" encoding="utf-8"?>
<p:tagLst xmlns:p="http://schemas.openxmlformats.org/presentationml/2006/main">
  <p:tag name="KSO_WM_DIAGRAM_VIRTUALLY_FRAME" val="{&quot;height&quot;:360.2,&quot;left&quot;:0.25,&quot;top&quot;:87.1,&quot;width&quot;:1002.6}"/>
</p:tagLst>
</file>

<file path=ppt/tags/tag109.xml><?xml version="1.0" encoding="utf-8"?>
<p:tagLst xmlns:p="http://schemas.openxmlformats.org/presentationml/2006/main">
  <p:tag name="KSO_WM_DIAGRAM_VIRTUALLY_FRAME" val="{&quot;height&quot;:360.2,&quot;left&quot;:0.25,&quot;top&quot;:87.1,&quot;width&quot;:1002.6}"/>
</p:tagLst>
</file>

<file path=ppt/tags/tag110.xml><?xml version="1.0" encoding="utf-8"?>
<p:tagLst xmlns:p="http://schemas.openxmlformats.org/presentationml/2006/main">
  <p:tag name="KSO_WM_DIAGRAM_VIRTUALLY_FRAME" val="{&quot;height&quot;:360.2,&quot;left&quot;:0.25,&quot;top&quot;:87.1,&quot;width&quot;:1002.6}"/>
</p:tagLst>
</file>

<file path=ppt/tags/tag111.xml><?xml version="1.0" encoding="utf-8"?>
<p:tagLst xmlns:p="http://schemas.openxmlformats.org/presentationml/2006/main">
  <p:tag name="KSO_WM_DIAGRAM_VIRTUALLY_FRAME" val="{&quot;height&quot;:360.2,&quot;left&quot;:0.25,&quot;top&quot;:87.1,&quot;width&quot;:1002.6}"/>
</p:tagLst>
</file>

<file path=ppt/tags/tag112.xml><?xml version="1.0" encoding="utf-8"?>
<p:tagLst xmlns:p="http://schemas.openxmlformats.org/presentationml/2006/main">
  <p:tag name="KSO_WM_DIAGRAM_VIRTUALLY_FRAME" val="{&quot;height&quot;:360.2,&quot;left&quot;:0.25,&quot;top&quot;:87.1,&quot;width&quot;:1002.6}"/>
</p:tagLst>
</file>

<file path=ppt/tags/tag113.xml><?xml version="1.0" encoding="utf-8"?>
<p:tagLst xmlns:p="http://schemas.openxmlformats.org/presentationml/2006/main">
  <p:tag name="KSO_WM_DIAGRAM_VIRTUALLY_FRAME" val="{&quot;height&quot;:360.2,&quot;left&quot;:0.25,&quot;top&quot;:87.1,&quot;width&quot;:1002.6}"/>
</p:tagLst>
</file>

<file path=ppt/tags/tag114.xml><?xml version="1.0" encoding="utf-8"?>
<p:tagLst xmlns:p="http://schemas.openxmlformats.org/presentationml/2006/main">
  <p:tag name="KSO_WM_DIAGRAM_VIRTUALLY_FRAME" val="{&quot;height&quot;:360.2,&quot;left&quot;:0.25,&quot;top&quot;:87.1,&quot;width&quot;:1002.6}"/>
</p:tagLst>
</file>

<file path=ppt/tags/tag115.xml><?xml version="1.0" encoding="utf-8"?>
<p:tagLst xmlns:p="http://schemas.openxmlformats.org/presentationml/2006/main">
  <p:tag name="KSO_WM_DIAGRAM_VIRTUALLY_FRAME" val="{&quot;height&quot;:360.2,&quot;left&quot;:0.25,&quot;top&quot;:87.1,&quot;width&quot;:1002.6}"/>
</p:tagLst>
</file>

<file path=ppt/tags/tag116.xml><?xml version="1.0" encoding="utf-8"?>
<p:tagLst xmlns:p="http://schemas.openxmlformats.org/presentationml/2006/main">
  <p:tag name="KSO_WM_DIAGRAM_VIRTUALLY_FRAME" val="{&quot;height&quot;:360.2,&quot;left&quot;:0.25,&quot;top&quot;:87.1,&quot;width&quot;:1002.6}"/>
</p:tagLst>
</file>

<file path=ppt/tags/tag117.xml><?xml version="1.0" encoding="utf-8"?>
<p:tagLst xmlns:p="http://schemas.openxmlformats.org/presentationml/2006/main">
  <p:tag name="KSO_WM_DIAGRAM_VIRTUALLY_FRAME" val="{&quot;height&quot;:417.705905511811,&quot;left&quot;:114.82976377952755,&quot;top&quot;:104.35,&quot;width&quot;:795.6202362204724}"/>
</p:tagLst>
</file>

<file path=ppt/tags/tag118.xml><?xml version="1.0" encoding="utf-8"?>
<p:tagLst xmlns:p="http://schemas.openxmlformats.org/presentationml/2006/main">
  <p:tag name="KSO_WM_DIAGRAM_VIRTUALLY_FRAME" val="{&quot;height&quot;:417.705905511811,&quot;left&quot;:114.82976377952755,&quot;top&quot;:104.35,&quot;width&quot;:795.6202362204724}"/>
</p:tagLst>
</file>

<file path=ppt/tags/tag119.xml><?xml version="1.0" encoding="utf-8"?>
<p:tagLst xmlns:p="http://schemas.openxmlformats.org/presentationml/2006/main">
  <p:tag name="KSO_WM_DIAGRAM_VIRTUALLY_FRAME" val="{&quot;height&quot;:417.705905511811,&quot;left&quot;:114.82976377952755,&quot;top&quot;:104.35,&quot;width&quot;:795.6202362204724}"/>
</p:tagLst>
</file>

<file path=ppt/tags/tag120.xml><?xml version="1.0" encoding="utf-8"?>
<p:tagLst xmlns:p="http://schemas.openxmlformats.org/presentationml/2006/main">
  <p:tag name="KSO_WM_DIAGRAM_VIRTUALLY_FRAME" val="{&quot;height&quot;:360.2,&quot;left&quot;:0.25,&quot;top&quot;:87.1,&quot;width&quot;:1002.6}"/>
</p:tagLst>
</file>

<file path=ppt/tags/tag121.xml><?xml version="1.0" encoding="utf-8"?>
<p:tagLst xmlns:p="http://schemas.openxmlformats.org/presentationml/2006/main">
  <p:tag name="KSO_WM_DIAGRAM_VIRTUALLY_FRAME" val="{&quot;height&quot;:360.2,&quot;left&quot;:0.25,&quot;top&quot;:87.1,&quot;width&quot;:1002.6}"/>
</p:tagLst>
</file>

<file path=ppt/tags/tag122.xml><?xml version="1.0" encoding="utf-8"?>
<p:tagLst xmlns:p="http://schemas.openxmlformats.org/presentationml/2006/main">
  <p:tag name="KSO_WM_DIAGRAM_VIRTUALLY_FRAME" val="{&quot;height&quot;:360.2,&quot;left&quot;:0.25,&quot;top&quot;:87.1,&quot;width&quot;:1002.6}"/>
</p:tagLst>
</file>

<file path=ppt/tags/tag123.xml><?xml version="1.0" encoding="utf-8"?>
<p:tagLst xmlns:p="http://schemas.openxmlformats.org/presentationml/2006/main">
  <p:tag name="KSO_WM_DIAGRAM_VIRTUALLY_FRAME" val="{&quot;height&quot;:417.705905511811,&quot;left&quot;:114.82976377952755,&quot;top&quot;:104.35,&quot;width&quot;:795.6202362204724}"/>
</p:tagLst>
</file>

<file path=ppt/tags/tag124.xml><?xml version="1.0" encoding="utf-8"?>
<p:tagLst xmlns:p="http://schemas.openxmlformats.org/presentationml/2006/main">
  <p:tag name="KSO_WM_DIAGRAM_VIRTUALLY_FRAME" val="{&quot;height&quot;:360.2,&quot;left&quot;:0.25,&quot;top&quot;:87.1,&quot;width&quot;:1002.6}"/>
</p:tagLst>
</file>

<file path=ppt/tags/tag125.xml><?xml version="1.0" encoding="utf-8"?>
<p:tagLst xmlns:p="http://schemas.openxmlformats.org/presentationml/2006/main">
  <p:tag name="ISLIDE.ICON" val="#151944;#150555;#134142;#36356;"/>
</p:tagLst>
</file>

<file path=ppt/tags/tag126.xml><?xml version="1.0" encoding="utf-8"?>
<p:tagLst xmlns:p="http://schemas.openxmlformats.org/presentationml/2006/main">
  <p:tag name="KSO_WM_DIAGRAM_VIRTUALLY_FRAME" val="{&quot;height&quot;:360.2,&quot;left&quot;:0.25,&quot;top&quot;:87.1,&quot;width&quot;:1002.6}"/>
</p:tagLst>
</file>

<file path=ppt/tags/tag127.xml><?xml version="1.0" encoding="utf-8"?>
<p:tagLst xmlns:p="http://schemas.openxmlformats.org/presentationml/2006/main">
  <p:tag name="KSO_WM_DIAGRAM_VIRTUALLY_FRAME" val="{&quot;height&quot;:360.2,&quot;left&quot;:0.25,&quot;top&quot;:87.1,&quot;width&quot;:1002.6}"/>
</p:tagLst>
</file>

<file path=ppt/tags/tag128.xml><?xml version="1.0" encoding="utf-8"?>
<p:tagLst xmlns:p="http://schemas.openxmlformats.org/presentationml/2006/main">
  <p:tag name="KSO_WM_DIAGRAM_VIRTUALLY_FRAME" val="{&quot;height&quot;:360.2,&quot;left&quot;:0.25,&quot;top&quot;:87.1,&quot;width&quot;:1002.6}"/>
</p:tagLst>
</file>

<file path=ppt/tags/tag129.xml><?xml version="1.0" encoding="utf-8"?>
<p:tagLst xmlns:p="http://schemas.openxmlformats.org/presentationml/2006/main">
  <p:tag name="KSO_WM_DIAGRAM_VIRTUALLY_FRAME" val="{&quot;height&quot;:360.2,&quot;left&quot;:0.25,&quot;top&quot;:87.1,&quot;width&quot;:1002.6}"/>
</p:tagLst>
</file>

<file path=ppt/tags/tag130.xml><?xml version="1.0" encoding="utf-8"?>
<p:tagLst xmlns:p="http://schemas.openxmlformats.org/presentationml/2006/main">
  <p:tag name="KSO_WM_DIAGRAM_VIRTUALLY_FRAME" val="{&quot;height&quot;:360.2,&quot;left&quot;:0.25,&quot;top&quot;:87.1,&quot;width&quot;:1002.6}"/>
</p:tagLst>
</file>

<file path=ppt/tags/tag131.xml><?xml version="1.0" encoding="utf-8"?>
<p:tagLst xmlns:p="http://schemas.openxmlformats.org/presentationml/2006/main">
  <p:tag name="KSO_WM_DIAGRAM_VIRTUALLY_FRAME" val="{&quot;height&quot;:360.2,&quot;left&quot;:0.25,&quot;top&quot;:87.1,&quot;width&quot;:1002.6}"/>
</p:tagLst>
</file>

<file path=ppt/tags/tag132.xml><?xml version="1.0" encoding="utf-8"?>
<p:tagLst xmlns:p="http://schemas.openxmlformats.org/presentationml/2006/main">
  <p:tag name="KSO_WM_DIAGRAM_VIRTUALLY_FRAME" val="{&quot;height&quot;:360.2,&quot;left&quot;:0.25,&quot;top&quot;:87.1,&quot;width&quot;:1002.6}"/>
</p:tagLst>
</file>

<file path=ppt/tags/tag133.xml><?xml version="1.0" encoding="utf-8"?>
<p:tagLst xmlns:p="http://schemas.openxmlformats.org/presentationml/2006/main">
  <p:tag name="KSO_WM_DIAGRAM_VIRTUALLY_FRAME" val="{&quot;height&quot;:360.2,&quot;left&quot;:0.25,&quot;top&quot;:87.1,&quot;width&quot;:1002.6}"/>
</p:tagLst>
</file>

<file path=ppt/tags/tag134.xml><?xml version="1.0" encoding="utf-8"?>
<p:tagLst xmlns:p="http://schemas.openxmlformats.org/presentationml/2006/main">
  <p:tag name="KSO_WM_DIAGRAM_VIRTUALLY_FRAME" val="{&quot;height&quot;:360.2,&quot;left&quot;:0.25,&quot;top&quot;:87.1,&quot;width&quot;:1002.6}"/>
</p:tagLst>
</file>

<file path=ppt/tags/tag135.xml><?xml version="1.0" encoding="utf-8"?>
<p:tagLst xmlns:p="http://schemas.openxmlformats.org/presentationml/2006/main">
  <p:tag name="KSO_WM_DIAGRAM_VIRTUALLY_FRAME" val="{&quot;height&quot;:360.2,&quot;left&quot;:0.25,&quot;top&quot;:87.1,&quot;width&quot;:1002.6}"/>
</p:tagLst>
</file>

<file path=ppt/tags/tag136.xml><?xml version="1.0" encoding="utf-8"?>
<p:tagLst xmlns:p="http://schemas.openxmlformats.org/presentationml/2006/main">
  <p:tag name="KSO_WM_DIAGRAM_VIRTUALLY_FRAME" val="{&quot;height&quot;:360.2,&quot;left&quot;:0.25,&quot;top&quot;:87.1,&quot;width&quot;:1002.6}"/>
</p:tagLst>
</file>

<file path=ppt/tags/tag137.xml><?xml version="1.0" encoding="utf-8"?>
<p:tagLst xmlns:p="http://schemas.openxmlformats.org/presentationml/2006/main">
  <p:tag name="KSO_WM_DIAGRAM_VIRTUALLY_FRAME" val="{&quot;height&quot;:360.2,&quot;left&quot;:0.25,&quot;top&quot;:87.1,&quot;width&quot;:1002.6}"/>
</p:tagLst>
</file>

<file path=ppt/tags/tag138.xml><?xml version="1.0" encoding="utf-8"?>
<p:tagLst xmlns:p="http://schemas.openxmlformats.org/presentationml/2006/main">
  <p:tag name="KSO_WM_DIAGRAM_VIRTUALLY_FRAME" val="{&quot;height&quot;:360.2,&quot;left&quot;:0.25,&quot;top&quot;:87.1,&quot;width&quot;:1002.6}"/>
</p:tagLst>
</file>

<file path=ppt/tags/tag139.xml><?xml version="1.0" encoding="utf-8"?>
<p:tagLst xmlns:p="http://schemas.openxmlformats.org/presentationml/2006/main">
  <p:tag name="KSO_WM_DIAGRAM_VIRTUALLY_FRAME" val="{&quot;height&quot;:360.2,&quot;left&quot;:0.25,&quot;top&quot;:87.1,&quot;width&quot;:1002.6}"/>
</p:tagLst>
</file>

<file path=ppt/tags/tag140.xml><?xml version="1.0" encoding="utf-8"?>
<p:tagLst xmlns:p="http://schemas.openxmlformats.org/presentationml/2006/main">
  <p:tag name="KSO_WM_DIAGRAM_VIRTUALLY_FRAME" val="{&quot;height&quot;:360.2,&quot;left&quot;:0.25,&quot;top&quot;:87.1,&quot;width&quot;:1002.6}"/>
</p:tagLst>
</file>

<file path=ppt/tags/tag141.xml><?xml version="1.0" encoding="utf-8"?>
<p:tagLst xmlns:p="http://schemas.openxmlformats.org/presentationml/2006/main">
  <p:tag name="KSO_WM_DIAGRAM_VIRTUALLY_FRAME" val="{&quot;height&quot;:360.2,&quot;left&quot;:0.25,&quot;top&quot;:87.1,&quot;width&quot;:1002.6}"/>
</p:tagLst>
</file>

<file path=ppt/tags/tag142.xml><?xml version="1.0" encoding="utf-8"?>
<p:tagLst xmlns:p="http://schemas.openxmlformats.org/presentationml/2006/main">
  <p:tag name="KSO_WM_DIAGRAM_VIRTUALLY_FRAME" val="{&quot;height&quot;:360.2,&quot;left&quot;:0.25,&quot;top&quot;:87.1,&quot;width&quot;:1002.6}"/>
</p:tagLst>
</file>

<file path=ppt/tags/tag143.xml><?xml version="1.0" encoding="utf-8"?>
<p:tagLst xmlns:p="http://schemas.openxmlformats.org/presentationml/2006/main">
  <p:tag name="KSO_WM_DIAGRAM_VIRTUALLY_FRAME" val="{&quot;height&quot;:360.2,&quot;left&quot;:0.25,&quot;top&quot;:87.1,&quot;width&quot;:1002.6}"/>
</p:tagLst>
</file>

<file path=ppt/tags/tag144.xml><?xml version="1.0" encoding="utf-8"?>
<p:tagLst xmlns:p="http://schemas.openxmlformats.org/presentationml/2006/main">
  <p:tag name="KSO_WM_DIAGRAM_VIRTUALLY_FRAME" val="{&quot;height&quot;:360.2,&quot;left&quot;:0.25,&quot;top&quot;:87.1,&quot;width&quot;:1002.6}"/>
</p:tagLst>
</file>

<file path=ppt/tags/tag145.xml><?xml version="1.0" encoding="utf-8"?>
<p:tagLst xmlns:p="http://schemas.openxmlformats.org/presentationml/2006/main">
  <p:tag name="KSO_WM_DIAGRAM_VIRTUALLY_FRAME" val="{&quot;height&quot;:360.2,&quot;left&quot;:0.25,&quot;top&quot;:87.1,&quot;width&quot;:1002.6}"/>
</p:tagLst>
</file>

<file path=ppt/tags/tag146.xml><?xml version="1.0" encoding="utf-8"?>
<p:tagLst xmlns:p="http://schemas.openxmlformats.org/presentationml/2006/main">
  <p:tag name="KSO_WM_DIAGRAM_VIRTUALLY_FRAME" val="{&quot;height&quot;:360.2,&quot;left&quot;:0.25,&quot;top&quot;:87.1,&quot;width&quot;:1002.6}"/>
</p:tagLst>
</file>

<file path=ppt/tags/tag147.xml><?xml version="1.0" encoding="utf-8"?>
<p:tagLst xmlns:p="http://schemas.openxmlformats.org/presentationml/2006/main">
  <p:tag name="KSO_WM_DIAGRAM_VIRTUALLY_FRAME" val="{&quot;height&quot;:360.2,&quot;left&quot;:0.25,&quot;top&quot;:87.1,&quot;width&quot;:1002.6}"/>
</p:tagLst>
</file>

<file path=ppt/tags/tag148.xml><?xml version="1.0" encoding="utf-8"?>
<p:tagLst xmlns:p="http://schemas.openxmlformats.org/presentationml/2006/main">
  <p:tag name="KSO_WM_DIAGRAM_VIRTUALLY_FRAME" val="{&quot;height&quot;:360.2,&quot;left&quot;:0.25,&quot;top&quot;:87.1,&quot;width&quot;:1002.6}"/>
</p:tagLst>
</file>

<file path=ppt/tags/tag149.xml><?xml version="1.0" encoding="utf-8"?>
<p:tagLst xmlns:p="http://schemas.openxmlformats.org/presentationml/2006/main">
  <p:tag name="KSO_WM_DIAGRAM_VIRTUALLY_FRAME" val="{&quot;height&quot;:360.2,&quot;left&quot;:0.25,&quot;top&quot;:87.1,&quot;width&quot;:1002.6}"/>
</p:tagLst>
</file>

<file path=ppt/tags/tag150.xml><?xml version="1.0" encoding="utf-8"?>
<p:tagLst xmlns:p="http://schemas.openxmlformats.org/presentationml/2006/main">
  <p:tag name="KSO_WM_DIAGRAM_VIRTUALLY_FRAME" val="{&quot;height&quot;:360.2,&quot;left&quot;:0.25,&quot;top&quot;:87.1,&quot;width&quot;:1002.6}"/>
</p:tagLst>
</file>

<file path=ppt/tags/tag151.xml><?xml version="1.0" encoding="utf-8"?>
<p:tagLst xmlns:p="http://schemas.openxmlformats.org/presentationml/2006/main">
  <p:tag name="KSO_WM_DIAGRAM_VIRTUALLY_FRAME" val="{&quot;height&quot;:360.2,&quot;left&quot;:0.25,&quot;top&quot;:87.1,&quot;width&quot;:1002.6}"/>
</p:tagLst>
</file>

<file path=ppt/tags/tag152.xml><?xml version="1.0" encoding="utf-8"?>
<p:tagLst xmlns:p="http://schemas.openxmlformats.org/presentationml/2006/main">
  <p:tag name="KSO_WM_DIAGRAM_VIRTUALLY_FRAME" val="{&quot;height&quot;:360.2,&quot;left&quot;:0.25,&quot;top&quot;:87.1,&quot;width&quot;:1002.6}"/>
</p:tagLst>
</file>

<file path=ppt/tags/tag153.xml><?xml version="1.0" encoding="utf-8"?>
<p:tagLst xmlns:p="http://schemas.openxmlformats.org/presentationml/2006/main">
  <p:tag name="KSO_WM_DIAGRAM_VIRTUALLY_FRAME" val="{&quot;height&quot;:360.2,&quot;left&quot;:0.25,&quot;top&quot;:87.1,&quot;width&quot;:1002.6}"/>
</p:tagLst>
</file>

<file path=ppt/tags/tag154.xml><?xml version="1.0" encoding="utf-8"?>
<p:tagLst xmlns:p="http://schemas.openxmlformats.org/presentationml/2006/main">
  <p:tag name="KSO_WM_DIAGRAM_VIRTUALLY_FRAME" val="{&quot;height&quot;:360.2,&quot;left&quot;:0.25,&quot;top&quot;:87.1,&quot;width&quot;:1002.6}"/>
</p:tagLst>
</file>

<file path=ppt/tags/tag155.xml><?xml version="1.0" encoding="utf-8"?>
<p:tagLst xmlns:p="http://schemas.openxmlformats.org/presentationml/2006/main">
  <p:tag name="KSO_WM_DIAGRAM_VIRTUALLY_FRAME" val="{&quot;height&quot;:360.2,&quot;left&quot;:0.25,&quot;top&quot;:87.1,&quot;width&quot;:1002.6}"/>
</p:tagLst>
</file>

<file path=ppt/tags/tag156.xml><?xml version="1.0" encoding="utf-8"?>
<p:tagLst xmlns:p="http://schemas.openxmlformats.org/presentationml/2006/main">
  <p:tag name="KSO_WM_DIAGRAM_VIRTUALLY_FRAME" val="{&quot;height&quot;:360.2,&quot;left&quot;:0.25,&quot;top&quot;:87.1,&quot;width&quot;:1002.6}"/>
</p:tagLst>
</file>

<file path=ppt/tags/tag157.xml><?xml version="1.0" encoding="utf-8"?>
<p:tagLst xmlns:p="http://schemas.openxmlformats.org/presentationml/2006/main">
  <p:tag name="KSO_WM_DIAGRAM_VIRTUALLY_FRAME" val="{&quot;height&quot;:360.2,&quot;left&quot;:0.25,&quot;top&quot;:87.1,&quot;width&quot;:1002.6}"/>
</p:tagLst>
</file>

<file path=ppt/tags/tag158.xml><?xml version="1.0" encoding="utf-8"?>
<p:tagLst xmlns:p="http://schemas.openxmlformats.org/presentationml/2006/main">
  <p:tag name="KSO_WM_DIAGRAM_VIRTUALLY_FRAME" val="{&quot;height&quot;:360.2,&quot;left&quot;:0.25,&quot;top&quot;:87.1,&quot;width&quot;:1002.6}"/>
</p:tagLst>
</file>

<file path=ppt/tags/tag159.xml><?xml version="1.0" encoding="utf-8"?>
<p:tagLst xmlns:p="http://schemas.openxmlformats.org/presentationml/2006/main">
  <p:tag name="KSO_WM_DIAGRAM_VIRTUALLY_FRAME" val="{&quot;height&quot;:360.2,&quot;left&quot;:0.25,&quot;top&quot;:87.1,&quot;width&quot;:1002.6}"/>
</p:tagLst>
</file>

<file path=ppt/tags/tag160.xml><?xml version="1.0" encoding="utf-8"?>
<p:tagLst xmlns:p="http://schemas.openxmlformats.org/presentationml/2006/main">
  <p:tag name="ISLIDE.ICON" val="#151944;#150555;#134142;#36356;"/>
</p:tagLst>
</file>

<file path=ppt/tags/tag161.xml><?xml version="1.0" encoding="utf-8"?>
<p:tagLst xmlns:p="http://schemas.openxmlformats.org/presentationml/2006/main">
  <p:tag name="KSO_WM_DIAGRAM_VIRTUALLY_FRAME" val="{&quot;height&quot;:360.2,&quot;left&quot;:0.25,&quot;top&quot;:87.1,&quot;width&quot;:1002.6}"/>
</p:tagLst>
</file>

<file path=ppt/tags/tag162.xml><?xml version="1.0" encoding="utf-8"?>
<p:tagLst xmlns:p="http://schemas.openxmlformats.org/presentationml/2006/main">
  <p:tag name="KSO_WM_DIAGRAM_VIRTUALLY_FRAME" val="{&quot;height&quot;:360.2,&quot;left&quot;:0.25,&quot;top&quot;:87.1,&quot;width&quot;:1002.6}"/>
</p:tagLst>
</file>

<file path=ppt/tags/tag163.xml><?xml version="1.0" encoding="utf-8"?>
<p:tagLst xmlns:p="http://schemas.openxmlformats.org/presentationml/2006/main">
  <p:tag name="KSO_WM_DIAGRAM_VIRTUALLY_FRAME" val="{&quot;height&quot;:360.2,&quot;left&quot;:0.25,&quot;top&quot;:87.1,&quot;width&quot;:1002.6}"/>
</p:tagLst>
</file>

<file path=ppt/tags/tag164.xml><?xml version="1.0" encoding="utf-8"?>
<p:tagLst xmlns:p="http://schemas.openxmlformats.org/presentationml/2006/main">
  <p:tag name="KSO_WM_DIAGRAM_VIRTUALLY_FRAME" val="{&quot;height&quot;:360.2,&quot;left&quot;:0.25,&quot;top&quot;:87.1,&quot;width&quot;:1002.6}"/>
</p:tagLst>
</file>

<file path=ppt/tags/tag165.xml><?xml version="1.0" encoding="utf-8"?>
<p:tagLst xmlns:p="http://schemas.openxmlformats.org/presentationml/2006/main">
  <p:tag name="KSO_WM_DIAGRAM_VIRTUALLY_FRAME" val="{&quot;height&quot;:360.2,&quot;left&quot;:0.25,&quot;top&quot;:87.1,&quot;width&quot;:1002.6}"/>
</p:tagLst>
</file>

<file path=ppt/tags/tag166.xml><?xml version="1.0" encoding="utf-8"?>
<p:tagLst xmlns:p="http://schemas.openxmlformats.org/presentationml/2006/main">
  <p:tag name="KSO_WM_DIAGRAM_VIRTUALLY_FRAME" val="{&quot;height&quot;:360.2,&quot;left&quot;:0.25,&quot;top&quot;:87.1,&quot;width&quot;:1002.6}"/>
</p:tagLst>
</file>

<file path=ppt/tags/tag167.xml><?xml version="1.0" encoding="utf-8"?>
<p:tagLst xmlns:p="http://schemas.openxmlformats.org/presentationml/2006/main">
  <p:tag name="KSO_WM_DIAGRAM_VIRTUALLY_FRAME" val="{&quot;height&quot;:360.2,&quot;left&quot;:0.25,&quot;top&quot;:87.1,&quot;width&quot;:1002.6}"/>
</p:tagLst>
</file>

<file path=ppt/tags/tag168.xml><?xml version="1.0" encoding="utf-8"?>
<p:tagLst xmlns:p="http://schemas.openxmlformats.org/presentationml/2006/main">
  <p:tag name="KSO_WM_DIAGRAM_VIRTUALLY_FRAME" val="{&quot;height&quot;:360.2,&quot;left&quot;:0.25,&quot;top&quot;:87.1,&quot;width&quot;:1002.6}"/>
</p:tagLst>
</file>

<file path=ppt/tags/tag169.xml><?xml version="1.0" encoding="utf-8"?>
<p:tagLst xmlns:p="http://schemas.openxmlformats.org/presentationml/2006/main">
  <p:tag name="KSO_WM_DIAGRAM_VIRTUALLY_FRAME" val="{&quot;height&quot;:360.2,&quot;left&quot;:0.25,&quot;top&quot;:87.1,&quot;width&quot;:1002.6}"/>
</p:tagLst>
</file>

<file path=ppt/tags/tag170.xml><?xml version="1.0" encoding="utf-8"?>
<p:tagLst xmlns:p="http://schemas.openxmlformats.org/presentationml/2006/main">
  <p:tag name="KSO_WM_DIAGRAM_VIRTUALLY_FRAME" val="{&quot;height&quot;:360.2,&quot;left&quot;:0.25,&quot;top&quot;:87.1,&quot;width&quot;:1002.6}"/>
</p:tagLst>
</file>

<file path=ppt/tags/tag171.xml><?xml version="1.0" encoding="utf-8"?>
<p:tagLst xmlns:p="http://schemas.openxmlformats.org/presentationml/2006/main">
  <p:tag name="KSO_WM_DIAGRAM_VIRTUALLY_FRAME" val="{&quot;height&quot;:360.2,&quot;left&quot;:0.25,&quot;top&quot;:87.1,&quot;width&quot;:1002.6}"/>
</p:tagLst>
</file>

<file path=ppt/tags/tag172.xml><?xml version="1.0" encoding="utf-8"?>
<p:tagLst xmlns:p="http://schemas.openxmlformats.org/presentationml/2006/main">
  <p:tag name="KSO_WM_DIAGRAM_VIRTUALLY_FRAME" val="{&quot;height&quot;:360.2,&quot;left&quot;:0.25,&quot;top&quot;:87.1,&quot;width&quot;:1002.6}"/>
</p:tagLst>
</file>

<file path=ppt/tags/tag173.xml><?xml version="1.0" encoding="utf-8"?>
<p:tagLst xmlns:p="http://schemas.openxmlformats.org/presentationml/2006/main">
  <p:tag name="KSO_WM_DIAGRAM_VIRTUALLY_FRAME" val="{&quot;height&quot;:360.2,&quot;left&quot;:0.25,&quot;top&quot;:87.1,&quot;width&quot;:1002.6}"/>
</p:tagLst>
</file>

<file path=ppt/tags/tag174.xml><?xml version="1.0" encoding="utf-8"?>
<p:tagLst xmlns:p="http://schemas.openxmlformats.org/presentationml/2006/main">
  <p:tag name="KSO_WM_DIAGRAM_VIRTUALLY_FRAME" val="{&quot;height&quot;:360.2,&quot;left&quot;:0.25,&quot;top&quot;:87.1,&quot;width&quot;:1002.6}"/>
</p:tagLst>
</file>

<file path=ppt/tags/tag175.xml><?xml version="1.0" encoding="utf-8"?>
<p:tagLst xmlns:p="http://schemas.openxmlformats.org/presentationml/2006/main">
  <p:tag name="KSO_WM_DIAGRAM_VIRTUALLY_FRAME" val="{&quot;height&quot;:360.2,&quot;left&quot;:0.25,&quot;top&quot;:87.1,&quot;width&quot;:1002.6}"/>
</p:tagLst>
</file>

<file path=ppt/tags/tag176.xml><?xml version="1.0" encoding="utf-8"?>
<p:tagLst xmlns:p="http://schemas.openxmlformats.org/presentationml/2006/main">
  <p:tag name="KSO_WM_DIAGRAM_VIRTUALLY_FRAME" val="{&quot;height&quot;:360.2,&quot;left&quot;:0.25,&quot;top&quot;:87.1,&quot;width&quot;:1002.6}"/>
</p:tagLst>
</file>

<file path=ppt/tags/tag177.xml><?xml version="1.0" encoding="utf-8"?>
<p:tagLst xmlns:p="http://schemas.openxmlformats.org/presentationml/2006/main">
  <p:tag name="KSO_WM_DIAGRAM_VIRTUALLY_FRAME" val="{&quot;height&quot;:360.2,&quot;left&quot;:0.25,&quot;top&quot;:87.1,&quot;width&quot;:1002.6}"/>
</p:tagLst>
</file>

<file path=ppt/tags/tag178.xml><?xml version="1.0" encoding="utf-8"?>
<p:tagLst xmlns:p="http://schemas.openxmlformats.org/presentationml/2006/main">
  <p:tag name="KSO_WM_DIAGRAM_VIRTUALLY_FRAME" val="{&quot;height&quot;:192.5123622047244,&quot;left&quot;:90.68307086614173,&quot;top&quot;:198.42503937007874,&quot;width&quot;:739.05}"/>
</p:tagLst>
</file>

<file path=ppt/tags/tag179.xml><?xml version="1.0" encoding="utf-8"?>
<p:tagLst xmlns:p="http://schemas.openxmlformats.org/presentationml/2006/main">
  <p:tag name="ISLIDE.ICON" val="#151944;#150555;#134142;#36356;"/>
</p:tagLst>
</file>

<file path=ppt/tags/tag180.xml><?xml version="1.0" encoding="utf-8"?>
<p:tagLst xmlns:p="http://schemas.openxmlformats.org/presentationml/2006/main">
  <p:tag name="KSO_WM_DIAGRAM_VIRTUALLY_FRAME" val="{&quot;height&quot;:360.2,&quot;left&quot;:0.25,&quot;top&quot;:87.1,&quot;width&quot;:1002.6}"/>
</p:tagLst>
</file>

<file path=ppt/tags/tag181.xml><?xml version="1.0" encoding="utf-8"?>
<p:tagLst xmlns:p="http://schemas.openxmlformats.org/presentationml/2006/main">
  <p:tag name="KSO_WM_DIAGRAM_VIRTUALLY_FRAME" val="{&quot;height&quot;:360.2,&quot;left&quot;:0.25,&quot;top&quot;:87.1,&quot;width&quot;:1002.6}"/>
</p:tagLst>
</file>

<file path=ppt/tags/tag182.xml><?xml version="1.0" encoding="utf-8"?>
<p:tagLst xmlns:p="http://schemas.openxmlformats.org/presentationml/2006/main">
  <p:tag name="KSO_WM_DIAGRAM_VIRTUALLY_FRAME" val="{&quot;height&quot;:360.2,&quot;left&quot;:0.25,&quot;top&quot;:87.1,&quot;width&quot;:1002.6}"/>
</p:tagLst>
</file>

<file path=ppt/tags/tag183.xml><?xml version="1.0" encoding="utf-8"?>
<p:tagLst xmlns:p="http://schemas.openxmlformats.org/presentationml/2006/main">
  <p:tag name="KSO_WM_DIAGRAM_VIRTUALLY_FRAME" val="{&quot;height&quot;:360.2,&quot;left&quot;:0.25,&quot;top&quot;:87.1,&quot;width&quot;:1002.6}"/>
</p:tagLst>
</file>

<file path=ppt/tags/tag184.xml><?xml version="1.0" encoding="utf-8"?>
<p:tagLst xmlns:p="http://schemas.openxmlformats.org/presentationml/2006/main">
  <p:tag name="KSO_WM_DIAGRAM_VIRTUALLY_FRAME" val="{&quot;height&quot;:360.2,&quot;left&quot;:0.25,&quot;top&quot;:87.1,&quot;width&quot;:1002.6}"/>
</p:tagLst>
</file>

<file path=ppt/tags/tag185.xml><?xml version="1.0" encoding="utf-8"?>
<p:tagLst xmlns:p="http://schemas.openxmlformats.org/presentationml/2006/main">
  <p:tag name="KSO_WM_DIAGRAM_VIRTUALLY_FRAME" val="{&quot;height&quot;:360.2,&quot;left&quot;:0.25,&quot;top&quot;:87.1,&quot;width&quot;:1002.6}"/>
</p:tagLst>
</file>

<file path=ppt/tags/tag186.xml><?xml version="1.0" encoding="utf-8"?>
<p:tagLst xmlns:p="http://schemas.openxmlformats.org/presentationml/2006/main">
  <p:tag name="KSO_WM_DIAGRAM_VIRTUALLY_FRAME" val="{&quot;height&quot;:360.2,&quot;left&quot;:0.25,&quot;top&quot;:87.1,&quot;width&quot;:1002.6}"/>
</p:tagLst>
</file>

<file path=ppt/tags/tag187.xml><?xml version="1.0" encoding="utf-8"?>
<p:tagLst xmlns:p="http://schemas.openxmlformats.org/presentationml/2006/main">
  <p:tag name="KSO_WM_DIAGRAM_VIRTUALLY_FRAME" val="{&quot;height&quot;:360.2,&quot;left&quot;:0.25,&quot;top&quot;:87.1,&quot;width&quot;:1002.6}"/>
</p:tagLst>
</file>

<file path=ppt/tags/tag188.xml><?xml version="1.0" encoding="utf-8"?>
<p:tagLst xmlns:p="http://schemas.openxmlformats.org/presentationml/2006/main">
  <p:tag name="KSO_WM_DIAGRAM_VIRTUALLY_FRAME" val="{&quot;height&quot;:360.2,&quot;left&quot;:0.25,&quot;top&quot;:87.1,&quot;width&quot;:1002.6}"/>
</p:tagLst>
</file>

<file path=ppt/tags/tag189.xml><?xml version="1.0" encoding="utf-8"?>
<p:tagLst xmlns:p="http://schemas.openxmlformats.org/presentationml/2006/main">
  <p:tag name="KSO_WM_DIAGRAM_VIRTUALLY_FRAME" val="{&quot;height&quot;:360.2,&quot;left&quot;:0.25,&quot;top&quot;:87.1,&quot;width&quot;:1002.6}"/>
</p:tagLst>
</file>

<file path=ppt/tags/tag190.xml><?xml version="1.0" encoding="utf-8"?>
<p:tagLst xmlns:p="http://schemas.openxmlformats.org/presentationml/2006/main">
  <p:tag name="KSO_WM_DIAGRAM_VIRTUALLY_FRAME" val="{&quot;height&quot;:360.2,&quot;left&quot;:0.25,&quot;top&quot;:87.1,&quot;width&quot;:1002.6}"/>
</p:tagLst>
</file>

<file path=ppt/tags/tag191.xml><?xml version="1.0" encoding="utf-8"?>
<p:tagLst xmlns:p="http://schemas.openxmlformats.org/presentationml/2006/main">
  <p:tag name="KSO_WM_DIAGRAM_VIRTUALLY_FRAME" val="{&quot;height&quot;:360.2,&quot;left&quot;:0.25,&quot;top&quot;:87.1,&quot;width&quot;:1002.6}"/>
</p:tagLst>
</file>

<file path=ppt/tags/tag192.xml><?xml version="1.0" encoding="utf-8"?>
<p:tagLst xmlns:p="http://schemas.openxmlformats.org/presentationml/2006/main">
  <p:tag name="KSO_WM_DIAGRAM_VIRTUALLY_FRAME" val="{&quot;height&quot;:360.2,&quot;left&quot;:0.25,&quot;top&quot;:87.1,&quot;width&quot;:1002.6}"/>
</p:tagLst>
</file>

<file path=ppt/tags/tag193.xml><?xml version="1.0" encoding="utf-8"?>
<p:tagLst xmlns:p="http://schemas.openxmlformats.org/presentationml/2006/main">
  <p:tag name="KSO_WM_DIAGRAM_VIRTUALLY_FRAME" val="{&quot;height&quot;:360.2,&quot;left&quot;:0.25,&quot;top&quot;:87.1,&quot;width&quot;:1002.6}"/>
</p:tagLst>
</file>

<file path=ppt/tags/tag194.xml><?xml version="1.0" encoding="utf-8"?>
<p:tagLst xmlns:p="http://schemas.openxmlformats.org/presentationml/2006/main">
  <p:tag name="KSO_WM_DIAGRAM_VIRTUALLY_FRAME" val="{&quot;height&quot;:192.5123622047244,&quot;left&quot;:90.68307086614173,&quot;top&quot;:198.42503937007874,&quot;width&quot;:739.05}"/>
</p:tagLst>
</file>

<file path=ppt/tags/tag195.xml><?xml version="1.0" encoding="utf-8"?>
<p:tagLst xmlns:p="http://schemas.openxmlformats.org/presentationml/2006/main">
  <p:tag name="KSO_WM_DIAGRAM_VIRTUALLY_FRAME" val="{&quot;height&quot;:192.5123622047244,&quot;left&quot;:90.68307086614173,&quot;top&quot;:198.42503937007874,&quot;width&quot;:739.05}"/>
</p:tagLst>
</file>

<file path=ppt/tags/tag196.xml><?xml version="1.0" encoding="utf-8"?>
<p:tagLst xmlns:p="http://schemas.openxmlformats.org/presentationml/2006/main">
  <p:tag name="KSO_WM_DIAGRAM_VIRTUALLY_FRAME" val="{&quot;height&quot;:192.5123622047244,&quot;left&quot;:90.68307086614173,&quot;top&quot;:198.42503937007874,&quot;width&quot;:739.05}"/>
</p:tagLst>
</file>

<file path=ppt/tags/tag197.xml><?xml version="1.0" encoding="utf-8"?>
<p:tagLst xmlns:p="http://schemas.openxmlformats.org/presentationml/2006/main">
  <p:tag name="KSO_WM_DIAGRAM_VIRTUALLY_FRAME" val="{&quot;height&quot;:192.5123622047244,&quot;left&quot;:90.68307086614173,&quot;top&quot;:198.42503937007874,&quot;width&quot;:739.05}"/>
</p:tagLst>
</file>

<file path=ppt/tags/tag198.xml><?xml version="1.0" encoding="utf-8"?>
<p:tagLst xmlns:p="http://schemas.openxmlformats.org/presentationml/2006/main">
  <p:tag name="KSO_WM_DIAGRAM_VIRTUALLY_FRAME" val="{&quot;height&quot;:192.5123622047244,&quot;left&quot;:90.68307086614173,&quot;top&quot;:198.42503937007874,&quot;width&quot;:739.05}"/>
</p:tagLst>
</file>

<file path=ppt/tags/tag199.xml><?xml version="1.0" encoding="utf-8"?>
<p:tagLst xmlns:p="http://schemas.openxmlformats.org/presentationml/2006/main">
  <p:tag name="KSO_WM_DIAGRAM_VIRTUALLY_FRAME" val="{&quot;height&quot;:192.5123622047244,&quot;left&quot;:90.68307086614173,&quot;top&quot;:198.42503937007874,&quot;width&quot;:739.05}"/>
</p:tagLst>
</file>

<file path=ppt/tags/tag200.xml><?xml version="1.0" encoding="utf-8"?>
<p:tagLst xmlns:p="http://schemas.openxmlformats.org/presentationml/2006/main">
  <p:tag name="KSO_WM_DIAGRAM_VIRTUALLY_FRAME" val="{&quot;height&quot;:529.95,&quot;left&quot;:0.25,&quot;top&quot;:5.6,&quot;width&quot;:1002.6}"/>
</p:tagLst>
</file>

<file path=ppt/tags/tag201.xml><?xml version="1.0" encoding="utf-8"?>
<p:tagLst xmlns:p="http://schemas.openxmlformats.org/presentationml/2006/main">
  <p:tag name="KSO_WM_DIAGRAM_VIRTUALLY_FRAME" val="{&quot;height&quot;:529.95,&quot;left&quot;:0.25,&quot;top&quot;:5.6,&quot;width&quot;:1002.6}"/>
</p:tagLst>
</file>

<file path=ppt/tags/tag202.xml><?xml version="1.0" encoding="utf-8"?>
<p:tagLst xmlns:p="http://schemas.openxmlformats.org/presentationml/2006/main">
  <p:tag name="KSO_WM_DIAGRAM_VIRTUALLY_FRAME" val="{&quot;height&quot;:529.95,&quot;left&quot;:0.25,&quot;top&quot;:5.6,&quot;width&quot;:1002.6}"/>
</p:tagLst>
</file>

<file path=ppt/tags/tag203.xml><?xml version="1.0" encoding="utf-8"?>
<p:tagLst xmlns:p="http://schemas.openxmlformats.org/presentationml/2006/main">
  <p:tag name="KSO_WM_DIAGRAM_VIRTUALLY_FRAME" val="{&quot;height&quot;:529.95,&quot;left&quot;:0.25,&quot;top&quot;:5.6,&quot;width&quot;:1002.6}"/>
</p:tagLst>
</file>

<file path=ppt/tags/tag204.xml><?xml version="1.0" encoding="utf-8"?>
<p:tagLst xmlns:p="http://schemas.openxmlformats.org/presentationml/2006/main">
  <p:tag name="KSO_WM_DIAGRAM_VIRTUALLY_FRAME" val="{&quot;height&quot;:529.95,&quot;left&quot;:0.25,&quot;top&quot;:5.6,&quot;width&quot;:1002.6}"/>
</p:tagLst>
</file>

<file path=ppt/tags/tag205.xml><?xml version="1.0" encoding="utf-8"?>
<p:tagLst xmlns:p="http://schemas.openxmlformats.org/presentationml/2006/main">
  <p:tag name="KSO_WM_DIAGRAM_VIRTUALLY_FRAME" val="{&quot;height&quot;:529.95,&quot;left&quot;:0.25,&quot;top&quot;:5.6,&quot;width&quot;:1002.6}"/>
</p:tagLst>
</file>

<file path=ppt/tags/tag206.xml><?xml version="1.0" encoding="utf-8"?>
<p:tagLst xmlns:p="http://schemas.openxmlformats.org/presentationml/2006/main">
  <p:tag name="KSO_WM_DIAGRAM_VIRTUALLY_FRAME" val="{&quot;height&quot;:529.95,&quot;left&quot;:0.25,&quot;top&quot;:5.6,&quot;width&quot;:1002.6}"/>
</p:tagLst>
</file>

<file path=ppt/tags/tag207.xml><?xml version="1.0" encoding="utf-8"?>
<p:tagLst xmlns:p="http://schemas.openxmlformats.org/presentationml/2006/main">
  <p:tag name="KSO_WM_DIAGRAM_VIRTUALLY_FRAME" val="{&quot;height&quot;:529.95,&quot;left&quot;:0.25,&quot;top&quot;:5.6,&quot;width&quot;:1002.6}"/>
</p:tagLst>
</file>

<file path=ppt/tags/tag208.xml><?xml version="1.0" encoding="utf-8"?>
<p:tagLst xmlns:p="http://schemas.openxmlformats.org/presentationml/2006/main">
  <p:tag name="KSO_WM_DIAGRAM_VIRTUALLY_FRAME" val="{&quot;height&quot;:529.95,&quot;left&quot;:0.25,&quot;top&quot;:5.6,&quot;width&quot;:1002.6}"/>
</p:tagLst>
</file>

<file path=ppt/tags/tag209.xml><?xml version="1.0" encoding="utf-8"?>
<p:tagLst xmlns:p="http://schemas.openxmlformats.org/presentationml/2006/main">
  <p:tag name="KSO_WM_DIAGRAM_VIRTUALLY_FRAME" val="{&quot;height&quot;:529.95,&quot;left&quot;:0.25,&quot;top&quot;:5.6,&quot;width&quot;:1002.6}"/>
</p:tagLst>
</file>

<file path=ppt/tags/tag210.xml><?xml version="1.0" encoding="utf-8"?>
<p:tagLst xmlns:p="http://schemas.openxmlformats.org/presentationml/2006/main">
  <p:tag name="KSO_WM_DIAGRAM_VIRTUALLY_FRAME" val="{&quot;height&quot;:529.95,&quot;left&quot;:0.25,&quot;top&quot;:5.6,&quot;width&quot;:1002.6}"/>
</p:tagLst>
</file>

<file path=ppt/tags/tag211.xml><?xml version="1.0" encoding="utf-8"?>
<p:tagLst xmlns:p="http://schemas.openxmlformats.org/presentationml/2006/main">
  <p:tag name="KSO_WM_DIAGRAM_VIRTUALLY_FRAME" val="{&quot;height&quot;:360.2,&quot;left&quot;:0.25,&quot;top&quot;:87.1,&quot;width&quot;:1002.6}"/>
</p:tagLst>
</file>

<file path=ppt/tags/tag212.xml><?xml version="1.0" encoding="utf-8"?>
<p:tagLst xmlns:p="http://schemas.openxmlformats.org/presentationml/2006/main">
  <p:tag name="KSO_WM_DIAGRAM_VIRTUALLY_FRAME" val="{&quot;height&quot;:360.2,&quot;left&quot;:0.25,&quot;top&quot;:87.1,&quot;width&quot;:1002.6}"/>
</p:tagLst>
</file>

<file path=ppt/tags/tag213.xml><?xml version="1.0" encoding="utf-8"?>
<p:tagLst xmlns:p="http://schemas.openxmlformats.org/presentationml/2006/main">
  <p:tag name="KSO_WM_DIAGRAM_VIRTUALLY_FRAME" val="{&quot;height&quot;:360.2,&quot;left&quot;:0.25,&quot;top&quot;:87.1,&quot;width&quot;:1002.6}"/>
</p:tagLst>
</file>

<file path=ppt/tags/tag214.xml><?xml version="1.0" encoding="utf-8"?>
<p:tagLst xmlns:p="http://schemas.openxmlformats.org/presentationml/2006/main">
  <p:tag name="KSO_WM_DIAGRAM_VIRTUALLY_FRAME" val="{&quot;height&quot;:360.2,&quot;left&quot;:0.25,&quot;top&quot;:87.1,&quot;width&quot;:1002.6}"/>
</p:tagLst>
</file>

<file path=ppt/tags/tag215.xml><?xml version="1.0" encoding="utf-8"?>
<p:tagLst xmlns:p="http://schemas.openxmlformats.org/presentationml/2006/main">
  <p:tag name="KSO_WM_DIAGRAM_VIRTUALLY_FRAME" val="{&quot;height&quot;:360.2,&quot;left&quot;:0.25,&quot;top&quot;:87.1,&quot;width&quot;:1002.6}"/>
</p:tagLst>
</file>

<file path=ppt/tags/tag216.xml><?xml version="1.0" encoding="utf-8"?>
<p:tagLst xmlns:p="http://schemas.openxmlformats.org/presentationml/2006/main">
  <p:tag name="KSO_WM_DIAGRAM_VIRTUALLY_FRAME" val="{&quot;height&quot;:360.2,&quot;left&quot;:0.25,&quot;top&quot;:87.1,&quot;width&quot;:1002.6}"/>
</p:tagLst>
</file>

<file path=ppt/tags/tag217.xml><?xml version="1.0" encoding="utf-8"?>
<p:tagLst xmlns:p="http://schemas.openxmlformats.org/presentationml/2006/main">
  <p:tag name="KSO_WM_DIAGRAM_VIRTUALLY_FRAME" val="{&quot;height&quot;:417.705905511811,&quot;left&quot;:114.82976377952755,&quot;top&quot;:104.35,&quot;width&quot;:795.6202362204724}"/>
</p:tagLst>
</file>

<file path=ppt/tags/tag218.xml><?xml version="1.0" encoding="utf-8"?>
<p:tagLst xmlns:p="http://schemas.openxmlformats.org/presentationml/2006/main">
  <p:tag name="KSO_WM_DIAGRAM_VIRTUALLY_FRAME" val="{&quot;height&quot;:360.2,&quot;left&quot;:0.25,&quot;top&quot;:87.1,&quot;width&quot;:1002.6}"/>
</p:tagLst>
</file>

<file path=ppt/tags/tag219.xml><?xml version="1.0" encoding="utf-8"?>
<p:tagLst xmlns:p="http://schemas.openxmlformats.org/presentationml/2006/main">
  <p:tag name="ISLIDE.ICON" val="#151944;#150555;#134142;#36356;"/>
</p:tagLst>
</file>

<file path=ppt/tags/tag220.xml><?xml version="1.0" encoding="utf-8"?>
<p:tagLst xmlns:p="http://schemas.openxmlformats.org/presentationml/2006/main">
  <p:tag name="KSO_WM_DIAGRAM_VIRTUALLY_FRAME" val="{&quot;height&quot;:529.95,&quot;left&quot;:0.25,&quot;top&quot;:5.6,&quot;width&quot;:1002.6}"/>
</p:tagLst>
</file>

<file path=ppt/tags/tag221.xml><?xml version="1.0" encoding="utf-8"?>
<p:tagLst xmlns:p="http://schemas.openxmlformats.org/presentationml/2006/main">
  <p:tag name="KSO_WM_DIAGRAM_VIRTUALLY_FRAME" val="{&quot;height&quot;:360.2,&quot;left&quot;:0.25,&quot;top&quot;:87.1,&quot;width&quot;:1002.6}"/>
</p:tagLst>
</file>

<file path=ppt/tags/tag222.xml><?xml version="1.0" encoding="utf-8"?>
<p:tagLst xmlns:p="http://schemas.openxmlformats.org/presentationml/2006/main">
  <p:tag name="KSO_WM_DIAGRAM_VIRTUALLY_FRAME" val="{&quot;height&quot;:529.95,&quot;left&quot;:0.25,&quot;top&quot;:5.6,&quot;width&quot;:1002.6}"/>
</p:tagLst>
</file>

<file path=ppt/tags/tag223.xml><?xml version="1.0" encoding="utf-8"?>
<p:tagLst xmlns:p="http://schemas.openxmlformats.org/presentationml/2006/main">
  <p:tag name="KSO_WM_DIAGRAM_VIRTUALLY_FRAME" val="{&quot;height&quot;:529.95,&quot;left&quot;:0.25,&quot;top&quot;:5.6,&quot;width&quot;:1002.6}"/>
</p:tagLst>
</file>

<file path=ppt/tags/tag224.xml><?xml version="1.0" encoding="utf-8"?>
<p:tagLst xmlns:p="http://schemas.openxmlformats.org/presentationml/2006/main">
  <p:tag name="KSO_WM_DIAGRAM_VIRTUALLY_FRAME" val="{&quot;height&quot;:529.95,&quot;left&quot;:0.25,&quot;top&quot;:5.6,&quot;width&quot;:1002.6}"/>
</p:tagLst>
</file>

<file path=ppt/tags/tag225.xml><?xml version="1.0" encoding="utf-8"?>
<p:tagLst xmlns:p="http://schemas.openxmlformats.org/presentationml/2006/main">
  <p:tag name="KSO_WM_DIAGRAM_VIRTUALLY_FRAME" val="{&quot;height&quot;:529.95,&quot;left&quot;:0.25,&quot;top&quot;:5.6,&quot;width&quot;:1002.6}"/>
</p:tagLst>
</file>

<file path=ppt/tags/tag226.xml><?xml version="1.0" encoding="utf-8"?>
<p:tagLst xmlns:p="http://schemas.openxmlformats.org/presentationml/2006/main">
  <p:tag name="KSO_WM_DIAGRAM_VIRTUALLY_FRAME" val="{&quot;height&quot;:529.95,&quot;left&quot;:0.25,&quot;top&quot;:5.6,&quot;width&quot;:1002.6}"/>
</p:tagLst>
</file>

<file path=ppt/tags/tag227.xml><?xml version="1.0" encoding="utf-8"?>
<p:tagLst xmlns:p="http://schemas.openxmlformats.org/presentationml/2006/main">
  <p:tag name="KSO_WM_DIAGRAM_VIRTUALLY_FRAME" val="{&quot;height&quot;:360.2,&quot;left&quot;:0.25,&quot;top&quot;:87.1,&quot;width&quot;:1002.6}"/>
</p:tagLst>
</file>

<file path=ppt/tags/tag228.xml><?xml version="1.0" encoding="utf-8"?>
<p:tagLst xmlns:p="http://schemas.openxmlformats.org/presentationml/2006/main">
  <p:tag name="KSO_WM_DIAGRAM_VIRTUALLY_FRAME" val="{&quot;height&quot;:360.2,&quot;left&quot;:0.25,&quot;top&quot;:87.1,&quot;width&quot;:1002.6}"/>
</p:tagLst>
</file>

<file path=ppt/tags/tag229.xml><?xml version="1.0" encoding="utf-8"?>
<p:tagLst xmlns:p="http://schemas.openxmlformats.org/presentationml/2006/main">
  <p:tag name="KSO_WM_DIAGRAM_VIRTUALLY_FRAME" val="{&quot;height&quot;:360.2,&quot;left&quot;:0.25,&quot;top&quot;:87.1,&quot;width&quot;:1002.6}"/>
</p:tagLst>
</file>

<file path=ppt/tags/tag230.xml><?xml version="1.0" encoding="utf-8"?>
<p:tagLst xmlns:p="http://schemas.openxmlformats.org/presentationml/2006/main">
  <p:tag name="KSO_WM_DIAGRAM_VIRTUALLY_FRAME" val="{&quot;height&quot;:360.2,&quot;left&quot;:0.25,&quot;top&quot;:87.1,&quot;width&quot;:1002.6}"/>
</p:tagLst>
</file>

<file path=ppt/tags/tag231.xml><?xml version="1.0" encoding="utf-8"?>
<p:tagLst xmlns:p="http://schemas.openxmlformats.org/presentationml/2006/main">
  <p:tag name="KSO_WM_DIAGRAM_VIRTUALLY_FRAME" val="{&quot;height&quot;:529.95,&quot;left&quot;:0.25,&quot;top&quot;:5.6,&quot;width&quot;:1002.6}"/>
</p:tagLst>
</file>

<file path=ppt/tags/tag232.xml><?xml version="1.0" encoding="utf-8"?>
<p:tagLst xmlns:p="http://schemas.openxmlformats.org/presentationml/2006/main">
  <p:tag name="KSO_WM_DIAGRAM_VIRTUALLY_FRAME" val="{&quot;height&quot;:529.95,&quot;left&quot;:0.25,&quot;top&quot;:5.6,&quot;width&quot;:1002.6}"/>
</p:tagLst>
</file>

<file path=ppt/tags/tag233.xml><?xml version="1.0" encoding="utf-8"?>
<p:tagLst xmlns:p="http://schemas.openxmlformats.org/presentationml/2006/main">
  <p:tag name="KSO_WM_DIAGRAM_VIRTUALLY_FRAME" val="{&quot;height&quot;:529.95,&quot;left&quot;:0.25,&quot;top&quot;:5.6,&quot;width&quot;:1002.6}"/>
</p:tagLst>
</file>

<file path=ppt/tags/tag234.xml><?xml version="1.0" encoding="utf-8"?>
<p:tagLst xmlns:p="http://schemas.openxmlformats.org/presentationml/2006/main">
  <p:tag name="KSO_WM_DIAGRAM_VIRTUALLY_FRAME" val="{&quot;height&quot;:529.95,&quot;left&quot;:0.25,&quot;top&quot;:5.6,&quot;width&quot;:1002.6}"/>
</p:tagLst>
</file>

<file path=ppt/tags/tag235.xml><?xml version="1.0" encoding="utf-8"?>
<p:tagLst xmlns:p="http://schemas.openxmlformats.org/presentationml/2006/main">
  <p:tag name="KSO_WM_DIAGRAM_VIRTUALLY_FRAME" val="{&quot;height&quot;:529.95,&quot;left&quot;:0.25,&quot;top&quot;:5.6,&quot;width&quot;:1002.6}"/>
</p:tagLst>
</file>

<file path=ppt/tags/tag236.xml><?xml version="1.0" encoding="utf-8"?>
<p:tagLst xmlns:p="http://schemas.openxmlformats.org/presentationml/2006/main">
  <p:tag name="KSO_WM_DIAGRAM_VIRTUALLY_FRAME" val="{&quot;height&quot;:360.2,&quot;left&quot;:0.25,&quot;top&quot;:87.1,&quot;width&quot;:1002.6}"/>
</p:tagLst>
</file>

<file path=ppt/tags/tag237.xml><?xml version="1.0" encoding="utf-8"?>
<p:tagLst xmlns:p="http://schemas.openxmlformats.org/presentationml/2006/main">
  <p:tag name="KSO_WM_DIAGRAM_VIRTUALLY_FRAME" val="{&quot;height&quot;:360.2,&quot;left&quot;:0.25,&quot;top&quot;:87.1,&quot;width&quot;:1002.6}"/>
</p:tagLst>
</file>

<file path=ppt/tags/tag238.xml><?xml version="1.0" encoding="utf-8"?>
<p:tagLst xmlns:p="http://schemas.openxmlformats.org/presentationml/2006/main">
  <p:tag name="KSO_WM_DIAGRAM_VIRTUALLY_FRAME" val="{&quot;height&quot;:360.2,&quot;left&quot;:0.25,&quot;top&quot;:87.1,&quot;width&quot;:1002.6}"/>
</p:tagLst>
</file>

<file path=ppt/tags/tag239.xml><?xml version="1.0" encoding="utf-8"?>
<p:tagLst xmlns:p="http://schemas.openxmlformats.org/presentationml/2006/main">
  <p:tag name="KSO_WM_DIAGRAM_VIRTUALLY_FRAME" val="{&quot;height&quot;:360.2,&quot;left&quot;:0.25,&quot;top&quot;:87.1,&quot;width&quot;:1002.6}"/>
</p:tagLst>
</file>

<file path=ppt/tags/tag240.xml><?xml version="1.0" encoding="utf-8"?>
<p:tagLst xmlns:p="http://schemas.openxmlformats.org/presentationml/2006/main">
  <p:tag name="KSO_WM_DIAGRAM_VIRTUALLY_FRAME" val="{&quot;height&quot;:360.2,&quot;left&quot;:0.25,&quot;top&quot;:87.1,&quot;width&quot;:1002.6}"/>
</p:tagLst>
</file>

<file path=ppt/tags/tag241.xml><?xml version="1.0" encoding="utf-8"?>
<p:tagLst xmlns:p="http://schemas.openxmlformats.org/presentationml/2006/main">
  <p:tag name="KSO_WM_DIAGRAM_VIRTUALLY_FRAME" val="{&quot;height&quot;:360.2,&quot;left&quot;:0.25,&quot;top&quot;:87.1,&quot;width&quot;:1002.6}"/>
</p:tagLst>
</file>

<file path=ppt/tags/tag242.xml><?xml version="1.0" encoding="utf-8"?>
<p:tagLst xmlns:p="http://schemas.openxmlformats.org/presentationml/2006/main">
  <p:tag name="KSO_WM_DIAGRAM_VIRTUALLY_FRAME" val="{&quot;height&quot;:360.2,&quot;left&quot;:0.25,&quot;top&quot;:87.1,&quot;width&quot;:1002.6}"/>
</p:tagLst>
</file>

<file path=ppt/tags/tag243.xml><?xml version="1.0" encoding="utf-8"?>
<p:tagLst xmlns:p="http://schemas.openxmlformats.org/presentationml/2006/main">
  <p:tag name="ISLIDE.ICON" val="#151944;#150555;#134142;#36356;"/>
</p:tagLst>
</file>

<file path=ppt/tags/tag244.xml><?xml version="1.0" encoding="utf-8"?>
<p:tagLst xmlns:p="http://schemas.openxmlformats.org/presentationml/2006/main">
  <p:tag name="KSO_WM_DIAGRAM_VIRTUALLY_FRAME" val="{&quot;height&quot;:360.2,&quot;left&quot;:0.25,&quot;top&quot;:87.1,&quot;width&quot;:1002.6}"/>
</p:tagLst>
</file>

<file path=ppt/tags/tag245.xml><?xml version="1.0" encoding="utf-8"?>
<p:tagLst xmlns:p="http://schemas.openxmlformats.org/presentationml/2006/main">
  <p:tag name="KSO_WM_DIAGRAM_VIRTUALLY_FRAME" val="{&quot;height&quot;:529.95,&quot;left&quot;:0.25,&quot;top&quot;:5.6,&quot;width&quot;:1002.6}"/>
</p:tagLst>
</file>

<file path=ppt/tags/tag246.xml><?xml version="1.0" encoding="utf-8"?>
<p:tagLst xmlns:p="http://schemas.openxmlformats.org/presentationml/2006/main">
  <p:tag name="KSO_WM_DIAGRAM_VIRTUALLY_FRAME" val="{&quot;height&quot;:360.2,&quot;left&quot;:0.25,&quot;top&quot;:87.1,&quot;width&quot;:1002.6}"/>
</p:tagLst>
</file>

<file path=ppt/tags/tag247.xml><?xml version="1.0" encoding="utf-8"?>
<p:tagLst xmlns:p="http://schemas.openxmlformats.org/presentationml/2006/main">
  <p:tag name="KSO_WM_DIAGRAM_VIRTUALLY_FRAME" val="{&quot;height&quot;:360.2,&quot;left&quot;:0.25,&quot;top&quot;:87.1,&quot;width&quot;:1002.6}"/>
</p:tagLst>
</file>

<file path=ppt/tags/tag248.xml><?xml version="1.0" encoding="utf-8"?>
<p:tagLst xmlns:p="http://schemas.openxmlformats.org/presentationml/2006/main">
  <p:tag name="KSO_WM_DIAGRAM_VIRTUALLY_FRAME" val="{&quot;height&quot;:360.2,&quot;left&quot;:0.25,&quot;top&quot;:87.1,&quot;width&quot;:1002.6}"/>
</p:tagLst>
</file>

<file path=ppt/tags/tag249.xml><?xml version="1.0" encoding="utf-8"?>
<p:tagLst xmlns:p="http://schemas.openxmlformats.org/presentationml/2006/main">
  <p:tag name="KSO_WM_DIAGRAM_VIRTUALLY_FRAME" val="{&quot;height&quot;:360.2,&quot;left&quot;:0.25,&quot;top&quot;:87.1,&quot;width&quot;:1002.6}"/>
</p:tagLst>
</file>

<file path=ppt/tags/tag250.xml><?xml version="1.0" encoding="utf-8"?>
<p:tagLst xmlns:p="http://schemas.openxmlformats.org/presentationml/2006/main">
  <p:tag name="KSO_WM_DIAGRAM_VIRTUALLY_FRAME" val="{&quot;height&quot;:360.2,&quot;left&quot;:0.25,&quot;top&quot;:87.1,&quot;width&quot;:1002.6}"/>
</p:tagLst>
</file>

<file path=ppt/tags/tag251.xml><?xml version="1.0" encoding="utf-8"?>
<p:tagLst xmlns:p="http://schemas.openxmlformats.org/presentationml/2006/main">
  <p:tag name="KSO_WM_DIAGRAM_VIRTUALLY_FRAME" val="{&quot;height&quot;:360.2,&quot;left&quot;:0.25,&quot;top&quot;:87.1,&quot;width&quot;:1002.6}"/>
</p:tagLst>
</file>

<file path=ppt/tags/tag252.xml><?xml version="1.0" encoding="utf-8"?>
<p:tagLst xmlns:p="http://schemas.openxmlformats.org/presentationml/2006/main">
  <p:tag name="KSO_WM_DIAGRAM_VIRTUALLY_FRAME" val="{&quot;height&quot;:360.2,&quot;left&quot;:0.25,&quot;top&quot;:87.1,&quot;width&quot;:1002.6}"/>
</p:tagLst>
</file>

<file path=ppt/tags/tag253.xml><?xml version="1.0" encoding="utf-8"?>
<p:tagLst xmlns:p="http://schemas.openxmlformats.org/presentationml/2006/main">
  <p:tag name="KSO_WM_DIAGRAM_VIRTUALLY_FRAME" val="{&quot;height&quot;:360.2,&quot;left&quot;:0.25,&quot;top&quot;:87.1,&quot;width&quot;:1002.6}"/>
</p:tagLst>
</file>

<file path=ppt/tags/tag254.xml><?xml version="1.0" encoding="utf-8"?>
<p:tagLst xmlns:p="http://schemas.openxmlformats.org/presentationml/2006/main">
  <p:tag name="KSO_WM_DIAGRAM_VIRTUALLY_FRAME" val="{&quot;height&quot;:360.2,&quot;left&quot;:0.25,&quot;top&quot;:87.1,&quot;width&quot;:1002.6}"/>
</p:tagLst>
</file>

<file path=ppt/tags/tag255.xml><?xml version="1.0" encoding="utf-8"?>
<p:tagLst xmlns:p="http://schemas.openxmlformats.org/presentationml/2006/main">
  <p:tag name="KSO_WM_DIAGRAM_VIRTUALLY_FRAME" val="{&quot;height&quot;:360.2,&quot;left&quot;:0.25,&quot;top&quot;:87.1,&quot;width&quot;:1002.6}"/>
</p:tagLst>
</file>

<file path=ppt/tags/tag256.xml><?xml version="1.0" encoding="utf-8"?>
<p:tagLst xmlns:p="http://schemas.openxmlformats.org/presentationml/2006/main">
  <p:tag name="KSO_WM_DIAGRAM_VIRTUALLY_FRAME" val="{&quot;height&quot;:360.2,&quot;left&quot;:0.25,&quot;top&quot;:87.1,&quot;width&quot;:1002.6}"/>
</p:tagLst>
</file>

<file path=ppt/tags/tag257.xml><?xml version="1.0" encoding="utf-8"?>
<p:tagLst xmlns:p="http://schemas.openxmlformats.org/presentationml/2006/main">
  <p:tag name="KSO_WM_DIAGRAM_VIRTUALLY_FRAME" val="{&quot;height&quot;:360.2,&quot;left&quot;:0.25,&quot;top&quot;:87.1,&quot;width&quot;:1002.6}"/>
</p:tagLst>
</file>

<file path=ppt/tags/tag258.xml><?xml version="1.0" encoding="utf-8"?>
<p:tagLst xmlns:p="http://schemas.openxmlformats.org/presentationml/2006/main">
  <p:tag name="KSO_WM_DIAGRAM_VIRTUALLY_FRAME" val="{&quot;height&quot;:360.2,&quot;left&quot;:0.25,&quot;top&quot;:87.1,&quot;width&quot;:1002.6}"/>
</p:tagLst>
</file>

<file path=ppt/tags/tag259.xml><?xml version="1.0" encoding="utf-8"?>
<p:tagLst xmlns:p="http://schemas.openxmlformats.org/presentationml/2006/main">
  <p:tag name="KSO_WM_DIAGRAM_VIRTUALLY_FRAME" val="{&quot;height&quot;:360.2,&quot;left&quot;:0.25,&quot;top&quot;:87.1,&quot;width&quot;:1002.6}"/>
</p:tagLst>
</file>

<file path=ppt/tags/tag260.xml><?xml version="1.0" encoding="utf-8"?>
<p:tagLst xmlns:p="http://schemas.openxmlformats.org/presentationml/2006/main">
  <p:tag name="KSO_WM_DIAGRAM_VIRTUALLY_FRAME" val="{&quot;height&quot;:360.2,&quot;left&quot;:0.25,&quot;top&quot;:87.1,&quot;width&quot;:1002.6}"/>
</p:tagLst>
</file>

<file path=ppt/tags/tag261.xml><?xml version="1.0" encoding="utf-8"?>
<p:tagLst xmlns:p="http://schemas.openxmlformats.org/presentationml/2006/main">
  <p:tag name="KSO_WM_DIAGRAM_VIRTUALLY_FRAME" val="{&quot;height&quot;:360.2,&quot;left&quot;:0.25,&quot;top&quot;:87.1,&quot;width&quot;:1002.6}"/>
</p:tagLst>
</file>

<file path=ppt/tags/tag262.xml><?xml version="1.0" encoding="utf-8"?>
<p:tagLst xmlns:p="http://schemas.openxmlformats.org/presentationml/2006/main">
  <p:tag name="KSO_WM_DIAGRAM_VIRTUALLY_FRAME" val="{&quot;height&quot;:360.2,&quot;left&quot;:0.25,&quot;top&quot;:87.1,&quot;width&quot;:1002.6}"/>
</p:tagLst>
</file>

<file path=ppt/tags/tag263.xml><?xml version="1.0" encoding="utf-8"?>
<p:tagLst xmlns:p="http://schemas.openxmlformats.org/presentationml/2006/main">
  <p:tag name="KSO_WM_DIAGRAM_VIRTUALLY_FRAME" val="{&quot;height&quot;:360.2,&quot;left&quot;:0.25,&quot;top&quot;:87.1,&quot;width&quot;:1002.6}"/>
</p:tagLst>
</file>

<file path=ppt/tags/tag264.xml><?xml version="1.0" encoding="utf-8"?>
<p:tagLst xmlns:p="http://schemas.openxmlformats.org/presentationml/2006/main">
  <p:tag name="KSO_WM_DIAGRAM_VIRTUALLY_FRAME" val="{&quot;height&quot;:360.2,&quot;left&quot;:0.25,&quot;top&quot;:87.1,&quot;width&quot;:1002.6}"/>
</p:tagLst>
</file>

<file path=ppt/tags/tag265.xml><?xml version="1.0" encoding="utf-8"?>
<p:tagLst xmlns:p="http://schemas.openxmlformats.org/presentationml/2006/main">
  <p:tag name="KSO_WM_DIAGRAM_VIRTUALLY_FRAME" val="{&quot;height&quot;:360.2,&quot;left&quot;:0.25,&quot;top&quot;:87.1,&quot;width&quot;:1002.6}"/>
</p:tagLst>
</file>

<file path=ppt/tags/tag266.xml><?xml version="1.0" encoding="utf-8"?>
<p:tagLst xmlns:p="http://schemas.openxmlformats.org/presentationml/2006/main">
  <p:tag name="KSO_WM_DIAGRAM_VIRTUALLY_FRAME" val="{&quot;height&quot;:360.2,&quot;left&quot;:0.25,&quot;top&quot;:87.1,&quot;width&quot;:1002.6}"/>
</p:tagLst>
</file>

<file path=ppt/tags/tag267.xml><?xml version="1.0" encoding="utf-8"?>
<p:tagLst xmlns:p="http://schemas.openxmlformats.org/presentationml/2006/main">
  <p:tag name="KSO_WM_DIAGRAM_VIRTUALLY_FRAME" val="{&quot;height&quot;:360.2,&quot;left&quot;:0.25,&quot;top&quot;:87.1,&quot;width&quot;:1002.6}"/>
</p:tagLst>
</file>

<file path=ppt/tags/tag268.xml><?xml version="1.0" encoding="utf-8"?>
<p:tagLst xmlns:p="http://schemas.openxmlformats.org/presentationml/2006/main">
  <p:tag name="KSO_WM_DIAGRAM_VIRTUALLY_FRAME" val="{&quot;height&quot;:360.2,&quot;left&quot;:0.25,&quot;top&quot;:87.1,&quot;width&quot;:1002.6}"/>
</p:tagLst>
</file>

<file path=ppt/tags/tag269.xml><?xml version="1.0" encoding="utf-8"?>
<p:tagLst xmlns:p="http://schemas.openxmlformats.org/presentationml/2006/main">
  <p:tag name="KSO_WM_DIAGRAM_VIRTUALLY_FRAME" val="{&quot;height&quot;:360.2,&quot;left&quot;:0.25,&quot;top&quot;:87.1,&quot;width&quot;:1002.6}"/>
</p:tagLst>
</file>

<file path=ppt/tags/tag270.xml><?xml version="1.0" encoding="utf-8"?>
<p:tagLst xmlns:p="http://schemas.openxmlformats.org/presentationml/2006/main">
  <p:tag name="KSO_WM_DIAGRAM_VIRTUALLY_FRAME" val="{&quot;height&quot;:360.2,&quot;left&quot;:0.25,&quot;top&quot;:87.1,&quot;width&quot;:1002.6}"/>
</p:tagLst>
</file>

<file path=ppt/tags/tag271.xml><?xml version="1.0" encoding="utf-8"?>
<p:tagLst xmlns:p="http://schemas.openxmlformats.org/presentationml/2006/main">
  <p:tag name="KSO_WM_DIAGRAM_VIRTUALLY_FRAME" val="{&quot;height&quot;:360.2,&quot;left&quot;:0.25,&quot;top&quot;:87.1,&quot;width&quot;:1002.6}"/>
</p:tagLst>
</file>

<file path=ppt/tags/tag272.xml><?xml version="1.0" encoding="utf-8"?>
<p:tagLst xmlns:p="http://schemas.openxmlformats.org/presentationml/2006/main">
  <p:tag name="ISLIDE.ICON" val="#151944;#150555;#134142;#36356;"/>
</p:tagLst>
</file>

<file path=ppt/tags/tag273.xml><?xml version="1.0" encoding="utf-8"?>
<p:tagLst xmlns:p="http://schemas.openxmlformats.org/presentationml/2006/main">
  <p:tag name="KSO_WM_DIAGRAM_VIRTUALLY_FRAME" val="{&quot;height&quot;:360.2,&quot;left&quot;:0.25,&quot;top&quot;:87.1,&quot;width&quot;:1002.6}"/>
</p:tagLst>
</file>

<file path=ppt/tags/tag274.xml><?xml version="1.0" encoding="utf-8"?>
<p:tagLst xmlns:p="http://schemas.openxmlformats.org/presentationml/2006/main">
  <p:tag name="KSO_WM_DIAGRAM_VIRTUALLY_FRAME" val="{&quot;height&quot;:360.2,&quot;left&quot;:0.25,&quot;top&quot;:87.1,&quot;width&quot;:1002.6}"/>
</p:tagLst>
</file>

<file path=ppt/tags/tag275.xml><?xml version="1.0" encoding="utf-8"?>
<p:tagLst xmlns:p="http://schemas.openxmlformats.org/presentationml/2006/main">
  <p:tag name="KSO_WM_DIAGRAM_VIRTUALLY_FRAME" val="{&quot;height&quot;:360.2,&quot;left&quot;:0.25,&quot;top&quot;:87.1,&quot;width&quot;:1002.6}"/>
</p:tagLst>
</file>

<file path=ppt/tags/tag276.xml><?xml version="1.0" encoding="utf-8"?>
<p:tagLst xmlns:p="http://schemas.openxmlformats.org/presentationml/2006/main">
  <p:tag name="KSO_WM_DIAGRAM_VIRTUALLY_FRAME" val="{&quot;height&quot;:360.2,&quot;left&quot;:0.25,&quot;top&quot;:87.1,&quot;width&quot;:1002.6}"/>
</p:tagLst>
</file>

<file path=ppt/tags/tag277.xml><?xml version="1.0" encoding="utf-8"?>
<p:tagLst xmlns:p="http://schemas.openxmlformats.org/presentationml/2006/main">
  <p:tag name="KSO_WM_DIAGRAM_VIRTUALLY_FRAME" val="{&quot;height&quot;:360.2,&quot;left&quot;:0.25,&quot;top&quot;:87.1,&quot;width&quot;:1002.6}"/>
</p:tagLst>
</file>

<file path=ppt/tags/tag278.xml><?xml version="1.0" encoding="utf-8"?>
<p:tagLst xmlns:p="http://schemas.openxmlformats.org/presentationml/2006/main">
  <p:tag name="KSO_WM_DIAGRAM_VIRTUALLY_FRAME" val="{&quot;height&quot;:360.2,&quot;left&quot;:0.25,&quot;top&quot;:87.1,&quot;width&quot;:1002.6}"/>
</p:tagLst>
</file>

<file path=ppt/tags/tag279.xml><?xml version="1.0" encoding="utf-8"?>
<p:tagLst xmlns:p="http://schemas.openxmlformats.org/presentationml/2006/main">
  <p:tag name="KSO_WM_DIAGRAM_VIRTUALLY_FRAME" val="{&quot;height&quot;:360.2,&quot;left&quot;:0.25,&quot;top&quot;:87.1,&quot;width&quot;:1002.6}"/>
</p:tagLst>
</file>

<file path=ppt/tags/tag280.xml><?xml version="1.0" encoding="utf-8"?>
<p:tagLst xmlns:p="http://schemas.openxmlformats.org/presentationml/2006/main">
  <p:tag name="KSO_WM_DIAGRAM_VIRTUALLY_FRAME" val="{&quot;height&quot;:360.2,&quot;left&quot;:0.25,&quot;top&quot;:87.1,&quot;width&quot;:1002.6}"/>
</p:tagLst>
</file>

<file path=ppt/tags/tag281.xml><?xml version="1.0" encoding="utf-8"?>
<p:tagLst xmlns:p="http://schemas.openxmlformats.org/presentationml/2006/main">
  <p:tag name="KSO_WM_DIAGRAM_VIRTUALLY_FRAME" val="{&quot;height&quot;:360.2,&quot;left&quot;:0.25,&quot;top&quot;:87.1,&quot;width&quot;:1002.6}"/>
</p:tagLst>
</file>

<file path=ppt/tags/tag282.xml><?xml version="1.0" encoding="utf-8"?>
<p:tagLst xmlns:p="http://schemas.openxmlformats.org/presentationml/2006/main">
  <p:tag name="KSO_WM_DIAGRAM_VIRTUALLY_FRAME" val="{&quot;height&quot;:360.2,&quot;left&quot;:0.25,&quot;top&quot;:87.1,&quot;width&quot;:1002.6}"/>
</p:tagLst>
</file>

<file path=ppt/tags/tag283.xml><?xml version="1.0" encoding="utf-8"?>
<p:tagLst xmlns:p="http://schemas.openxmlformats.org/presentationml/2006/main">
  <p:tag name="KSO_WM_DIAGRAM_VIRTUALLY_FRAME" val="{&quot;height&quot;:360.2,&quot;left&quot;:0.25,&quot;top&quot;:87.1,&quot;width&quot;:1002.6}"/>
</p:tagLst>
</file>

<file path=ppt/tags/tag284.xml><?xml version="1.0" encoding="utf-8"?>
<p:tagLst xmlns:p="http://schemas.openxmlformats.org/presentationml/2006/main">
  <p:tag name="KSO_WM_DIAGRAM_VIRTUALLY_FRAME" val="{&quot;height&quot;:360.2,&quot;left&quot;:0.25,&quot;top&quot;:87.1,&quot;width&quot;:1002.6}"/>
</p:tagLst>
</file>

<file path=ppt/tags/tag285.xml><?xml version="1.0" encoding="utf-8"?>
<p:tagLst xmlns:p="http://schemas.openxmlformats.org/presentationml/2006/main">
  <p:tag name="KSO_WM_DIAGRAM_VIRTUALLY_FRAME" val="{&quot;height&quot;:360.2,&quot;left&quot;:0.25,&quot;top&quot;:87.1,&quot;width&quot;:1002.6}"/>
</p:tagLst>
</file>

<file path=ppt/tags/tag286.xml><?xml version="1.0" encoding="utf-8"?>
<p:tagLst xmlns:p="http://schemas.openxmlformats.org/presentationml/2006/main">
  <p:tag name="KSO_WM_DIAGRAM_VIRTUALLY_FRAME" val="{&quot;height&quot;:360.2,&quot;left&quot;:0.25,&quot;top&quot;:87.1,&quot;width&quot;:1002.6}"/>
</p:tagLst>
</file>

<file path=ppt/tags/tag287.xml><?xml version="1.0" encoding="utf-8"?>
<p:tagLst xmlns:p="http://schemas.openxmlformats.org/presentationml/2006/main">
  <p:tag name="KSO_WM_DIAGRAM_VIRTUALLY_FRAME" val="{&quot;height&quot;:360.2,&quot;left&quot;:0.25,&quot;top&quot;:87.1,&quot;width&quot;:1002.6}"/>
</p:tagLst>
</file>

<file path=ppt/tags/tag288.xml><?xml version="1.0" encoding="utf-8"?>
<p:tagLst xmlns:p="http://schemas.openxmlformats.org/presentationml/2006/main">
  <p:tag name="KSO_WM_DIAGRAM_VIRTUALLY_FRAME" val="{&quot;height&quot;:360.2,&quot;left&quot;:0.25,&quot;top&quot;:87.1,&quot;width&quot;:1002.6}"/>
</p:tagLst>
</file>

<file path=ppt/tags/tag289.xml><?xml version="1.0" encoding="utf-8"?>
<p:tagLst xmlns:p="http://schemas.openxmlformats.org/presentationml/2006/main">
  <p:tag name="KSO_WM_DIAGRAM_VIRTUALLY_FRAME" val="{&quot;height&quot;:360.2,&quot;left&quot;:0.25,&quot;top&quot;:87.1,&quot;width&quot;:1002.6}"/>
</p:tagLst>
</file>

<file path=ppt/tags/tag290.xml><?xml version="1.0" encoding="utf-8"?>
<p:tagLst xmlns:p="http://schemas.openxmlformats.org/presentationml/2006/main">
  <p:tag name="KSO_WM_DIAGRAM_VIRTUALLY_FRAME" val="{&quot;height&quot;:360.2,&quot;left&quot;:0.25,&quot;top&quot;:87.1,&quot;width&quot;:1002.6}"/>
</p:tagLst>
</file>

<file path=ppt/tags/tag291.xml><?xml version="1.0" encoding="utf-8"?>
<p:tagLst xmlns:p="http://schemas.openxmlformats.org/presentationml/2006/main">
  <p:tag name="KSO_WM_DIAGRAM_VIRTUALLY_FRAME" val="{&quot;height&quot;:360.2,&quot;left&quot;:0.25,&quot;top&quot;:87.1,&quot;width&quot;:1002.6}"/>
</p:tagLst>
</file>

<file path=ppt/tags/tag292.xml><?xml version="1.0" encoding="utf-8"?>
<p:tagLst xmlns:p="http://schemas.openxmlformats.org/presentationml/2006/main">
  <p:tag name="KSO_WM_DIAGRAM_VIRTUALLY_FRAME" val="{&quot;height&quot;:360.2,&quot;left&quot;:0.25,&quot;top&quot;:87.1,&quot;width&quot;:1002.6}"/>
</p:tagLst>
</file>

<file path=ppt/tags/tag293.xml><?xml version="1.0" encoding="utf-8"?>
<p:tagLst xmlns:p="http://schemas.openxmlformats.org/presentationml/2006/main">
  <p:tag name="KSO_WM_DIAGRAM_VIRTUALLY_FRAME" val="{&quot;height&quot;:360.2,&quot;left&quot;:0.25,&quot;top&quot;:87.1,&quot;width&quot;:1002.6}"/>
</p:tagLst>
</file>

<file path=ppt/tags/tag294.xml><?xml version="1.0" encoding="utf-8"?>
<p:tagLst xmlns:p="http://schemas.openxmlformats.org/presentationml/2006/main">
  <p:tag name="KSO_WM_DIAGRAM_VIRTUALLY_FRAME" val="{&quot;height&quot;:360.2,&quot;left&quot;:0.25,&quot;top&quot;:87.1,&quot;width&quot;:1002.6}"/>
</p:tagLst>
</file>

<file path=ppt/tags/tag295.xml><?xml version="1.0" encoding="utf-8"?>
<p:tagLst xmlns:p="http://schemas.openxmlformats.org/presentationml/2006/main">
  <p:tag name="KSO_WM_DIAGRAM_VIRTUALLY_FRAME" val="{&quot;height&quot;:360.2,&quot;left&quot;:0.25,&quot;top&quot;:87.1,&quot;width&quot;:1002.6}"/>
</p:tagLst>
</file>

<file path=ppt/tags/tag296.xml><?xml version="1.0" encoding="utf-8"?>
<p:tagLst xmlns:p="http://schemas.openxmlformats.org/presentationml/2006/main">
  <p:tag name="KSO_WM_DIAGRAM_VIRTUALLY_FRAME" val="{&quot;height&quot;:360.2,&quot;left&quot;:0.25,&quot;top&quot;:87.1,&quot;width&quot;:1002.6}"/>
</p:tagLst>
</file>

<file path=ppt/tags/tag297.xml><?xml version="1.0" encoding="utf-8"?>
<p:tagLst xmlns:p="http://schemas.openxmlformats.org/presentationml/2006/main">
  <p:tag name="KSO_WM_DIAGRAM_VIRTUALLY_FRAME" val="{&quot;height&quot;:360.2,&quot;left&quot;:0.25,&quot;top&quot;:87.1,&quot;width&quot;:1002.6}"/>
</p:tagLst>
</file>

<file path=ppt/tags/tag298.xml><?xml version="1.0" encoding="utf-8"?>
<p:tagLst xmlns:p="http://schemas.openxmlformats.org/presentationml/2006/main">
  <p:tag name="KSO_WM_DIAGRAM_VIRTUALLY_FRAME" val="{&quot;height&quot;:192.5123622047244,&quot;left&quot;:90.68307086614173,&quot;top&quot;:198.42503937007874,&quot;width&quot;:739.05}"/>
</p:tagLst>
</file>

<file path=ppt/tags/tag299.xml><?xml version="1.0" encoding="utf-8"?>
<p:tagLst xmlns:p="http://schemas.openxmlformats.org/presentationml/2006/main">
  <p:tag name="KSO_WM_DIAGRAM_VIRTUALLY_FRAME" val="{&quot;height&quot;:192.5123622047244,&quot;left&quot;:90.68307086614173,&quot;top&quot;:198.42503937007874,&quot;width&quot;:739.05}"/>
</p:tagLst>
</file>

<file path=ppt/tags/tag300.xml><?xml version="1.0" encoding="utf-8"?>
<p:tagLst xmlns:p="http://schemas.openxmlformats.org/presentationml/2006/main">
  <p:tag name="KSO_WM_DIAGRAM_VIRTUALLY_FRAME" val="{&quot;height&quot;:192.5123622047244,&quot;left&quot;:90.68307086614173,&quot;top&quot;:198.42503937007874,&quot;width&quot;:739.05}"/>
</p:tagLst>
</file>

<file path=ppt/tags/tag301.xml><?xml version="1.0" encoding="utf-8"?>
<p:tagLst xmlns:p="http://schemas.openxmlformats.org/presentationml/2006/main">
  <p:tag name="KSO_WM_DIAGRAM_VIRTUALLY_FRAME" val="{&quot;height&quot;:192.5123622047244,&quot;left&quot;:90.68307086614173,&quot;top&quot;:198.42503937007874,&quot;width&quot;:739.05}"/>
</p:tagLst>
</file>

<file path=ppt/tags/tag302.xml><?xml version="1.0" encoding="utf-8"?>
<p:tagLst xmlns:p="http://schemas.openxmlformats.org/presentationml/2006/main">
  <p:tag name="KSO_WM_DIAGRAM_VIRTUALLY_FRAME" val="{&quot;height&quot;:529.95,&quot;left&quot;:0.25,&quot;top&quot;:5.6,&quot;width&quot;:1002.6}"/>
</p:tagLst>
</file>

<file path=ppt/tags/tag303.xml><?xml version="1.0" encoding="utf-8"?>
<p:tagLst xmlns:p="http://schemas.openxmlformats.org/presentationml/2006/main">
  <p:tag name="KSO_WM_DIAGRAM_VIRTUALLY_FRAME" val="{&quot;height&quot;:529.95,&quot;left&quot;:0.25,&quot;top&quot;:5.6,&quot;width&quot;:1002.6}"/>
</p:tagLst>
</file>

<file path=ppt/tags/tag304.xml><?xml version="1.0" encoding="utf-8"?>
<p:tagLst xmlns:p="http://schemas.openxmlformats.org/presentationml/2006/main">
  <p:tag name="KSO_WM_DIAGRAM_VIRTUALLY_FRAME" val="{&quot;height&quot;:529.95,&quot;left&quot;:0.25,&quot;top&quot;:5.6,&quot;width&quot;:1002.6}"/>
</p:tagLst>
</file>

<file path=ppt/tags/tag305.xml><?xml version="1.0" encoding="utf-8"?>
<p:tagLst xmlns:p="http://schemas.openxmlformats.org/presentationml/2006/main">
  <p:tag name="KSO_WM_DIAGRAM_VIRTUALLY_FRAME" val="{&quot;height&quot;:529.95,&quot;left&quot;:0.25,&quot;top&quot;:5.6,&quot;width&quot;:1002.6}"/>
</p:tagLst>
</file>

<file path=ppt/tags/tag306.xml><?xml version="1.0" encoding="utf-8"?>
<p:tagLst xmlns:p="http://schemas.openxmlformats.org/presentationml/2006/main">
  <p:tag name="KSO_WM_DIAGRAM_VIRTUALLY_FRAME" val="{&quot;height&quot;:529.95,&quot;left&quot;:0.25,&quot;top&quot;:5.6,&quot;width&quot;:1002.6}"/>
</p:tagLst>
</file>

<file path=ppt/tags/tag307.xml><?xml version="1.0" encoding="utf-8"?>
<p:tagLst xmlns:p="http://schemas.openxmlformats.org/presentationml/2006/main">
  <p:tag name="KSO_WM_DIAGRAM_VIRTUALLY_FRAME" val="{&quot;height&quot;:529.95,&quot;left&quot;:0.25,&quot;top&quot;:5.6,&quot;width&quot;:1002.6}"/>
</p:tagLst>
</file>

<file path=ppt/tags/tag308.xml><?xml version="1.0" encoding="utf-8"?>
<p:tagLst xmlns:p="http://schemas.openxmlformats.org/presentationml/2006/main">
  <p:tag name="KSO_WM_DIAGRAM_VIRTUALLY_FRAME" val="{&quot;height&quot;:529.95,&quot;left&quot;:0.25,&quot;top&quot;:5.6,&quot;width&quot;:1002.6}"/>
</p:tagLst>
</file>

<file path=ppt/tags/tag309.xml><?xml version="1.0" encoding="utf-8"?>
<p:tagLst xmlns:p="http://schemas.openxmlformats.org/presentationml/2006/main">
  <p:tag name="KSO_WM_DIAGRAM_VIRTUALLY_FRAME" val="{&quot;height&quot;:529.95,&quot;left&quot;:0.25,&quot;top&quot;:5.6,&quot;width&quot;:1002.6}"/>
</p:tagLst>
</file>

<file path=ppt/tags/tag310.xml><?xml version="1.0" encoding="utf-8"?>
<p:tagLst xmlns:p="http://schemas.openxmlformats.org/presentationml/2006/main">
  <p:tag name="KSO_WM_DIAGRAM_VIRTUALLY_FRAME" val="{&quot;height&quot;:529.95,&quot;left&quot;:0.25,&quot;top&quot;:5.6,&quot;width&quot;:1002.6}"/>
</p:tagLst>
</file>

<file path=ppt/tags/tag311.xml><?xml version="1.0" encoding="utf-8"?>
<p:tagLst xmlns:p="http://schemas.openxmlformats.org/presentationml/2006/main">
  <p:tag name="KSO_WM_DIAGRAM_VIRTUALLY_FRAME" val="{&quot;height&quot;:192.5123622047244,&quot;left&quot;:90.68307086614173,&quot;top&quot;:198.42503937007874,&quot;width&quot;:739.05}"/>
</p:tagLst>
</file>

<file path=ppt/tags/tag312.xml><?xml version="1.0" encoding="utf-8"?>
<p:tagLst xmlns:p="http://schemas.openxmlformats.org/presentationml/2006/main">
  <p:tag name="KSO_WM_DIAGRAM_VIRTUALLY_FRAME" val="{&quot;height&quot;:360.2,&quot;left&quot;:0.25,&quot;top&quot;:87.1,&quot;width&quot;:1002.6}"/>
</p:tagLst>
</file>

<file path=ppt/tags/tag313.xml><?xml version="1.0" encoding="utf-8"?>
<p:tagLst xmlns:p="http://schemas.openxmlformats.org/presentationml/2006/main">
  <p:tag name="ISLIDE.ICON" val="#151944;#150555;#134142;#36356;"/>
</p:tagLst>
</file>

<file path=ppt/tags/tag314.xml><?xml version="1.0" encoding="utf-8"?>
<p:tagLst xmlns:p="http://schemas.openxmlformats.org/presentationml/2006/main">
  <p:tag name="KSO_WM_DIAGRAM_VIRTUALLY_FRAME" val="{&quot;height&quot;:439.58503937007873,&quot;left&quot;:54.9,&quot;top&quot;:96.21496062992125,&quot;width&quot;:427.5}"/>
</p:tagLst>
</file>

<file path=ppt/tags/tag315.xml><?xml version="1.0" encoding="utf-8"?>
<p:tagLst xmlns:p="http://schemas.openxmlformats.org/presentationml/2006/main">
  <p:tag name="KSO_WM_DIAGRAM_VIRTUALLY_FRAME" val="{&quot;height&quot;:439.58503937007873,&quot;left&quot;:54.9,&quot;top&quot;:96.21496062992125,&quot;width&quot;:427.5}"/>
</p:tagLst>
</file>

<file path=ppt/tags/tag316.xml><?xml version="1.0" encoding="utf-8"?>
<p:tagLst xmlns:p="http://schemas.openxmlformats.org/presentationml/2006/main">
  <p:tag name="KSO_WM_DIAGRAM_VIRTUALLY_FRAME" val="{&quot;height&quot;:439.58503937007873,&quot;left&quot;:54.9,&quot;top&quot;:96.21496062992125,&quot;width&quot;:427.5}"/>
</p:tagLst>
</file>

<file path=ppt/tags/tag317.xml><?xml version="1.0" encoding="utf-8"?>
<p:tagLst xmlns:p="http://schemas.openxmlformats.org/presentationml/2006/main">
  <p:tag name="KSO_WM_DIAGRAM_VIRTUALLY_FRAME" val="{&quot;height&quot;:439.58503937007873,&quot;left&quot;:54.9,&quot;top&quot;:96.21496062992125,&quot;width&quot;:427.5}"/>
</p:tagLst>
</file>

<file path=ppt/tags/tag318.xml><?xml version="1.0" encoding="utf-8"?>
<p:tagLst xmlns:p="http://schemas.openxmlformats.org/presentationml/2006/main">
  <p:tag name="KSO_WM_DIAGRAM_VIRTUALLY_FRAME" val="{&quot;height&quot;:439.58503937007873,&quot;left&quot;:54.9,&quot;top&quot;:96.21496062992125,&quot;width&quot;:427.5}"/>
</p:tagLst>
</file>

<file path=ppt/tags/tag319.xml><?xml version="1.0" encoding="utf-8"?>
<p:tagLst xmlns:p="http://schemas.openxmlformats.org/presentationml/2006/main">
  <p:tag name="KSO_WM_DIAGRAM_VIRTUALLY_FRAME" val="{&quot;height&quot;:439.58503937007873,&quot;left&quot;:54.9,&quot;top&quot;:96.21496062992125,&quot;width&quot;:427.5}"/>
</p:tagLst>
</file>

<file path=ppt/tags/tag320.xml><?xml version="1.0" encoding="utf-8"?>
<p:tagLst xmlns:p="http://schemas.openxmlformats.org/presentationml/2006/main">
  <p:tag name="KSO_WM_DIAGRAM_VIRTUALLY_FRAME" val="{&quot;height&quot;:439.58503937007873,&quot;left&quot;:54.9,&quot;top&quot;:96.21496062992125,&quot;width&quot;:427.5}"/>
</p:tagLst>
</file>

<file path=ppt/tags/tag321.xml><?xml version="1.0" encoding="utf-8"?>
<p:tagLst xmlns:p="http://schemas.openxmlformats.org/presentationml/2006/main">
  <p:tag name="KSO_WM_DIAGRAM_VIRTUALLY_FRAME" val="{&quot;height&quot;:439.58503937007873,&quot;left&quot;:54.9,&quot;top&quot;:96.21496062992125,&quot;width&quot;:427.5}"/>
</p:tagLst>
</file>

<file path=ppt/tags/tag322.xml><?xml version="1.0" encoding="utf-8"?>
<p:tagLst xmlns:p="http://schemas.openxmlformats.org/presentationml/2006/main">
  <p:tag name="KSO_WM_DIAGRAM_VIRTUALLY_FRAME" val="{&quot;height&quot;:439.58503937007873,&quot;left&quot;:54.9,&quot;top&quot;:96.21496062992125,&quot;width&quot;:427.5}"/>
</p:tagLst>
</file>

<file path=ppt/tags/tag323.xml><?xml version="1.0" encoding="utf-8"?>
<p:tagLst xmlns:p="http://schemas.openxmlformats.org/presentationml/2006/main">
  <p:tag name="KSO_WM_DIAGRAM_VIRTUALLY_FRAME" val="{&quot;height&quot;:439.58503937007873,&quot;left&quot;:54.9,&quot;top&quot;:96.21496062992125,&quot;width&quot;:427.5}"/>
</p:tagLst>
</file>

<file path=ppt/tags/tag324.xml><?xml version="1.0" encoding="utf-8"?>
<p:tagLst xmlns:p="http://schemas.openxmlformats.org/presentationml/2006/main">
  <p:tag name="KSO_WM_DIAGRAM_VIRTUALLY_FRAME" val="{&quot;height&quot;:439.58503937007873,&quot;left&quot;:54.9,&quot;top&quot;:96.21496062992125,&quot;width&quot;:427.5}"/>
</p:tagLst>
</file>

<file path=ppt/tags/tag325.xml><?xml version="1.0" encoding="utf-8"?>
<p:tagLst xmlns:p="http://schemas.openxmlformats.org/presentationml/2006/main">
  <p:tag name="KSO_WM_DIAGRAM_VIRTUALLY_FRAME" val="{&quot;height&quot;:439.58503937007873,&quot;left&quot;:54.9,&quot;top&quot;:96.21496062992125,&quot;width&quot;:427.5}"/>
</p:tagLst>
</file>

<file path=ppt/tags/tag326.xml><?xml version="1.0" encoding="utf-8"?>
<p:tagLst xmlns:p="http://schemas.openxmlformats.org/presentationml/2006/main">
  <p:tag name="KSO_WM_DIAGRAM_VIRTUALLY_FRAME" val="{&quot;height&quot;:439.58503937007873,&quot;left&quot;:54.9,&quot;top&quot;:96.21496062992125,&quot;width&quot;:427.5}"/>
</p:tagLst>
</file>

<file path=ppt/tags/tag327.xml><?xml version="1.0" encoding="utf-8"?>
<p:tagLst xmlns:p="http://schemas.openxmlformats.org/presentationml/2006/main">
  <p:tag name="KSO_WM_DIAGRAM_VIRTUALLY_FRAME" val="{&quot;height&quot;:439.58503937007873,&quot;left&quot;:54.9,&quot;top&quot;:96.21496062992125,&quot;width&quot;:427.5}"/>
</p:tagLst>
</file>

<file path=ppt/tags/tag328.xml><?xml version="1.0" encoding="utf-8"?>
<p:tagLst xmlns:p="http://schemas.openxmlformats.org/presentationml/2006/main">
  <p:tag name="KSO_WM_DIAGRAM_VIRTUALLY_FRAME" val="{&quot;height&quot;:439.58503937007873,&quot;left&quot;:54.9,&quot;top&quot;:96.21496062992125,&quot;width&quot;:427.5}"/>
</p:tagLst>
</file>

<file path=ppt/tags/tag329.xml><?xml version="1.0" encoding="utf-8"?>
<p:tagLst xmlns:p="http://schemas.openxmlformats.org/presentationml/2006/main">
  <p:tag name="KSO_WM_DIAGRAM_VIRTUALLY_FRAME" val="{&quot;height&quot;:439.58503937007873,&quot;left&quot;:54.9,&quot;top&quot;:96.21496062992125,&quot;width&quot;:427.5}"/>
</p:tagLst>
</file>

<file path=ppt/tags/tag330.xml><?xml version="1.0" encoding="utf-8"?>
<p:tagLst xmlns:p="http://schemas.openxmlformats.org/presentationml/2006/main">
  <p:tag name="KSO_WM_DIAGRAM_VIRTUALLY_FRAME" val="{&quot;height&quot;:439.58503937007873,&quot;left&quot;:54.9,&quot;top&quot;:96.21496062992125,&quot;width&quot;:427.5}"/>
</p:tagLst>
</file>

<file path=ppt/tags/tag331.xml><?xml version="1.0" encoding="utf-8"?>
<p:tagLst xmlns:p="http://schemas.openxmlformats.org/presentationml/2006/main">
  <p:tag name="KSO_WM_DIAGRAM_VIRTUALLY_FRAME" val="{&quot;height&quot;:439.58503937007873,&quot;left&quot;:54.9,&quot;top&quot;:96.21496062992125,&quot;width&quot;:427.5}"/>
</p:tagLst>
</file>

<file path=ppt/tags/tag332.xml><?xml version="1.0" encoding="utf-8"?>
<p:tagLst xmlns:p="http://schemas.openxmlformats.org/presentationml/2006/main">
  <p:tag name="KSO_WM_DIAGRAM_VIRTUALLY_FRAME" val="{&quot;height&quot;:439.58503937007873,&quot;left&quot;:54.9,&quot;top&quot;:96.21496062992125,&quot;width&quot;:427.5}"/>
</p:tagLst>
</file>

<file path=ppt/tags/tag333.xml><?xml version="1.0" encoding="utf-8"?>
<p:tagLst xmlns:p="http://schemas.openxmlformats.org/presentationml/2006/main">
  <p:tag name="KSO_WM_DIAGRAM_VIRTUALLY_FRAME" val="{&quot;height&quot;:439.58503937007873,&quot;left&quot;:54.9,&quot;top&quot;:96.21496062992125,&quot;width&quot;:427.5}"/>
</p:tagLst>
</file>

<file path=ppt/tags/tag334.xml><?xml version="1.0" encoding="utf-8"?>
<p:tagLst xmlns:p="http://schemas.openxmlformats.org/presentationml/2006/main">
  <p:tag name="KSO_WM_DIAGRAM_VIRTUALLY_FRAME" val="{&quot;height&quot;:439.58503937007873,&quot;left&quot;:54.9,&quot;top&quot;:96.21496062992125,&quot;width&quot;:427.5}"/>
</p:tagLst>
</file>

<file path=ppt/tags/tag335.xml><?xml version="1.0" encoding="utf-8"?>
<p:tagLst xmlns:p="http://schemas.openxmlformats.org/presentationml/2006/main">
  <p:tag name="KSO_WM_DIAGRAM_VIRTUALLY_FRAME" val="{&quot;height&quot;:439.58503937007873,&quot;left&quot;:54.9,&quot;top&quot;:96.21496062992125,&quot;width&quot;:427.5}"/>
</p:tagLst>
</file>

<file path=ppt/tags/tag336.xml><?xml version="1.0" encoding="utf-8"?>
<p:tagLst xmlns:p="http://schemas.openxmlformats.org/presentationml/2006/main">
  <p:tag name="KSO_WM_DIAGRAM_VIRTUALLY_FRAME" val="{&quot;height&quot;:439.58503937007873,&quot;left&quot;:54.9,&quot;top&quot;:96.21496062992125,&quot;width&quot;:427.5}"/>
</p:tagLst>
</file>

<file path=ppt/tags/tag337.xml><?xml version="1.0" encoding="utf-8"?>
<p:tagLst xmlns:p="http://schemas.openxmlformats.org/presentationml/2006/main">
  <p:tag name="KSO_WM_DIAGRAM_VIRTUALLY_FRAME" val="{&quot;height&quot;:439.58503937007873,&quot;left&quot;:54.9,&quot;top&quot;:96.21496062992125,&quot;width&quot;:427.5}"/>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h_i*1_1_1"/>
  <p:tag name="KSO_WM_TEMPLATE_CATEGORY" val="diagram"/>
  <p:tag name="KSO_WM_TEMPLATE_INDEX" val="20235248"/>
  <p:tag name="KSO_WM_UNIT_LAYERLEVEL" val="1_1_1"/>
  <p:tag name="KSO_WM_TAG_VERSION" val="3.0"/>
  <p:tag name="KSO_WM_BEAUTIFY_FLAG" val="#wm#"/>
  <p:tag name="KSO_WM_DIAGRAM_GROUP_CODE" val="n1-1"/>
  <p:tag name="KSO_WM_UNIT_TYPE" val="n_h_i"/>
  <p:tag name="KSO_WM_UNIT_INDEX" val="1_1_1"/>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gradient&quot;:[{&quot;brightness&quot;:0,&quot;colorType&quot;:1,&quot;foreColorIndex&quot;:5,&quot;pos&quot;:0,&quot;transparency&quot;:0},{&quot;brightness&quot;:0.4000000059604645,&quot;colorType&quot;:1,&quot;foreColorIndex&quot;:5,&quot;pos&quot;:0.8999999761581421,&quot;transparency&quot;:1},{&quot;brightness&quot;:0.4000000059604645,&quot;colorType&quot;:1,&quot;foreColorIndex&quot;:5,&quot;pos&quot;:0.7099999785423279,&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2"/>
  <p:tag name="KSO_WM_DIAGRAM_USE_COLOR_VALUE" val="{&quot;color_scheme&quot;:1,&quot;color_type&quot;:1,&quot;theme_color_indexes&quot;:[5,6,5,6,5,6]}"/>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i*1_1"/>
  <p:tag name="KSO_WM_TEMPLATE_CATEGORY" val="diagram"/>
  <p:tag name="KSO_WM_TEMPLATE_INDEX" val="20235248"/>
  <p:tag name="KSO_WM_UNIT_LAYERLEVEL" val="1_1"/>
  <p:tag name="KSO_WM_TAG_VERSION" val="3.0"/>
  <p:tag name="KSO_WM_BEAUTIFY_FLAG" val="#wm#"/>
  <p:tag name="KSO_WM_DIAGRAM_GROUP_CODE" val="n1-1"/>
  <p:tag name="KSO_WM_UNIT_TYPE" val="n_i"/>
  <p:tag name="KSO_WM_UNIT_INDEX" val="1_1"/>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6000000238418579,&quot;colorType&quot;:1,&quot;foreColorIndex&quot;:7,&quot;transparency&quot;:0.57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6"/>
  <p:tag name="KSO_WM_UNIT_LINE_FORE_SCHEMECOLOR_INDEX" val="-2"/>
  <p:tag name="KSO_WM_DIAGRAM_USE_COLOR_VALUE" val="{&quot;color_scheme&quot;:1,&quot;color_type&quot;:1,&quot;theme_color_indexes&quot;:[5,6,5,6,5,6]}"/>
</p:tagLst>
</file>

<file path=ppt/tags/tag3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i*1_2"/>
  <p:tag name="KSO_WM_TEMPLATE_CATEGORY" val="diagram"/>
  <p:tag name="KSO_WM_TEMPLATE_INDEX" val="20235248"/>
  <p:tag name="KSO_WM_UNIT_LAYERLEVEL" val="1_1"/>
  <p:tag name="KSO_WM_TAG_VERSION" val="3.0"/>
  <p:tag name="KSO_WM_BEAUTIFY_FLAG" val="#wm#"/>
  <p:tag name="KSO_WM_DIAGRAM_GROUP_CODE" val="n1-1"/>
  <p:tag name="KSO_WM_UNIT_TYPE" val="n_i"/>
  <p:tag name="KSO_WM_UNIT_INDEX" val="1_2"/>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6000000238418579,&quot;colorType&quot;:1,&quot;foreColorIndex&quot;:7,&quot;transparency&quot;:0.57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6"/>
  <p:tag name="KSO_WM_UNIT_LINE_FORE_SCHEMECOLOR_INDEX" val="-2"/>
  <p:tag name="KSO_WM_DIAGRAM_USE_COLOR_VALUE" val="{&quot;color_scheme&quot;:1,&quot;color_type&quot;:1,&quot;theme_color_indexes&quot;:[5,6,5,6,5,6]}"/>
</p:tagLst>
</file>

<file path=ppt/tags/tag3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h_h_i*1_2_1_1"/>
  <p:tag name="KSO_WM_TEMPLATE_CATEGORY" val="diagram"/>
  <p:tag name="KSO_WM_TEMPLATE_INDEX" val="20235248"/>
  <p:tag name="KSO_WM_UNIT_LAYERLEVEL" val="1_1_1_1"/>
  <p:tag name="KSO_WM_TAG_VERSION" val="3.0"/>
  <p:tag name="KSO_WM_BEAUTIFY_FLAG" val="#wm#"/>
  <p:tag name="KSO_WM_DIAGRAM_GROUP_CODE" val="n1-1"/>
  <p:tag name="KSO_WM_UNIT_TYPE" val="n_h_h_i"/>
  <p:tag name="KSO_WM_UNIT_INDEX" val="1_2_1_1"/>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quot;colorType&quot;:1,&quot;foreColorIndex&quot;:6,&quot;transparency&quot;:0},&quot;type&quot;:1},&quot;glow&quot;:{&quot;colorType&quot;:0},&quot;line&quot;:{&quot;solidLine&quot;:{&quot;brightness&quot;:0,&quot;colorType&quot;:1,&quot;foreColorIndex&quot;:6,&quot;transparency&quot;:0.5},&quot;type&quot;:1},&quot;shadow&quot;:{&quot;brightness&quot;:0,&quot;colorType&quot;:1,&quot;foreColorIndex&quot;:5,&quot;transparency&quot;:0.8100000023841858},&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6"/>
  <p:tag name="KSO_WM_UNIT_FILL_FORE_SCHEMECOLOR_INDEX_BRIGHTNESS" val="0"/>
  <p:tag name="KSO_WM_UNIT_LINE_FORE_SCHEMECOLOR_INDEX" val="6"/>
  <p:tag name="KSO_WM_DIAGRAM_USE_COLOR_VALUE" val="{&quot;color_scheme&quot;:1,&quot;color_type&quot;:1,&quot;theme_color_indexes&quot;:[5,6,5,6,5,6]}"/>
</p:tagLst>
</file>

<file path=ppt/tags/tag3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5248_1*n_h_h_f*1_2_1_1"/>
  <p:tag name="KSO_WM_TEMPLATE_CATEGORY" val="diagram"/>
  <p:tag name="KSO_WM_TEMPLATE_INDEX" val="20235248"/>
  <p:tag name="KSO_WM_UNIT_LAYERLEVEL" val="1_1_1_1"/>
  <p:tag name="KSO_WM_TAG_VERSION" val="3.0"/>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UNIT_USESOURCEFORMAT_APPLY" val="1"/>
  <p:tag name="KSO_WM_UNIT_TEXT_LAYER_COUNT" val="1"/>
  <p:tag name="KSO_WM_BEAUTIFY_FLAG" val="#wm#"/>
  <p:tag name="KSO_WM_DIAGRAM_GROUP_CODE" val="n1-1"/>
  <p:tag name="KSO_WM_DIAGRAM_VERSION" val="3"/>
  <p:tag name="KSO_WM_DIAGRAM_COLOR_TRICK" val="4"/>
  <p:tag name="KSO_WM_DIAGRAM_COLOR_TEXT_CAN_REMOVE" val="n"/>
  <p:tag name="KSO_WM_UNIT_PRESET_TEXT" val="单击添加正文具体内容"/>
  <p:tag name="KSO_WM_UNIT_LINE_FORE_SCHEMECOLOR_INDEX" val="-2"/>
  <p:tag name="KSO_WM_DIAGRAM_USE_COLOR_VALUE" val="{&quot;color_scheme&quot;:1,&quot;color_type&quot;:1,&quot;theme_color_indexes&quot;:[5,6,5,6,5,6]}"/>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h_h_i*1_2_2_1"/>
  <p:tag name="KSO_WM_TEMPLATE_CATEGORY" val="diagram"/>
  <p:tag name="KSO_WM_TEMPLATE_INDEX" val="20235248"/>
  <p:tag name="KSO_WM_UNIT_LAYERLEVEL" val="1_1_1_1"/>
  <p:tag name="KSO_WM_TAG_VERSION" val="3.0"/>
  <p:tag name="KSO_WM_BEAUTIFY_FLAG" val="#wm#"/>
  <p:tag name="KSO_WM_DIAGRAM_GROUP_CODE" val="n1-1"/>
  <p:tag name="KSO_WM_UNIT_TYPE" val="n_h_h_i"/>
  <p:tag name="KSO_WM_UNIT_INDEX" val="1_2_2_1"/>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quot;colorType&quot;:1,&quot;foreColorIndex&quot;:7,&quot;transparency&quot;:0},&quot;type&quot;:1},&quot;glow&quot;:{&quot;colorType&quot;:0},&quot;line&quot;:{&quot;type&quot;:0},&quot;shadow&quot;:{&quot;brightness&quot;:0,&quot;colorType&quot;:1,&quot;foreColorIndex&quot;:5,&quot;transparency&quot;:0.8100000023841858},&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
  <p:tag name="KSO_WM_UNIT_LINE_FORE_SCHEMECOLOR_INDEX" val="-2"/>
  <p:tag name="KSO_WM_DIAGRAM_USE_COLOR_VALUE" val="{&quot;color_scheme&quot;:1,&quot;color_type&quot;:1,&quot;theme_color_indexes&quot;:[5,6,5,6,5,6]}"/>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h_h_i*1_2_3_1"/>
  <p:tag name="KSO_WM_TEMPLATE_CATEGORY" val="diagram"/>
  <p:tag name="KSO_WM_TEMPLATE_INDEX" val="20235248"/>
  <p:tag name="KSO_WM_UNIT_LAYERLEVEL" val="1_1_1_1"/>
  <p:tag name="KSO_WM_TAG_VERSION" val="3.0"/>
  <p:tag name="KSO_WM_BEAUTIFY_FLAG" val="#wm#"/>
  <p:tag name="KSO_WM_DIAGRAM_GROUP_CODE" val="n1-1"/>
  <p:tag name="KSO_WM_UNIT_TYPE" val="n_h_h_i"/>
  <p:tag name="KSO_WM_UNIT_INDEX" val="1_2_3_1"/>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quot;colorType&quot;:1,&quot;foreColorIndex&quot;:8,&quot;transparency&quot;:0},&quot;type&quot;:1},&quot;glow&quot;:{&quot;colorType&quot;:0},&quot;line&quot;:{&quot;type&quot;:0},&quot;shadow&quot;:{&quot;brightness&quot;:0,&quot;colorType&quot;:1,&quot;foreColorIndex&quot;:5,&quot;transparency&quot;:0.8100000023841858},&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8"/>
  <p:tag name="KSO_WM_UNIT_FILL_FORE_SCHEMECOLOR_INDEX_BRIGHTNESS" val="0"/>
  <p:tag name="KSO_WM_UNIT_LINE_FORE_SCHEMECOLOR_INDEX" val="-2"/>
  <p:tag name="KSO_WM_DIAGRAM_USE_COLOR_VALUE" val="{&quot;color_scheme&quot;:1,&quot;color_type&quot;:1,&quot;theme_color_indexes&quot;:[5,6,5,6,5,6]}"/>
</p:tagLst>
</file>

<file path=ppt/tags/tag3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i*1_4"/>
  <p:tag name="KSO_WM_TEMPLATE_CATEGORY" val="diagram"/>
  <p:tag name="KSO_WM_TEMPLATE_INDEX" val="20235248"/>
  <p:tag name="KSO_WM_UNIT_LAYERLEVEL" val="1_1"/>
  <p:tag name="KSO_WM_TAG_VERSION" val="3.0"/>
  <p:tag name="KSO_WM_BEAUTIFY_FLAG" val="#wm#"/>
  <p:tag name="KSO_WM_DIAGRAM_GROUP_CODE" val="n1-1"/>
  <p:tag name="KSO_WM_UNIT_TYPE" val="n_i"/>
  <p:tag name="KSO_WM_UNIT_INDEX" val="1_4"/>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6000000238418579,&quot;colorType&quot;:1,&quot;foreColorIndex&quot;:7,&quot;transparency&quot;:0.57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6"/>
  <p:tag name="KSO_WM_UNIT_LINE_FORE_SCHEMECOLOR_INDEX" val="-2"/>
  <p:tag name="KSO_WM_DIAGRAM_USE_COLOR_VALUE" val="{&quot;color_scheme&quot;:1,&quot;color_type&quot;:1,&quot;theme_color_indexes&quot;:[5,6,5,6,5,6]}"/>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i*1_5"/>
  <p:tag name="KSO_WM_TEMPLATE_CATEGORY" val="diagram"/>
  <p:tag name="KSO_WM_TEMPLATE_INDEX" val="20235248"/>
  <p:tag name="KSO_WM_UNIT_LAYERLEVEL" val="1_1"/>
  <p:tag name="KSO_WM_TAG_VERSION" val="3.0"/>
  <p:tag name="KSO_WM_BEAUTIFY_FLAG" val="#wm#"/>
  <p:tag name="KSO_WM_DIAGRAM_GROUP_CODE" val="n1-1"/>
  <p:tag name="KSO_WM_UNIT_TYPE" val="n_i"/>
  <p:tag name="KSO_WM_UNIT_INDEX" val="1_5"/>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6000000238418579,&quot;colorType&quot;:1,&quot;foreColorIndex&quot;:7,&quot;transparency&quot;:0.57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6"/>
  <p:tag name="KSO_WM_UNIT_LINE_FORE_SCHEMECOLOR_INDEX" val="-2"/>
  <p:tag name="KSO_WM_DIAGRAM_USE_COLOR_VALUE" val="{&quot;color_scheme&quot;:1,&quot;color_type&quot;:1,&quot;theme_color_indexes&quot;:[5,6,5,6,5,6]}"/>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248_1*n_i*1_6"/>
  <p:tag name="KSO_WM_TEMPLATE_CATEGORY" val="diagram"/>
  <p:tag name="KSO_WM_TEMPLATE_INDEX" val="20235248"/>
  <p:tag name="KSO_WM_UNIT_LAYERLEVEL" val="1_1"/>
  <p:tag name="KSO_WM_TAG_VERSION" val="3.0"/>
  <p:tag name="KSO_WM_BEAUTIFY_FLAG" val="#wm#"/>
  <p:tag name="KSO_WM_DIAGRAM_GROUP_CODE" val="n1-1"/>
  <p:tag name="KSO_WM_UNIT_TYPE" val="n_i"/>
  <p:tag name="KSO_WM_UNIT_INDEX" val="1_6"/>
  <p:tag name="KSO_WM_DIAGRAM_VERSION" val="3"/>
  <p:tag name="KSO_WM_DIAGRAM_COLOR_TRICK" val="4"/>
  <p:tag name="KSO_WM_DIAGRAM_COLOR_TEXT_CAN_REMOVE" val="n"/>
  <p:tag name="KSO_WM_DIAGRAM_MAX_ITEMCNT" val="5"/>
  <p:tag name="KSO_WM_DIAGRAM_MIN_ITEMCNT" val="3"/>
  <p:tag name="KSO_WM_DIAGRAM_VIRTUALLY_FRAME" val="{&quot;height&quot;:445.8500000000001,&quot;left&quot;:151.52499389648438,&quot;top&quot;:94.52503937007872,&quot;width&quot;:656.9500122070312}"/>
  <p:tag name="KSO_WM_DIAGRAM_COLOR_MATCH_VALUE" val="{&quot;shape&quot;:{&quot;fill&quot;:{&quot;solid&quot;:{&quot;brightness&quot;:0.6000000238418579,&quot;colorType&quot;:1,&quot;foreColorIndex&quot;:7,&quot;transparency&quot;:0.579999983310699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7"/>
  <p:tag name="KSO_WM_UNIT_FILL_FORE_SCHEMECOLOR_INDEX_BRIGHTNESS" val="0.6"/>
  <p:tag name="KSO_WM_UNIT_LINE_FORE_SCHEMECOLOR_INDEX" val="-2"/>
  <p:tag name="KSO_WM_DIAGRAM_USE_COLOR_VALUE" val="{&quot;color_scheme&quot;:1,&quot;color_type&quot;:1,&quot;theme_color_indexes&quot;:[5,6,5,6,5,6]}"/>
</p:tagLst>
</file>

<file path=ppt/tags/tag348.xml><?xml version="1.0" encoding="utf-8"?>
<p:tagLst xmlns:p="http://schemas.openxmlformats.org/presentationml/2006/main">
  <p:tag name="KSO_WM_DIAGRAM_VIRTUALLY_FRAME" val="{&quot;height&quot;:335.3408661417323,&quot;left&quot;:61.05551181102364,&quot;top&quot;:143.54125984251968,&quot;width&quot;:838.847716535433}"/>
</p:tagLst>
</file>

<file path=ppt/tags/tag349.xml><?xml version="1.0" encoding="utf-8"?>
<p:tagLst xmlns:p="http://schemas.openxmlformats.org/presentationml/2006/main">
  <p:tag name="KSO_WM_DIAGRAM_VIRTUALLY_FRAME" val="{&quot;height&quot;:335.3408661417323,&quot;left&quot;:61.05551181102364,&quot;top&quot;:143.54125984251968,&quot;width&quot;:838.847716535433}"/>
</p:tagLst>
</file>

<file path=ppt/tags/tag350.xml><?xml version="1.0" encoding="utf-8"?>
<p:tagLst xmlns:p="http://schemas.openxmlformats.org/presentationml/2006/main">
  <p:tag name="KSO_WM_DIAGRAM_VIRTUALLY_FRAME" val="{&quot;height&quot;:335.3408661417323,&quot;left&quot;:61.05551181102364,&quot;top&quot;:143.54125984251968,&quot;width&quot;:838.847716535433}"/>
</p:tagLst>
</file>

<file path=ppt/tags/tag351.xml><?xml version="1.0" encoding="utf-8"?>
<p:tagLst xmlns:p="http://schemas.openxmlformats.org/presentationml/2006/main">
  <p:tag name="KSO_WM_DIAGRAM_VIRTUALLY_FRAME" val="{&quot;height&quot;:335.3408661417323,&quot;left&quot;:61.05551181102364,&quot;top&quot;:143.54125984251968,&quot;width&quot;:838.847716535433}"/>
</p:tagLst>
</file>

<file path=ppt/tags/tag35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TEMPLATE_CATEGORY" val="diagram"/>
  <p:tag name="KSO_WM_TEMPLATE_INDEX" val="20231073"/>
  <p:tag name="KSO_WM_UNIT_LAYERLEVEL" val="1_1_1"/>
  <p:tag name="KSO_WM_TAG_VERSION" val="3.0"/>
  <p:tag name="KSO_WM_DIAGRAM_VERSION" val="3"/>
  <p:tag name="KSO_WM_DIAGRAM_COLOR_TRICK" val="4"/>
  <p:tag name="KSO_WM_DIAGRAM_COLOR_TEXT_CAN_REMOVE" val="n"/>
  <p:tag name="KSO_WM_DIAGRAM_MAX_ITEMCNT" val="6"/>
  <p:tag name="KSO_WM_DIAGRAM_MIN_ITEMCNT" val="2"/>
  <p:tag name="KSO_WM_DIAGRAM_VIRTUALLY_FRAME" val="{&quot;height&quot;:378.25,&quot;left&quot;:24.6,&quot;top&quot;:129.7,&quot;width&quot;:87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ID" val="diagram20231073_4*q_h_a*1_3_1"/>
  <p:tag name="KSO_WM_UNIT_INDEX" val="1_3_1"/>
  <p:tag name="KSO_WM_DIAGRAM_GROUP_CODE" val="q1-1"/>
  <p:tag name="KSO_WM_UNIT_PRESET_TEXT" val="添加标题"/>
  <p:tag name="KSO_WM_UNIT_TEXT_FILL_FORE_SCHEMECOLOR_INDEX" val="1"/>
  <p:tag name="KSO_WM_UNIT_TEXT_FILL_TYPE" val="1"/>
  <p:tag name="KSO_WM_UNIT_TEXT_TYPE" val="1"/>
  <p:tag name="KSO_WM_UNIT_USESOURCEFORMAT_APPLY" val="1"/>
</p:tagLst>
</file>

<file path=ppt/tags/tag353.xml><?xml version="1.0" encoding="utf-8"?>
<p:tagLst xmlns:p="http://schemas.openxmlformats.org/presentationml/2006/main">
  <p:tag name="TABLE_ENDDRAG_ORIGIN_RECT" val="407*367"/>
  <p:tag name="TABLE_ENDDRAG_RECT" val="34*172*407*367"/>
</p:tagLst>
</file>

<file path=ppt/tags/tag354.xml><?xml version="1.0" encoding="utf-8"?>
<p:tagLst xmlns:p="http://schemas.openxmlformats.org/presentationml/2006/main">
  <p:tag name="ISLIDE.ICON" val="#27896;#162518;#163323;#166683;"/>
  <p:tag name="RESOURCE_RECORD_KEY" val="{&quot;10&quot;:[6783223,50062632],&quot;29&quot;:[50000140,50000031,50000159,50000205,50000207,50000061]}"/>
</p:tagLst>
</file>

<file path=ppt/tags/tag35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0968_1*l_h_i*1_1_1"/>
  <p:tag name="KSO_WM_TEMPLATE_CATEGORY" val="diagram"/>
  <p:tag name="KSO_WM_TEMPLATE_INDEX" val="20230968"/>
  <p:tag name="KSO_WM_UNIT_LAYERLEVEL" val="1_1_1"/>
  <p:tag name="KSO_WM_TAG_VERSION" val="3.0"/>
  <p:tag name="KSO_WM_BEAUTIFY_FLAG" val="#wm#"/>
  <p:tag name="KSO_WM_DIAGRAM_MAX_ITEMCNT" val="4"/>
  <p:tag name="KSO_WM_DIAGRAM_MIN_ITEMCNT" val="2"/>
  <p:tag name="KSO_WM_DIAGRAM_VIRTUALLY_FRAME" val="{&quot;height&quot;:387.71394653320306,&quot;left&quot;:68.90715070989059,&quot;top&quot;:99.01802673339844,&quot;width&quot;:836.2928614971406}"/>
  <p:tag name="KSO_WM_DIAGRAM_COLOR_MATCH_VALUE" val="{&quot;shape&quot;:{&quot;fill&quot;:{&quot;solid&quot;:{&quot;brightness&quot;:0.6000000238418579,&quot;colorType&quot;:1,&quot;foreColorIndex&quot;:13,&quot;transparency&quot;:0.8500000238418579},&quot;type&quot;:1},&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15"/>
  <p:tag name="KSO_WM_UNIT_SHADOW_SCHEMECOLOR_INDEX" val="14"/>
  <p:tag name="KSO_WM_UNIT_TEXT_FILL_FORE_SCHEMECOLOR_INDEX_BRIGHTNESS" val="0"/>
  <p:tag name="KSO_WM_UNIT_TEXT_FILL_FORE_SCHEMECOLOR_INDEX" val="2"/>
  <p:tag name="KSO_WM_UNIT_TEXT_FILL_TYPE" val="1"/>
  <p:tag name="KSO_WM_UNIT_FILL_TYPE" val="1"/>
  <p:tag name="KSO_WM_UNIT_FILL_FORE_SCHEMECOLOR_INDEX" val="13"/>
  <p:tag name="KSO_WM_UNIT_FILL_FORE_SCHEMECOLOR_INDEX_BRIGHTNESS" val="0.6"/>
  <p:tag name="KSO_WM_UNIT_LINE_FORE_SCHEMECOLOR_INDEX" val="13"/>
  <p:tag name="KSO_WM_DIAGRAM_USE_COLOR_VALUE" val="{&quot;color_scheme&quot;:1,&quot;color_type&quot;:1,&quot;theme_color_indexes&quot;:[8,9,8,9,8,9]}"/>
</p:tagLst>
</file>

<file path=ppt/tags/tag35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8_1*l_h_a*1_1_1"/>
  <p:tag name="KSO_WM_TEMPLATE_CATEGORY" val="diagram"/>
  <p:tag name="KSO_WM_TEMPLATE_INDEX" val="20230968"/>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87.71394653320306,&quot;left&quot;:68.90715070989059,&quot;top&quot;:99.01802673339844,&quot;width&quot;:836.292861497140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8,9,8,9,8,9]}"/>
</p:tagLst>
</file>

<file path=ppt/tags/tag35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0968_1*l_h_i*1_2_1"/>
  <p:tag name="KSO_WM_TEMPLATE_CATEGORY" val="diagram"/>
  <p:tag name="KSO_WM_TEMPLATE_INDEX" val="20230968"/>
  <p:tag name="KSO_WM_UNIT_LAYERLEVEL" val="1_1_1"/>
  <p:tag name="KSO_WM_TAG_VERSION" val="3.0"/>
  <p:tag name="KSO_WM_BEAUTIFY_FLAG" val="#wm#"/>
  <p:tag name="KSO_WM_DIAGRAM_MAX_ITEMCNT" val="4"/>
  <p:tag name="KSO_WM_DIAGRAM_MIN_ITEMCNT" val="2"/>
  <p:tag name="KSO_WM_DIAGRAM_VIRTUALLY_FRAME" val="{&quot;height&quot;:387.71394653320306,&quot;left&quot;:68.90715070989059,&quot;top&quot;:99.01802673339844,&quot;width&quot;:836.2928614971406}"/>
  <p:tag name="KSO_WM_DIAGRAM_COLOR_MATCH_VALUE" val="{&quot;shape&quot;:{&quot;fill&quot;:{&quot;solid&quot;:{&quot;brightness&quot;:0,&quot;colorType&quot;:1,&quot;foreColorIndex&quot;:5,&quot;transparency&quot;:0},&quot;type&quot;:1},&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FILL_TYPE" val="1"/>
  <p:tag name="KSO_WM_UNIT_FILL_FORE_SCHEMECOLOR_INDEX" val="5"/>
  <p:tag name="KSO_WM_UNIT_FILL_FORE_SCHEMECOLOR_INDEX_BRIGHTNESS" val="0"/>
  <p:tag name="KSO_WM_UNIT_LINE_FORE_SCHEMECOLOR_INDEX" val="5"/>
  <p:tag name="KSO_WM_DIAGRAM_USE_COLOR_VALUE" val="{&quot;color_scheme&quot;:1,&quot;color_type&quot;:1,&quot;theme_color_indexes&quot;:[8,9,8,9,8,9]}"/>
</p:tagLst>
</file>

<file path=ppt/tags/tag35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8_1*l_h_a*1_1_1"/>
  <p:tag name="KSO_WM_TEMPLATE_CATEGORY" val="diagram"/>
  <p:tag name="KSO_WM_TEMPLATE_INDEX" val="20230968"/>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4"/>
  <p:tag name="KSO_WM_DIAGRAM_MIN_ITEMCNT" val="2"/>
  <p:tag name="KSO_WM_DIAGRAM_VIRTUALLY_FRAME" val="{&quot;height&quot;:387.71394653320306,&quot;left&quot;:68.90715070989059,&quot;top&quot;:99.01802673339844,&quot;width&quot;:836.292861497140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_BRIGHTNESS" val="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8,9,8,9,8,9]}"/>
</p:tagLst>
</file>

<file path=ppt/tags/tag3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i*1_1"/>
  <p:tag name="KSO_WM_TEMPLATE_CATEGORY" val="diagram"/>
  <p:tag name="KSO_WM_TEMPLATE_INDEX" val="20231460"/>
  <p:tag name="KSO_WM_UNIT_LAYERLEVEL" val="1_1"/>
  <p:tag name="KSO_WM_TAG_VERSION" val="3.0"/>
  <p:tag name="KSO_WM_BEAUTIFY_FLAG" val="#wm#"/>
  <p:tag name="KSO_WM_DIAGRAM_VERSION" val="3"/>
  <p:tag name="KSO_WM_DIAGRAM_COLOR_TRICK" val="1"/>
  <p:tag name="KSO_WM_DIAGRAM_COLOR_TEXT_CAN_REMOVE" val="n"/>
  <p:tag name="KSO_WM_DIAGRAM_GROUP_CODE" val="m1-1"/>
  <p:tag name="KSO_WM_UNIT_TYPE" val="m_i"/>
  <p:tag name="KSO_WM_UNIT_INDEX" val="1_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gradient&quot;:[{&quot;brightness&quot;:0.4000000059604645,&quot;colorType&quot;:1,&quot;foreColorIndex&quot;:5,&quot;pos&quot;:0,&quot;transparency&quot;:1},{&quot;brightness&quot;:0.4000000059604645,&quot;colorType&quot;:1,&quot;foreColorIndex&quot;:5,&quot;pos&quot;:0.12999999523162842,&quot;transparency&quot;:0},{&quot;brightness&quot;:0.20000000298023224,&quot;colorType&quot;:1,&quot;foreColorIndex&quot;:5,&quot;pos&quot;:0.9900000095367432,&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h_i*1_1_3"/>
  <p:tag name="KSO_WM_TEMPLATE_CATEGORY" val="diagram"/>
  <p:tag name="KSO_WM_TEMPLATE_INDEX" val="2023146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_3"/>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quot;colorType&quot;:1,&quot;foreColorIndex&quot;:14,&quot;pos&quot;:0,&quot;transparency&quot;:0},{&quot;brightness&quot;:0.4000000059604645,&quot;colorType&quot;:1,&quot;foreColorIndex&quot;:5,&quot;pos&quot;:0.9900000095367432,&quot;transparency&quot;:0}],&quot;type&quot;:3},&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brightness&quot;:0.4000000059604645,&quot;colorType&quot;:1,&quot;foreColorIndex&quot;:5}}},&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5,6,5,6,5,6]}"/>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h_i*1_1_2"/>
  <p:tag name="KSO_WM_TEMPLATE_CATEGORY" val="diagram"/>
  <p:tag name="KSO_WM_TEMPLATE_INDEX" val="2023146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1_2"/>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quot;colorType&quot;:2,&quot;pos&quot;:0,&quot;rgb&quot;:&quot;#ffffff&quot;,&quot;transparency&quot;:0},{&quot;brightness&quot;:0.800000011920929,&quot;colorType&quot;:1,&quot;foreColorIndex&quot;:5,&quot;pos&quot;:0.9900000095367432,&quot;transparency&quot;:0}],&quot;type&quot;:3},&quot;glow&quot;:{&quot;colorType&quot;:0},&quot;line&quot;:{&quot;solidLine&quot;:{&quot;brightness&quot;:0.800000011920929,&quot;colorType&quot;:1,&quot;foreColorIndex&quot;:5,&quot;transparency&quot;:0},&quot;type&quot;:1},&quot;shadow&quot;:{&quot;brightness&quot;:0,&quot;colorType&quot;:1,&quot;foreColorIndex&quot;:5,&quot;transparency&quot;:0.9100000262260437},&quot;threeD&quot;:{&quot;curvedSurface&quot;:{&quot;brightness&quot;:0,&quot;colorType&quot;:2,&quot;rgb&quot;:&quot;#000000&quot;},&quot;depth&quot;:{&quot;brightness&quot;:0.4000000059604645,&quot;colorType&quot;:1,&quot;foreColorIndex&quot;:5}}},&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5,6,5,6,5,6]}"/>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1_1"/>
  <p:tag name="KSO_WM_UNIT_ID" val="diagram20231460_2*m_h_i*1_1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800000011920929,&quot;colorType&quot;:1,&quot;foreColorIndex&quot;:5,&quot;pos&quot;:0.9300000071525574,&quot;transparency&quot;:0}],&quot;type&quot;:3},&quot;glow&quot;:{&quot;colorType&quot;:0},&quot;line&quot;:{&quot;type&quot;:0},&quot;shadow&quot;:{&quot;brightness&quot;:0,&quot;colorType&quot;:1,&quot;foreColorIndex&quot;:5,&quot;transparency&quot;:0.7300000190734863},&quot;threeD&quot;:{&quot;curvedSurface&quot;:{&quot;brightness&quot;:0,&quot;colorType&quot;:2,&quot;rgb&quot;:&quot;#000000&quot;},&quot;depth&quot;:{&quot;colorType&quot;:0}}}}"/>
  <p:tag name="KSO_WM_UNIT_TEXT_FILL_FORE_SCHEMECOLOR_INDEX" val="3"/>
  <p:tag name="KSO_WM_UNIT_TEXT_FILL_TYPE" val="3"/>
  <p:tag name="KSO_WM_DIAGRAM_USE_COLOR_VALUE" val="{&quot;color_scheme&quot;:1,&quot;color_type&quot;:1,&quot;theme_color_indexes&quot;:[5,6,5,6,5,6]}"/>
</p:tagLst>
</file>

<file path=ppt/tags/tag36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1460_2*m_h_a*1_1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4000000059604645,&quot;colorType&quot;:1,&quot;foreColorIndex&quot;:5,&quot;pos&quot;:0,&quot;transparency&quot;:0},{&quot;brightness&quot;:0,&quot;colorType&quot;:1,&quot;foreColorIndex&quot;:5,&quot;pos&quot;:0.23000000417232513,&quot;transparency&quot;:0},{&quot;brightness&quot;:-0.25,&quot;colorType&quot;:1,&quot;foreColorIndex&quot;:5,&quot;pos&quot;:0.829999983310699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
  <p:tag name="KSO_WM_UNIT_TEXT_FILL_TYPE" val="1"/>
  <p:tag name="KSO_WM_UNIT_PRESET_TEXT" val="添加标题"/>
  <p:tag name="KSO_WM_UNIT_TEXT_TYPE" val="1"/>
  <p:tag name="KSO_WM_DIAGRAM_USE_COLOR_VALUE" val="{&quot;color_scheme&quot;:1,&quot;color_type&quot;:1,&quot;theme_color_indexes&quot;:[5,6,5,6,5,6]}"/>
</p:tagLst>
</file>

<file path=ppt/tags/tag36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1460_2*m_h_f*1_1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colorType&quot;:0,&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单击此处输入智能图形项正文，请尽量言简意赅的阐述观点"/>
  <p:tag name="KSO_WM_UNIT_TEXT_TYPE" val="1"/>
  <p:tag name="KSO_WM_DIAGRAM_USE_COLOR_VALUE" val="{&quot;color_scheme&quot;:1,&quot;color_type&quot;:1,&quot;theme_color_indexes&quot;:[5,6,5,6,5,6]}"/>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h_i*1_2_3"/>
  <p:tag name="KSO_WM_TEMPLATE_CATEGORY" val="diagram"/>
  <p:tag name="KSO_WM_TEMPLATE_INDEX" val="2023146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3"/>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quot;colorType&quot;:1,&quot;foreColorIndex&quot;:14,&quot;pos&quot;:0,&quot;transparency&quot;:0},{&quot;brightness&quot;:0.4000000059604645,&quot;colorType&quot;:1,&quot;foreColorIndex&quot;:5,&quot;pos&quot;:0.9900000095367432,&quot;transparency&quot;:0}],&quot;type&quot;:3},&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brightness&quot;:0.4000000059604645,&quot;colorType&quot;:1,&quot;foreColorIndex&quot;:5}}},&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5,6,5,6,5,6]}"/>
</p:tagLst>
</file>

<file path=ppt/tags/tag3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h_i*1_2_2"/>
  <p:tag name="KSO_WM_TEMPLATE_CATEGORY" val="diagram"/>
  <p:tag name="KSO_WM_TEMPLATE_INDEX" val="2023146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2_2"/>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quot;colorType&quot;:2,&quot;pos&quot;:0,&quot;rgb&quot;:&quot;#ffffff&quot;,&quot;transparency&quot;:0},{&quot;brightness&quot;:0.800000011920929,&quot;colorType&quot;:1,&quot;foreColorIndex&quot;:5,&quot;pos&quot;:0.9900000095367432,&quot;transparency&quot;:0}],&quot;type&quot;:3},&quot;glow&quot;:{&quot;colorType&quot;:0},&quot;line&quot;:{&quot;solidLine&quot;:{&quot;brightness&quot;:0.800000011920929,&quot;colorType&quot;:1,&quot;foreColorIndex&quot;:5,&quot;transparency&quot;:0},&quot;type&quot;:1},&quot;shadow&quot;:{&quot;brightness&quot;:0,&quot;colorType&quot;:1,&quot;foreColorIndex&quot;:5,&quot;transparency&quot;:0.9100000262260437},&quot;threeD&quot;:{&quot;curvedSurface&quot;:{&quot;brightness&quot;:0,&quot;colorType&quot;:2,&quot;rgb&quot;:&quot;#000000&quot;},&quot;depth&quot;:{&quot;brightness&quot;:0.4000000059604645,&quot;colorType&quot;:1,&quot;foreColorIndex&quot;:5}}},&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5,6,5,6,5,6]}"/>
</p:tagLst>
</file>

<file path=ppt/tags/tag3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2_1"/>
  <p:tag name="KSO_WM_UNIT_ID" val="diagram20231460_2*m_h_i*1_2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800000011920929,&quot;colorType&quot;:1,&quot;foreColorIndex&quot;:5,&quot;pos&quot;:0.9300000071525574,&quot;transparency&quot;:0}],&quot;type&quot;:3},&quot;glow&quot;:{&quot;colorType&quot;:0},&quot;line&quot;:{&quot;type&quot;:0},&quot;shadow&quot;:{&quot;brightness&quot;:0,&quot;colorType&quot;:1,&quot;foreColorIndex&quot;:5,&quot;transparency&quot;:0.7300000190734863},&quot;threeD&quot;:{&quot;curvedSurface&quot;:{&quot;brightness&quot;:0,&quot;colorType&quot;:2,&quot;rgb&quot;:&quot;#000000&quot;},&quot;depth&quot;:{&quot;colorType&quot;:0}}}}"/>
  <p:tag name="KSO_WM_UNIT_TEXT_FILL_FORE_SCHEMECOLOR_INDEX" val="3"/>
  <p:tag name="KSO_WM_UNIT_TEXT_FILL_TYPE" val="3"/>
  <p:tag name="KSO_WM_DIAGRAM_USE_COLOR_VALUE" val="{&quot;color_scheme&quot;:1,&quot;color_type&quot;:1,&quot;theme_color_indexes&quot;:[5,6,5,6,5,6]}"/>
</p:tagLst>
</file>

<file path=ppt/tags/tag3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1460_2*m_h_a*1_2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4000000059604645,&quot;colorType&quot;:1,&quot;foreColorIndex&quot;:5,&quot;pos&quot;:0,&quot;transparency&quot;:0},{&quot;brightness&quot;:0,&quot;colorType&quot;:1,&quot;foreColorIndex&quot;:5,&quot;pos&quot;:0.23000000417232513,&quot;transparency&quot;:0},{&quot;brightness&quot;:-0.25,&quot;colorType&quot;:1,&quot;foreColorIndex&quot;:5,&quot;pos&quot;:0.829999983310699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
  <p:tag name="KSO_WM_UNIT_TEXT_FILL_TYPE" val="1"/>
  <p:tag name="KSO_WM_UNIT_PRESET_TEXT" val="添加标题"/>
  <p:tag name="KSO_WM_UNIT_TEXT_TYPE" val="1"/>
  <p:tag name="KSO_WM_DIAGRAM_USE_COLOR_VALUE" val="{&quot;color_scheme&quot;:1,&quot;color_type&quot;:1,&quot;theme_color_indexes&quot;:[5,6,5,6,5,6]}"/>
</p:tagLst>
</file>

<file path=ppt/tags/tag36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1460_2*m_h_f*1_2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colorType&quot;:0,&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单击此处输入智能图形项正文，请尽量言简意赅的阐述观点"/>
  <p:tag name="KSO_WM_UNIT_TEXT_TYPE" val="1"/>
  <p:tag name="KSO_WM_DIAGRAM_USE_COLOR_VALUE" val="{&quot;color_scheme&quot;:1,&quot;color_type&quot;:1,&quot;theme_color_indexes&quot;:[5,6,5,6,5,6]}"/>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h_i*1_3_3"/>
  <p:tag name="KSO_WM_TEMPLATE_CATEGORY" val="diagram"/>
  <p:tag name="KSO_WM_TEMPLATE_INDEX" val="2023146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3"/>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quot;colorType&quot;:1,&quot;foreColorIndex&quot;:14,&quot;pos&quot;:0,&quot;transparency&quot;:0},{&quot;brightness&quot;:0.4000000059604645,&quot;colorType&quot;:1,&quot;foreColorIndex&quot;:5,&quot;pos&quot;:0.9900000095367432,&quot;transparency&quot;:0}],&quot;type&quot;:3},&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brightness&quot;:0.4000000059604645,&quot;colorType&quot;:1,&quot;foreColorIndex&quot;:5}}},&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5,6,5,6,5,6]}"/>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460_2*m_h_i*1_3_2"/>
  <p:tag name="KSO_WM_TEMPLATE_CATEGORY" val="diagram"/>
  <p:tag name="KSO_WM_TEMPLATE_INDEX" val="20231460"/>
  <p:tag name="KSO_WM_UNIT_LAYERLEVEL" val="1_1_1"/>
  <p:tag name="KSO_WM_TAG_VERSION" val="3.0"/>
  <p:tag name="KSO_WM_BEAUTIFY_FLAG" val="#wm#"/>
  <p:tag name="KSO_WM_DIAGRAM_VERSION" val="3"/>
  <p:tag name="KSO_WM_DIAGRAM_COLOR_TRICK" val="1"/>
  <p:tag name="KSO_WM_DIAGRAM_COLOR_TEXT_CAN_REMOVE" val="n"/>
  <p:tag name="KSO_WM_DIAGRAM_GROUP_CODE" val="m1-1"/>
  <p:tag name="KSO_WM_UNIT_TYPE" val="m_h_i"/>
  <p:tag name="KSO_WM_UNIT_INDEX" val="1_3_2"/>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quot;colorType&quot;:2,&quot;pos&quot;:0,&quot;rgb&quot;:&quot;#ffffff&quot;,&quot;transparency&quot;:0},{&quot;brightness&quot;:0.800000011920929,&quot;colorType&quot;:1,&quot;foreColorIndex&quot;:5,&quot;pos&quot;:0.9900000095367432,&quot;transparency&quot;:0}],&quot;type&quot;:3},&quot;glow&quot;:{&quot;colorType&quot;:0},&quot;line&quot;:{&quot;solidLine&quot;:{&quot;brightness&quot;:0.800000011920929,&quot;colorType&quot;:1,&quot;foreColorIndex&quot;:5,&quot;transparency&quot;:0},&quot;type&quot;:1},&quot;shadow&quot;:{&quot;brightness&quot;:0,&quot;colorType&quot;:1,&quot;foreColorIndex&quot;:5,&quot;transparency&quot;:0.9100000262260437},&quot;threeD&quot;:{&quot;curvedSurface&quot;:{&quot;brightness&quot;:0,&quot;colorType&quot;:2,&quot;rgb&quot;:&quot;#000000&quot;},&quot;depth&quot;:{&quot;brightness&quot;:0.4000000059604645,&quot;colorType&quot;:1,&quot;foreColorIndex&quot;:5}}},&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5,6,5,6,5,6]}"/>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m_h_i"/>
  <p:tag name="KSO_WM_UNIT_INDEX" val="1_3_1"/>
  <p:tag name="KSO_WM_UNIT_ID" val="diagram20231460_2*m_h_i*1_3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gradient&quot;:[{&quot;brightness&quot;:-0.25,&quot;colorType&quot;:1,&quot;foreColorIndex&quot;:5,&quot;pos&quot;:0,&quot;transparency&quot;:0},{&quot;brightness&quot;:0.800000011920929,&quot;colorType&quot;:1,&quot;foreColorIndex&quot;:5,&quot;pos&quot;:0.9300000071525574,&quot;transparency&quot;:0}],&quot;type&quot;:3},&quot;glow&quot;:{&quot;colorType&quot;:0},&quot;line&quot;:{&quot;type&quot;:0},&quot;shadow&quot;:{&quot;brightness&quot;:0,&quot;colorType&quot;:1,&quot;foreColorIndex&quot;:5,&quot;transparency&quot;:0.7300000190734863},&quot;threeD&quot;:{&quot;curvedSurface&quot;:{&quot;brightness&quot;:0,&quot;colorType&quot;:2,&quot;rgb&quot;:&quot;#000000&quot;},&quot;depth&quot;:{&quot;colorType&quot;:0}}}}"/>
  <p:tag name="KSO_WM_UNIT_TEXT_FILL_FORE_SCHEMECOLOR_INDEX" val="3"/>
  <p:tag name="KSO_WM_UNIT_TEXT_FILL_TYPE" val="3"/>
  <p:tag name="KSO_WM_DIAGRAM_USE_COLOR_VALUE" val="{&quot;color_scheme&quot;:1,&quot;color_type&quot;:1,&quot;theme_color_indexes&quot;:[5,6,5,6,5,6]}"/>
</p:tagLst>
</file>

<file path=ppt/tags/tag37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1460_2*m_h_a*1_3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gradient&quot;:[{&quot;brightness&quot;:0.4000000059604645,&quot;colorType&quot;:1,&quot;foreColorIndex&quot;:5,&quot;pos&quot;:0,&quot;transparency&quot;:0},{&quot;brightness&quot;:0,&quot;colorType&quot;:1,&quot;foreColorIndex&quot;:5,&quot;pos&quot;:0.23000000417232513,&quot;transparency&quot;:0},{&quot;brightness&quot;:-0.25,&quot;colorType&quot;:1,&quot;foreColorIndex&quot;:5,&quot;pos&quot;:0.8299999833106995,&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
  <p:tag name="KSO_WM_UNIT_TEXT_FILL_TYPE" val="1"/>
  <p:tag name="KSO_WM_UNIT_PRESET_TEXT" val="添加标题"/>
  <p:tag name="KSO_WM_UNIT_TEXT_TYPE" val="1"/>
  <p:tag name="KSO_WM_DIAGRAM_USE_COLOR_VALUE" val="{&quot;color_scheme&quot;:1,&quot;color_type&quot;:1,&quot;theme_color_indexes&quot;:[5,6,5,6,5,6]}"/>
</p:tagLst>
</file>

<file path=ppt/tags/tag37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3_1"/>
  <p:tag name="KSO_WM_UNIT_ID" val="diagram20231460_2*m_h_f*1_3_1"/>
  <p:tag name="KSO_WM_TEMPLATE_CATEGORY" val="diagram"/>
  <p:tag name="KSO_WM_TEMPLATE_INDEX" val="20231460"/>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m1-1"/>
  <p:tag name="KSO_WM_DIAGRAM_MAX_ITEMCNT" val="6"/>
  <p:tag name="KSO_WM_DIAGRAM_MIN_ITEMCNT" val="2"/>
  <p:tag name="KSO_WM_DIAGRAM_VIRTUALLY_FRAME" val="{&quot;height&quot;:415.9749606299212,&quot;left&quot;:42.72967529296875,&quot;top&quot;:195.42503937007874,&quot;width&quot;:444.040649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colorType&quot;:0,&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单击此处输入智能图形项正文，请尽量言简意赅的阐述观点"/>
  <p:tag name="KSO_WM_UNIT_TEXT_TYPE" val="1"/>
  <p:tag name="KSO_WM_DIAGRAM_USE_COLOR_VALUE" val="{&quot;color_scheme&quot;:1,&quot;color_type&quot;:1,&quot;theme_color_indexes&quot;:[5,6,5,6,5,6]}"/>
</p:tagLst>
</file>

<file path=ppt/tags/tag375.xml><?xml version="1.0" encoding="utf-8"?>
<p:tagLst xmlns:p="http://schemas.openxmlformats.org/presentationml/2006/main">
  <p:tag name="KSO_WM_DIAGRAM_VIRTUALLY_FRAME" val="{&quot;height&quot;:537.9000787401575,&quot;left&quot;:-7.874015748031496e-05,&quot;top&quot;:4.35,&quot;width&quot;:960.0000787401575}"/>
</p:tagLst>
</file>

<file path=ppt/tags/tag376.xml><?xml version="1.0" encoding="utf-8"?>
<p:tagLst xmlns:p="http://schemas.openxmlformats.org/presentationml/2006/main">
  <p:tag name="KSO_WM_DIAGRAM_VIRTUALLY_FRAME" val="{&quot;height&quot;:537.9000787401575,&quot;left&quot;:-7.874015748031496e-05,&quot;top&quot;:4.35,&quot;width&quot;:960.0000787401575}"/>
</p:tagLst>
</file>

<file path=ppt/tags/tag377.xml><?xml version="1.0" encoding="utf-8"?>
<p:tagLst xmlns:p="http://schemas.openxmlformats.org/presentationml/2006/main">
  <p:tag name="KSO_WM_DIAGRAM_VIRTUALLY_FRAME" val="{&quot;height&quot;:537.9000787401575,&quot;left&quot;:-7.874015748031496e-05,&quot;top&quot;:4.35,&quot;width&quot;:960.0000787401575}"/>
</p:tagLst>
</file>

<file path=ppt/tags/tag378.xml><?xml version="1.0" encoding="utf-8"?>
<p:tagLst xmlns:p="http://schemas.openxmlformats.org/presentationml/2006/main">
  <p:tag name="KSO_WM_DIAGRAM_VIRTUALLY_FRAME" val="{&quot;height&quot;:537.9000787401575,&quot;left&quot;:-7.874015748031496e-05,&quot;top&quot;:4.35,&quot;width&quot;:960.0000787401575}"/>
</p:tagLst>
</file>

<file path=ppt/tags/tag379.xml><?xml version="1.0" encoding="utf-8"?>
<p:tagLst xmlns:p="http://schemas.openxmlformats.org/presentationml/2006/main">
  <p:tag name="KSO_WM_DIAGRAM_VIRTUALLY_FRAME" val="{&quot;height&quot;:537.9000787401575,&quot;left&quot;:-7.874015748031496e-05,&quot;top&quot;:4.35,&quot;width&quot;:960.0000787401575}"/>
</p:tagLst>
</file>

<file path=ppt/tags/tag380.xml><?xml version="1.0" encoding="utf-8"?>
<p:tagLst xmlns:p="http://schemas.openxmlformats.org/presentationml/2006/main">
  <p:tag name="KSO_WM_DIAGRAM_VIRTUALLY_FRAME" val="{&quot;height&quot;:537.9000787401575,&quot;left&quot;:-7.874015748031496e-05,&quot;top&quot;:4.35,&quot;width&quot;:960.0000787401575}"/>
</p:tagLst>
</file>

<file path=ppt/tags/tag381.xml><?xml version="1.0" encoding="utf-8"?>
<p:tagLst xmlns:p="http://schemas.openxmlformats.org/presentationml/2006/main">
  <p:tag name="KSO_WM_DIAGRAM_VIRTUALLY_FRAME" val="{&quot;height&quot;:537.9000787401575,&quot;left&quot;:-7.874015748031496e-05,&quot;top&quot;:4.35,&quot;width&quot;:960.0000787401575}"/>
</p:tagLst>
</file>

<file path=ppt/tags/tag382.xml><?xml version="1.0" encoding="utf-8"?>
<p:tagLst xmlns:p="http://schemas.openxmlformats.org/presentationml/2006/main">
  <p:tag name="KSO_WM_DIAGRAM_VIRTUALLY_FRAME" val="{&quot;height&quot;:537.9000787401575,&quot;left&quot;:-7.874015748031496e-05,&quot;top&quot;:4.35,&quot;width&quot;:960.0000787401575}"/>
</p:tagLst>
</file>

<file path=ppt/tags/tag383.xml><?xml version="1.0" encoding="utf-8"?>
<p:tagLst xmlns:p="http://schemas.openxmlformats.org/presentationml/2006/main">
  <p:tag name="KSO_WM_DIAGRAM_VIRTUALLY_FRAME" val="{&quot;height&quot;:537.9000787401575,&quot;left&quot;:-7.874015748031496e-05,&quot;top&quot;:4.35,&quot;width&quot;:960.0000787401575}"/>
</p:tagLst>
</file>

<file path=ppt/tags/tag384.xml><?xml version="1.0" encoding="utf-8"?>
<p:tagLst xmlns:p="http://schemas.openxmlformats.org/presentationml/2006/main">
  <p:tag name="KSO_WM_DIAGRAM_VIRTUALLY_FRAME" val="{&quot;height&quot;:537.9000787401575,&quot;left&quot;:-7.874015748031496e-05,&quot;top&quot;:4.35,&quot;width&quot;:960.0000787401575}"/>
</p:tagLst>
</file>

<file path=ppt/tags/tag385.xml><?xml version="1.0" encoding="utf-8"?>
<p:tagLst xmlns:p="http://schemas.openxmlformats.org/presentationml/2006/main">
  <p:tag name="KSO_WM_DIAGRAM_VIRTUALLY_FRAME" val="{&quot;height&quot;:537.9000787401575,&quot;left&quot;:-7.874015748031496e-05,&quot;top&quot;:4.35,&quot;width&quot;:960.0000787401575}"/>
</p:tagLst>
</file>

<file path=ppt/tags/tag386.xml><?xml version="1.0" encoding="utf-8"?>
<p:tagLst xmlns:p="http://schemas.openxmlformats.org/presentationml/2006/main">
  <p:tag name="KSO_WM_DIAGRAM_VIRTUALLY_FRAME" val="{&quot;height&quot;:537.9000787401575,&quot;left&quot;:-7.874015748031496e-05,&quot;top&quot;:4.35,&quot;width&quot;:960.0000787401575}"/>
</p:tagLst>
</file>

<file path=ppt/tags/tag387.xml><?xml version="1.0" encoding="utf-8"?>
<p:tagLst xmlns:p="http://schemas.openxmlformats.org/presentationml/2006/main">
  <p:tag name="KSO_WM_DIAGRAM_VIRTUALLY_FRAME" val="{&quot;height&quot;:537.9000787401575,&quot;left&quot;:-7.874015748031496e-05,&quot;top&quot;:4.35,&quot;width&quot;:960.0000787401575}"/>
</p:tagLst>
</file>

<file path=ppt/tags/tag388.xml><?xml version="1.0" encoding="utf-8"?>
<p:tagLst xmlns:p="http://schemas.openxmlformats.org/presentationml/2006/main">
  <p:tag name="KSO_WM_DIAGRAM_VIRTUALLY_FRAME" val="{&quot;height&quot;:537.9000787401575,&quot;left&quot;:-7.874015748031496e-05,&quot;top&quot;:4.35,&quot;width&quot;:960.0000787401575}"/>
</p:tagLst>
</file>

<file path=ppt/tags/tag389.xml><?xml version="1.0" encoding="utf-8"?>
<p:tagLst xmlns:p="http://schemas.openxmlformats.org/presentationml/2006/main">
  <p:tag name="KSO_WM_DIAGRAM_VIRTUALLY_FRAME" val="{&quot;height&quot;:537.9000787401575,&quot;left&quot;:-7.874015748031496e-05,&quot;top&quot;:4.35,&quot;width&quot;:960.0000787401575}"/>
</p:tagLst>
</file>

<file path=ppt/tags/tag390.xml><?xml version="1.0" encoding="utf-8"?>
<p:tagLst xmlns:p="http://schemas.openxmlformats.org/presentationml/2006/main">
  <p:tag name="KSO_WM_DIAGRAM_VIRTUALLY_FRAME" val="{&quot;height&quot;:537.9000787401575,&quot;left&quot;:-7.874015748031496e-05,&quot;top&quot;:4.35,&quot;width&quot;:960.0000787401575}"/>
</p:tagLst>
</file>

<file path=ppt/tags/tag391.xml><?xml version="1.0" encoding="utf-8"?>
<p:tagLst xmlns:p="http://schemas.openxmlformats.org/presentationml/2006/main">
  <p:tag name="KSO_WM_DIAGRAM_VIRTUALLY_FRAME" val="{&quot;height&quot;:537.9000787401575,&quot;left&quot;:-7.874015748031496e-05,&quot;top&quot;:4.35,&quot;width&quot;:960.0000787401575}"/>
</p:tagLst>
</file>

<file path=ppt/tags/tag392.xml><?xml version="1.0" encoding="utf-8"?>
<p:tagLst xmlns:p="http://schemas.openxmlformats.org/presentationml/2006/main">
  <p:tag name="KSO_WM_DIAGRAM_VIRTUALLY_FRAME" val="{&quot;height&quot;:537.9000787401575,&quot;left&quot;:-7.874015748031496e-05,&quot;top&quot;:4.35,&quot;width&quot;:960.0000787401575}"/>
</p:tagLst>
</file>

<file path=ppt/tags/tag393.xml><?xml version="1.0" encoding="utf-8"?>
<p:tagLst xmlns:p="http://schemas.openxmlformats.org/presentationml/2006/main">
  <p:tag name="KSO_WM_DIAGRAM_VIRTUALLY_FRAME" val="{&quot;height&quot;:537.9000787401575,&quot;left&quot;:-7.874015748031496e-05,&quot;top&quot;:4.35,&quot;width&quot;:960.0000787401575}"/>
</p:tagLst>
</file>

<file path=ppt/tags/tag39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d*1_2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2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39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d*1_4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4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39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d*1_6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6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74_6*l_h_d*1_1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UNIT_VALUE" val="807*468"/>
  <p:tag name="KSO_WM_DIAGRAM_GROUP_CODE" val="l1-1"/>
  <p:tag name="KSO_WM_UNIT_TYPE" val="l_h_d"/>
  <p:tag name="KSO_WM_UNIT_INDEX" val="1_1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3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d*1_3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3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3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d*1_5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5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4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2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3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1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74_6*l_h_a*1_1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0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4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4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6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5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5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d*1_7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7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4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974_6*l_h_i*1_7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7_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0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74_6*l_h_a*1_3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5_1"/>
  <p:tag name="KSO_WM_UNIT_ID" val="diagram20230974_6*l_h_a*1_5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0974_6*l_h_a*1_7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74_6*l_h_a*1_2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74_6*l_h_a*1_4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6_1"/>
  <p:tag name="KSO_WM_UNIT_ID" val="diagram20230974_6*l_h_a*1_6_1"/>
  <p:tag name="KSO_WM_TEMPLATE_CATEGORY" val="diagram"/>
  <p:tag name="KSO_WM_TEMPLATE_INDEX" val="20230974"/>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74_6*l_h_d*1_6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UNIT_VALUE" val="807*468"/>
  <p:tag name="KSO_WM_DIAGRAM_GROUP_CODE" val="l1-1"/>
  <p:tag name="KSO_WM_UNIT_TYPE" val="l_h_d"/>
  <p:tag name="KSO_WM_UNIT_INDEX" val="1_6_1"/>
  <p:tag name="KSO_WM_DIAGRAM_MAX_ITEMCNT" val="7"/>
  <p:tag name="KSO_WM_DIAGRAM_MIN_ITEMCNT" val="2"/>
  <p:tag name="KSO_WM_DIAGRAM_VIRTUALLY_FRAME" val="{&quot;height&quot;:320.8,&quot;left&quot;:5.25,&quot;top&quot;:137.87503937007875,&quot;width&quot;:915.2500787401577}"/>
  <p:tag name="KSO_WM_DIAGRAM_COLOR_MATCH_VALUE" val="{&quot;shape&quot;:{&quot;fill&quot;:{&quot;type&quot;:0},&quot;glow&quot;:{&quot;colorType&quot;:0},&quot;line&quot;:{&quot;solidLine&quot;:{&quot;brightness&quot;:0.800000011920929,&quot;colorType&quot;:1,&quot;foreColorIndex&quot;:5,&quot;transparency&quot;:0},&quot;type&quot;:1},&quot;shadow&quot;:{&quot;brightness&quot;:-0.5,&quot;colorType&quot;:1,&quot;foreColorIndex&quot;:5,&quot;transparency&quot;:0.75},&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PICTURE_SUBTYPE" val="b"/>
  <p:tag name="KSO_WM_DIAGRAM_USE_COLOR_VALUE" val="{&quot;color_scheme&quot;:1,&quot;color_type&quot;:1,&quot;theme_color_indexes&quot;:[5,6,5,6,5,6]}"/>
</p:tagLst>
</file>

<file path=ppt/tags/tag4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74_6*l_h_i*1_6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6_1"/>
  <p:tag name="KSO_WM_DIAGRAM_MAX_ITEMCNT" val="7"/>
  <p:tag name="KSO_WM_DIAGRAM_MIN_ITEMCNT" val="2"/>
  <p:tag name="KSO_WM_DIAGRAM_VIRTUALLY_FRAME" val="{&quot;height&quot;:320.8,&quot;left&quot;:5.25,&quot;top&quot;:137.87503937007875,&quot;width&quot;:915.2500787401577}"/>
  <p:tag name="KSO_WM_DIAGRAM_COLOR_MATCH_VALUE" val="{&quot;shape&quot;:{&quot;fill&quot;:{&quot;gradient&quot;:[{&quot;brightness&quot;:0,&quot;colorType&quot;:1,&quot;foreColorIndex&quot;:5,&quot;pos&quot;:0,&quot;transparency&quot;:1},{&quot;brightness&quot;:0.05000000074505806,&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41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7_1"/>
  <p:tag name="KSO_WM_UNIT_ID" val="diagram20230974_6*l_h_a*1_7_1"/>
  <p:tag name="KSO_WM_TEMPLATE_CATEGORY" val="diagram"/>
  <p:tag name="KSO_WM_TEMPLATE_INDEX" val="20230974"/>
  <p:tag name="KSO_WM_UNIT_LAYERLEVEL" val="1_1_1"/>
  <p:tag name="KSO_WM_TAG_VERSION" val="3.0"/>
  <p:tag name="KSO_WM_DIAGRAM_VERSION" val="3"/>
  <p:tag name="KSO_WM_DIAGRAM_COLOR_TRICK" val="1"/>
  <p:tag name="KSO_WM_DIAGRAM_COLOR_TEXT_CAN_REMOVE" val="n"/>
  <p:tag name="KSO_WM_DIAGRAM_GROUP_CODE" val="l1-1"/>
  <p:tag name="KSO_WM_DIAGRAM_MAX_ITEMCNT" val="7"/>
  <p:tag name="KSO_WM_DIAGRAM_MIN_ITEMCNT" val="2"/>
  <p:tag name="KSO_WM_DIAGRAM_VIRTUALLY_FRAME" val="{&quot;height&quot;:209.62881889763784,&quot;left&quot;:135.55,&quot;top&quot;:40.39622047244093,&quot;width&quot;:713.400078740158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6,5,6,5,6]}"/>
</p:tagLst>
</file>

<file path=ppt/tags/tag418.xml><?xml version="1.0" encoding="utf-8"?>
<p:tagLst xmlns:p="http://schemas.openxmlformats.org/presentationml/2006/main">
  <p:tag name="KSO_WM_DIAGRAM_VIRTUALLY_FRAME" val="{&quot;height&quot;:504.9526771653544,&quot;left&quot;:-5.665039370078739,&quot;top&quot;:18.2,&quot;width&quot;:948.9650393700788}"/>
</p:tagLst>
</file>

<file path=ppt/tags/tag419.xml><?xml version="1.0" encoding="utf-8"?>
<p:tagLst xmlns:p="http://schemas.openxmlformats.org/presentationml/2006/main">
  <p:tag name="KSO_WM_DIAGRAM_VIRTUALLY_FRAME" val="{&quot;height&quot;:504.9526771653544,&quot;left&quot;:-5.665039370078739,&quot;top&quot;:18.2,&quot;width&quot;:948.9650393700788}"/>
</p:tagLst>
</file>

<file path=ppt/tags/tag420.xml><?xml version="1.0" encoding="utf-8"?>
<p:tagLst xmlns:p="http://schemas.openxmlformats.org/presentationml/2006/main">
  <p:tag name="ISLIDE.ICON" val="#405340;#107968;"/>
</p:tagLst>
</file>

<file path=ppt/tags/tag421.xml><?xml version="1.0" encoding="utf-8"?>
<p:tagLst xmlns:p="http://schemas.openxmlformats.org/presentationml/2006/main">
  <p:tag name="ISLIDE.ICON" val="#152795;#167879;"/>
</p:tagLst>
</file>

<file path=ppt/tags/tag422.xml><?xml version="1.0" encoding="utf-8"?>
<p:tagLst xmlns:p="http://schemas.openxmlformats.org/presentationml/2006/main">
  <p:tag name="KSO_WM_FULL_TEXT_BEAUTIFY_COPY_ID" val="9"/>
</p:tagLst>
</file>

<file path=ppt/tags/tag42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00189_3*m_h_i*1_1_1"/>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00189_3*m_h_i*1_2_1"/>
  <p:tag name="KSO_WM_TEMPLATE_CATEGORY" val="diagram"/>
  <p:tag name="KSO_WM_TEMPLATE_INDEX" val="20200189"/>
  <p:tag name="KSO_WM_UNIT_LAYERLEVEL" val="1_1_1"/>
  <p:tag name="KSO_WM_TAG_VERSION" val="1.0"/>
  <p:tag name="KSO_WM_BEAUTIFY_FLAG" val="#wm#"/>
  <p:tag name="KSO_WM_UNIT_FILL_FORE_SCHEMECOLOR_INDEX" val="6"/>
  <p:tag name="KSO_WM_UNIT_FILL_TYPE" val="1"/>
  <p:tag name="KSO_WM_DIAGRAM_VIRTUALLY_FRAME" val="{&quot;height&quot;:447.5710236220472,&quot;left&quot;:81.7,&quot;top&quot;:67.42897637795275,&quot;width&quot;:802.55}"/>
</p:tagLst>
</file>

<file path=ppt/tags/tag4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00189_3*m_h_i*1_3_1"/>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 name="KSO_WM_DIAGRAM_VIRTUALLY_FRAME" val="{&quot;height&quot;:447.5710236220472,&quot;left&quot;:81.7,&quot;top&quot;:67.42897637795275,&quot;width&quot;:802.55}"/>
</p:tagLst>
</file>

<file path=ppt/tags/tag4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00189_3*m_h_i*1_4_1"/>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200189_3*m_h_i*1_4_2"/>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89_3*m_h_i*1_3_2"/>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 name="KSO_WM_DIAGRAM_VIRTUALLY_FRAME" val="{&quot;height&quot;:447.5710236220472,&quot;left&quot;:81.7,&quot;top&quot;:67.42897637795275,&quot;width&quot;:802.55}"/>
</p:tagLst>
</file>

<file path=ppt/tags/tag4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00189_3*m_h_i*1_2_2"/>
  <p:tag name="KSO_WM_TEMPLATE_CATEGORY" val="diagram"/>
  <p:tag name="KSO_WM_TEMPLATE_INDEX" val="20200189"/>
  <p:tag name="KSO_WM_UNIT_LAYERLEVEL" val="1_1_1"/>
  <p:tag name="KSO_WM_TAG_VERSION" val="1.0"/>
  <p:tag name="KSO_WM_BEAUTIFY_FLAG" val="#wm#"/>
  <p:tag name="KSO_WM_UNIT_FILL_FORE_SCHEMECOLOR_INDEX" val="6"/>
  <p:tag name="KSO_WM_UNIT_FILL_TYPE" val="1"/>
  <p:tag name="KSO_WM_DIAGRAM_VIRTUALLY_FRAME" val="{&quot;height&quot;:447.5710236220472,&quot;left&quot;:81.7,&quot;top&quot;:67.42897637795275,&quot;width&quot;:802.55}"/>
</p:tagLst>
</file>

<file path=ppt/tags/tag4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2"/>
  <p:tag name="KSO_WM_UNIT_ID" val="diagram20200189_3*m_h_i*1_1_2"/>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00189_3*m_h_i*1_2_3"/>
  <p:tag name="KSO_WM_TEMPLATE_CATEGORY" val="diagram"/>
  <p:tag name="KSO_WM_TEMPLATE_INDEX" val="20200189"/>
  <p:tag name="KSO_WM_UNIT_LAYERLEVEL" val="1_1_1"/>
  <p:tag name="KSO_WM_TAG_VERSION" val="1.0"/>
  <p:tag name="KSO_WM_BEAUTIFY_FLAG" val="#wm#"/>
  <p:tag name="KSO_WM_UNIT_FILL_FORE_SCHEMECOLOR_INDEX" val="6"/>
  <p:tag name="KSO_WM_UNIT_FILL_TYPE" val="1"/>
  <p:tag name="KSO_WM_DIAGRAM_VIRTUALLY_FRAME" val="{&quot;height&quot;:447.5710236220472,&quot;left&quot;:81.7,&quot;top&quot;:67.42897637795275,&quot;width&quot;:802.55}"/>
</p:tagLst>
</file>

<file path=ppt/tags/tag4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200189_3*m_h_i*1_3_3"/>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 name="KSO_WM_DIAGRAM_VIRTUALLY_FRAME" val="{&quot;height&quot;:447.5710236220472,&quot;left&quot;:81.7,&quot;top&quot;:67.42897637795275,&quot;width&quot;:802.55}"/>
</p:tagLst>
</file>

<file path=ppt/tags/tag4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200189_3*m_h_i*1_4_3"/>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00189_3*m_h_i*1_1_3"/>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200189_3*m_h_i*1_1_4"/>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20200189_3*m_h_i*1_2_4"/>
  <p:tag name="KSO_WM_TEMPLATE_CATEGORY" val="diagram"/>
  <p:tag name="KSO_WM_TEMPLATE_INDEX" val="20200189"/>
  <p:tag name="KSO_WM_UNIT_LAYERLEVEL" val="1_1_1"/>
  <p:tag name="KSO_WM_TAG_VERSION" val="1.0"/>
  <p:tag name="KSO_WM_BEAUTIFY_FLAG" val="#wm#"/>
  <p:tag name="KSO_WM_UNIT_FILL_FORE_SCHEMECOLOR_INDEX" val="6"/>
  <p:tag name="KSO_WM_UNIT_FILL_TYPE" val="1"/>
  <p:tag name="KSO_WM_DIAGRAM_VIRTUALLY_FRAME" val="{&quot;height&quot;:447.5710236220472,&quot;left&quot;:81.7,&quot;top&quot;:67.42897637795275,&quot;width&quot;:802.55}"/>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4"/>
  <p:tag name="KSO_WM_UNIT_ID" val="diagram20200189_3*m_h_i*1_3_4"/>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 name="KSO_WM_DIAGRAM_VIRTUALLY_FRAME" val="{&quot;height&quot;:447.5710236220472,&quot;left&quot;:81.7,&quot;top&quot;:67.42897637795275,&quot;width&quot;:802.55}"/>
</p:tagLst>
</file>

<file path=ppt/tags/tag4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20200189_3*m_h_i*1_4_4"/>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5"/>
  <p:tag name="KSO_WM_UNIT_ID" val="diagram20200189_3*m_h_i*1_1_5"/>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5"/>
  <p:tag name="KSO_WM_UNIT_ID" val="diagram20200189_3*m_h_i*1_4_5"/>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41.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1_1"/>
  <p:tag name="KSO_WM_UNIT_ID" val="diagram20200189_3*m_h_a*1_1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42.xml><?xml version="1.0" encoding="utf-8"?>
<p:tagLst xmlns:p="http://schemas.openxmlformats.org/presentationml/2006/main">
  <p:tag name="KSO_WM_UNIT_SUBTYPE" val="a"/>
  <p:tag name="KSO_WM_UNIT_PRESET_TEXT" val="单击此处添加文本具体内容"/>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TYPE" val="m_h_f"/>
  <p:tag name="KSO_WM_UNIT_INDEX" val="1_1_1"/>
  <p:tag name="KSO_WM_UNIT_ID" val="diagram20200189_3*m_h_f*1_1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6"/>
  <p:tag name="KSO_WM_UNIT_ID" val="diagram20200189_3*m_h_i*1_4_6"/>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7"/>
  <p:tag name="KSO_WM_UNIT_ID" val="diagram20200189_3*m_h_i*1_4_7"/>
  <p:tag name="KSO_WM_TEMPLATE_CATEGORY" val="diagram"/>
  <p:tag name="KSO_WM_TEMPLATE_INDEX" val="20200189"/>
  <p:tag name="KSO_WM_UNIT_LAYERLEVEL" val="1_1_1"/>
  <p:tag name="KSO_WM_TAG_VERSION" val="1.0"/>
  <p:tag name="KSO_WM_BEAUTIFY_FLAG" val="#wm#"/>
  <p:tag name="KSO_WM_UNIT_FILL_FORE_SCHEMECOLOR_INDEX" val="8"/>
  <p:tag name="KSO_WM_UNIT_FILL_TYPE" val="1"/>
  <p:tag name="KSO_WM_DIAGRAM_VIRTUALLY_FRAME" val="{&quot;height&quot;:447.5710236220472,&quot;left&quot;:81.7,&quot;top&quot;:67.42897637795275,&quot;width&quot;:802.55}"/>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5"/>
  <p:tag name="KSO_WM_UNIT_ID" val="diagram20200189_3*m_h_i*1_3_5"/>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 name="KSO_WM_DIAGRAM_VIRTUALLY_FRAME" val="{&quot;height&quot;:447.5710236220472,&quot;left&quot;:81.7,&quot;top&quot;:67.42897637795275,&quot;width&quot;:802.55}"/>
</p:tagLst>
</file>

<file path=ppt/tags/tag4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6"/>
  <p:tag name="KSO_WM_UNIT_ID" val="diagram20200189_3*m_h_i*1_3_6"/>
  <p:tag name="KSO_WM_TEMPLATE_CATEGORY" val="diagram"/>
  <p:tag name="KSO_WM_TEMPLATE_INDEX" val="20200189"/>
  <p:tag name="KSO_WM_UNIT_LAYERLEVEL" val="1_1_1"/>
  <p:tag name="KSO_WM_TAG_VERSION" val="1.0"/>
  <p:tag name="KSO_WM_BEAUTIFY_FLAG" val="#wm#"/>
  <p:tag name="KSO_WM_UNIT_FILL_FORE_SCHEMECOLOR_INDEX" val="7"/>
  <p:tag name="KSO_WM_UNIT_FILL_TYPE" val="1"/>
  <p:tag name="KSO_WM_DIAGRAM_VIRTUALLY_FRAME" val="{&quot;height&quot;:447.5710236220472,&quot;left&quot;:81.7,&quot;top&quot;:67.42897637795275,&quot;width&quot;:802.55}"/>
</p:tagLst>
</file>

<file path=ppt/tags/tag4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5"/>
  <p:tag name="KSO_WM_UNIT_ID" val="diagram20200189_3*m_h_i*1_2_5"/>
  <p:tag name="KSO_WM_TEMPLATE_CATEGORY" val="diagram"/>
  <p:tag name="KSO_WM_TEMPLATE_INDEX" val="20200189"/>
  <p:tag name="KSO_WM_UNIT_LAYERLEVEL" val="1_1_1"/>
  <p:tag name="KSO_WM_TAG_VERSION" val="1.0"/>
  <p:tag name="KSO_WM_BEAUTIFY_FLAG" val="#wm#"/>
  <p:tag name="KSO_WM_UNIT_FILL_FORE_SCHEMECOLOR_INDEX" val="6"/>
  <p:tag name="KSO_WM_UNIT_FILL_TYPE" val="1"/>
  <p:tag name="KSO_WM_DIAGRAM_VIRTUALLY_FRAME" val="{&quot;height&quot;:447.5710236220472,&quot;left&quot;:81.7,&quot;top&quot;:67.42897637795275,&quot;width&quot;:802.55}"/>
</p:tagLst>
</file>

<file path=ppt/tags/tag4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6"/>
  <p:tag name="KSO_WM_UNIT_ID" val="diagram20200189_3*m_h_i*1_2_6"/>
  <p:tag name="KSO_WM_TEMPLATE_CATEGORY" val="diagram"/>
  <p:tag name="KSO_WM_TEMPLATE_INDEX" val="20200189"/>
  <p:tag name="KSO_WM_UNIT_LAYERLEVEL" val="1_1_1"/>
  <p:tag name="KSO_WM_TAG_VERSION" val="1.0"/>
  <p:tag name="KSO_WM_BEAUTIFY_FLAG" val="#wm#"/>
  <p:tag name="KSO_WM_UNIT_FILL_FORE_SCHEMECOLOR_INDEX" val="6"/>
  <p:tag name="KSO_WM_UNIT_FILL_TYPE" val="1"/>
  <p:tag name="KSO_WM_DIAGRAM_VIRTUALLY_FRAME" val="{&quot;height&quot;:447.5710236220472,&quot;left&quot;:81.7,&quot;top&quot;:67.42897637795275,&quot;width&quot;:802.55}"/>
</p:tagLst>
</file>

<file path=ppt/tags/tag44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6"/>
  <p:tag name="KSO_WM_UNIT_ID" val="diagram20200189_3*m_h_i*1_1_6"/>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5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7"/>
  <p:tag name="KSO_WM_UNIT_ID" val="diagram20200189_3*m_h_i*1_1_7"/>
  <p:tag name="KSO_WM_TEMPLATE_CATEGORY" val="diagram"/>
  <p:tag name="KSO_WM_TEMPLATE_INDEX" val="20200189"/>
  <p:tag name="KSO_WM_UNIT_LAYERLEVEL" val="1_1_1"/>
  <p:tag name="KSO_WM_TAG_VERSION" val="1.0"/>
  <p:tag name="KSO_WM_BEAUTIFY_FLAG" val="#wm#"/>
  <p:tag name="KSO_WM_UNIT_FILL_FORE_SCHEMECOLOR_INDEX" val="5"/>
  <p:tag name="KSO_WM_UNIT_FILL_TYPE" val="1"/>
  <p:tag name="KSO_WM_DIAGRAM_VIRTUALLY_FRAME" val="{&quot;height&quot;:447.5710236220472,&quot;left&quot;:81.7,&quot;top&quot;:67.42897637795275,&quot;width&quot;:802.55}"/>
</p:tagLst>
</file>

<file path=ppt/tags/tag451.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2_1"/>
  <p:tag name="KSO_WM_UNIT_ID" val="diagram20200189_3*m_h_a*1_2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52.xml><?xml version="1.0" encoding="utf-8"?>
<p:tagLst xmlns:p="http://schemas.openxmlformats.org/presentationml/2006/main">
  <p:tag name="KSO_WM_UNIT_SUBTYPE" val="a"/>
  <p:tag name="KSO_WM_UNIT_PRESET_TEXT" val="单击此处添加文本具体内容"/>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TYPE" val="m_h_f"/>
  <p:tag name="KSO_WM_UNIT_INDEX" val="1_2_1"/>
  <p:tag name="KSO_WM_UNIT_ID" val="diagram20200189_3*m_h_f*1_2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53.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3_1"/>
  <p:tag name="KSO_WM_UNIT_ID" val="diagram20200189_3*m_h_a*1_3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54.xml><?xml version="1.0" encoding="utf-8"?>
<p:tagLst xmlns:p="http://schemas.openxmlformats.org/presentationml/2006/main">
  <p:tag name="KSO_WM_UNIT_SUBTYPE" val="a"/>
  <p:tag name="KSO_WM_UNIT_PRESET_TEXT" val="单击此处添加文本具体内容"/>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TYPE" val="m_h_f"/>
  <p:tag name="KSO_WM_UNIT_INDEX" val="1_3_1"/>
  <p:tag name="KSO_WM_UNIT_ID" val="diagram20200189_3*m_h_f*1_3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55.xml><?xml version="1.0" encoding="utf-8"?>
<p:tagLst xmlns:p="http://schemas.openxmlformats.org/presentationml/2006/main">
  <p:tag name="KSO_WM_UNIT_ISCONTENTSTITLE" val="0"/>
  <p:tag name="KSO_WM_UNIT_ISNUMDGMTITLE" val="0"/>
  <p:tag name="KSO_WM_UNIT_PRESET_TEXT" val="添加标题"/>
  <p:tag name="KSO_WM_UNIT_NOCLEAR" val="0"/>
  <p:tag name="KSO_WM_UNIT_VALUE" val="5"/>
  <p:tag name="KSO_WM_UNIT_HIGHLIGHT" val="0"/>
  <p:tag name="KSO_WM_UNIT_COMPATIBLE" val="0"/>
  <p:tag name="KSO_WM_UNIT_DIAGRAM_ISNUMVISUAL" val="0"/>
  <p:tag name="KSO_WM_UNIT_DIAGRAM_ISREFERUNIT" val="0"/>
  <p:tag name="KSO_WM_DIAGRAM_GROUP_CODE" val="m1-1"/>
  <p:tag name="KSO_WM_UNIT_TYPE" val="m_h_a"/>
  <p:tag name="KSO_WM_UNIT_INDEX" val="1_4_1"/>
  <p:tag name="KSO_WM_UNIT_ID" val="diagram20200189_3*m_h_a*1_4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56.xml><?xml version="1.0" encoding="utf-8"?>
<p:tagLst xmlns:p="http://schemas.openxmlformats.org/presentationml/2006/main">
  <p:tag name="KSO_WM_UNIT_SUBTYPE" val="a"/>
  <p:tag name="KSO_WM_UNIT_PRESET_TEXT" val="单击此处添加文本具体内容"/>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TYPE" val="m_h_f"/>
  <p:tag name="KSO_WM_UNIT_INDEX" val="1_4_1"/>
  <p:tag name="KSO_WM_UNIT_ID" val="diagram20200189_3*m_h_f*1_4_1"/>
  <p:tag name="KSO_WM_TEMPLATE_CATEGORY" val="diagram"/>
  <p:tag name="KSO_WM_TEMPLATE_INDEX" val="20200189"/>
  <p:tag name="KSO_WM_UNIT_LAYERLEVEL" val="1_1_1"/>
  <p:tag name="KSO_WM_TAG_VERSION" val="1.0"/>
  <p:tag name="KSO_WM_BEAUTIFY_FLAG" val="#wm#"/>
  <p:tag name="KSO_WM_UNIT_TEXT_FILL_FORE_SCHEMECOLOR_INDEX" val="14"/>
  <p:tag name="KSO_WM_UNIT_TEXT_FILL_TYPE" val="1"/>
  <p:tag name="KSO_WM_DIAGRAM_VIRTUALLY_FRAME" val="{&quot;height&quot;:447.5710236220472,&quot;left&quot;:81.7,&quot;top&quot;:67.42897637795275,&quot;width&quot;:802.55}"/>
</p:tagLst>
</file>

<file path=ppt/tags/tag457.xml><?xml version="1.0" encoding="utf-8"?>
<p:tagLst xmlns:p="http://schemas.openxmlformats.org/presentationml/2006/main">
  <p:tag name="KSO_WM_FULL_TEXT_BEAUTIFY_COPY_ID" val="151002177"/>
</p:tagLst>
</file>

<file path=ppt/tags/tag458.xml><?xml version="1.0" encoding="utf-8"?>
<p:tagLst xmlns:p="http://schemas.openxmlformats.org/presentationml/2006/main">
  <p:tag name="TABLE_ENDDRAG_ORIGIN_RECT" val="158*129"/>
  <p:tag name="TABLE_ENDDRAG_RECT" val="404*73*158*129"/>
</p:tagLst>
</file>

<file path=ppt/tags/tag459.xml><?xml version="1.0" encoding="utf-8"?>
<p:tagLst xmlns:p="http://schemas.openxmlformats.org/presentationml/2006/main">
  <p:tag name="TABLE_ENDDRAG_ORIGIN_RECT" val="156*122"/>
  <p:tag name="TABLE_ENDDRAG_RECT" val="128*385*156*122"/>
</p:tagLst>
</file>

<file path=ppt/tags/tag460.xml><?xml version="1.0" encoding="utf-8"?>
<p:tagLst xmlns:p="http://schemas.openxmlformats.org/presentationml/2006/main">
  <p:tag name="TABLE_ENDDRAG_ORIGIN_RECT" val="145*117"/>
  <p:tag name="TABLE_ENDDRAG_RECT" val="162*206*145*117"/>
</p:tagLst>
</file>

<file path=ppt/tags/tag461.xml><?xml version="1.0" encoding="utf-8"?>
<p:tagLst xmlns:p="http://schemas.openxmlformats.org/presentationml/2006/main">
  <p:tag name="TABLE_ENDDRAG_ORIGIN_RECT" val="236*128"/>
  <p:tag name="TABLE_ENDDRAG_RECT" val="684*202*236*128"/>
</p:tagLst>
</file>

<file path=ppt/tags/tag462.xml><?xml version="1.0" encoding="utf-8"?>
<p:tagLst xmlns:p="http://schemas.openxmlformats.org/presentationml/2006/main">
  <p:tag name="KSO_WM_FULL_TEXT_BEAUTIFY_COPY_ID" val="112644"/>
</p:tagLst>
</file>

<file path=ppt/tags/tag4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4"/>
  <p:tag name="KSO_WM_UNIT_ID" val="diagram20227970_5*l_h_i*1_1_4"/>
  <p:tag name="KSO_WM_TEMPLATE_CATEGORY" val="diagram"/>
  <p:tag name="KSO_WM_TEMPLATE_INDEX" val="20227970"/>
  <p:tag name="KSO_WM_UNIT_LAYERLEVEL" val="1_1_1"/>
  <p:tag name="KSO_WM_TAG_VERSION" val="1.0"/>
  <p:tag name="KSO_WM_BEAUTIFY_FLAG" val="#wm#"/>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64.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27970_5*l_h_a*1_1_1"/>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5"/>
  <p:tag name="KSO_WM_UNIT_TEXT_FILL_TYPE" val="1"/>
  <p:tag name="KSO_WM_UNIT_USESOURCEFORMAT_APPLY" val="1"/>
  <p:tag name="KSO_WM_DIAGRAM_VIRTUALLY_FRAME" val="{&quot;height&quot;:472.6,&quot;left&quot;:76.9,&quot;top&quot;:42.2,&quot;width&quot;:813}"/>
</p:tagLst>
</file>

<file path=ppt/tags/tag4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4"/>
  <p:tag name="KSO_WM_UNIT_ID" val="diagram20227970_5*l_h_i*1_2_4"/>
  <p:tag name="KSO_WM_TEMPLATE_CATEGORY" val="diagram"/>
  <p:tag name="KSO_WM_TEMPLATE_INDEX" val="20227970"/>
  <p:tag name="KSO_WM_UNIT_LAYERLEVEL" val="1_1_1"/>
  <p:tag name="KSO_WM_TAG_VERSION" val="1.0"/>
  <p:tag name="KSO_WM_BEAUTIFY_FLAG" val="#wm#"/>
  <p:tag name="KSO_WM_UNIT_LINE_FORE_SCHEMECOLOR_INDEX_BRIGHTNESS" val="0"/>
  <p:tag name="KSO_WM_UNIT_LINE_FORE_SCHEMECOLOR_INDEX" val="8"/>
  <p:tag name="KSO_WM_UNIT_LINE_FILL_TYPE" val="2"/>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66.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27970_5*l_h_a*1_2_1"/>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8"/>
  <p:tag name="KSO_WM_UNIT_TEXT_FILL_TYPE" val="1"/>
  <p:tag name="KSO_WM_UNIT_USESOURCEFORMAT_APPLY" val="1"/>
  <p:tag name="KSO_WM_DIAGRAM_VIRTUALLY_FRAME" val="{&quot;height&quot;:472.6,&quot;left&quot;:76.9,&quot;top&quot;:42.2,&quot;width&quot;:813}"/>
</p:tagLst>
</file>

<file path=ppt/tags/tag4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4"/>
  <p:tag name="KSO_WM_UNIT_ID" val="diagram20227970_5*l_h_i*1_3_4"/>
  <p:tag name="KSO_WM_TEMPLATE_CATEGORY" val="diagram"/>
  <p:tag name="KSO_WM_TEMPLATE_INDEX" val="20227970"/>
  <p:tag name="KSO_WM_UNIT_LAYERLEVEL" val="1_1_1"/>
  <p:tag name="KSO_WM_TAG_VERSION" val="1.0"/>
  <p:tag name="KSO_WM_BEAUTIFY_FLAG" val="#wm#"/>
  <p:tag name="KSO_WM_UNIT_LINE_FORE_SCHEMECOLOR_INDEX_BRIGHTNESS" val="0"/>
  <p:tag name="KSO_WM_UNIT_LINE_FORE_SCHEMECOLOR_INDEX" val="6"/>
  <p:tag name="KSO_WM_UNIT_LINE_FILL_TYPE" val="2"/>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68.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27970_5*l_h_a*1_3_1"/>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6"/>
  <p:tag name="KSO_WM_UNIT_TEXT_FILL_TYPE" val="1"/>
  <p:tag name="KSO_WM_UNIT_USESOURCEFORMAT_APPLY" val="1"/>
  <p:tag name="KSO_WM_DIAGRAM_VIRTUALLY_FRAME" val="{&quot;height&quot;:472.6,&quot;left&quot;:76.9,&quot;top&quot;:42.2,&quot;width&quot;:813}"/>
</p:tagLst>
</file>

<file path=ppt/tags/tag4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4"/>
  <p:tag name="KSO_WM_UNIT_ID" val="diagram20227970_5*l_h_i*1_4_4"/>
  <p:tag name="KSO_WM_TEMPLATE_CATEGORY" val="diagram"/>
  <p:tag name="KSO_WM_TEMPLATE_INDEX" val="20227970"/>
  <p:tag name="KSO_WM_UNIT_LAYERLEVEL" val="1_1_1"/>
  <p:tag name="KSO_WM_TAG_VERSION" val="1.0"/>
  <p:tag name="KSO_WM_BEAUTIFY_FLAG" val="#wm#"/>
  <p:tag name="KSO_WM_UNIT_LINE_FORE_SCHEMECOLOR_INDEX_BRIGHTNESS" val="0"/>
  <p:tag name="KSO_WM_UNIT_LINE_FORE_SCHEMECOLOR_INDEX" val="9"/>
  <p:tag name="KSO_WM_UNIT_LINE_FILL_TYPE" val="2"/>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70.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27970_5*l_h_a*1_4_1"/>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9"/>
  <p:tag name="KSO_WM_UNIT_TEXT_FILL_TYPE" val="1"/>
  <p:tag name="KSO_WM_UNIT_USESOURCEFORMAT_APPLY" val="1"/>
  <p:tag name="KSO_WM_DIAGRAM_VIRTUALLY_FRAME" val="{&quot;height&quot;:472.6,&quot;left&quot;:76.9,&quot;top&quot;:42.2,&quot;width&quot;:813}"/>
</p:tagLst>
</file>

<file path=ppt/tags/tag4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4"/>
  <p:tag name="KSO_WM_UNIT_ID" val="diagram20227970_5*l_h_i*1_5_4"/>
  <p:tag name="KSO_WM_TEMPLATE_CATEGORY" val="diagram"/>
  <p:tag name="KSO_WM_TEMPLATE_INDEX" val="20227970"/>
  <p:tag name="KSO_WM_UNIT_LAYERLEVEL" val="1_1_1"/>
  <p:tag name="KSO_WM_TAG_VERSION" val="1.0"/>
  <p:tag name="KSO_WM_BEAUTIFY_FLAG" val="#wm#"/>
  <p:tag name="KSO_WM_UNIT_USESOURCEFORMAT_APPLY" val="1"/>
  <p:tag name="KSO_WM_DIAGRAM_VIRTUALLY_FRAME" val="{&quot;height&quot;:472.6,&quot;left&quot;:76.9,&quot;top&quot;:42.2,&quot;width&quot;:813}"/>
</p:tagLst>
</file>

<file path=ppt/tags/tag4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1_1"/>
  <p:tag name="KSO_WM_UNIT_ID" val="diagram20227970_5*l_h_i*1_1_1"/>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2_1"/>
  <p:tag name="KSO_WM_UNIT_ID" val="diagram20227970_5*l_h_i*1_2_1"/>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3_1"/>
  <p:tag name="KSO_WM_UNIT_ID" val="diagram20227970_5*l_h_i*1_3_1"/>
  <p:tag name="KSO_WM_TEMPLATE_CATEGORY" val="diagram"/>
  <p:tag name="KSO_WM_TEMPLATE_INDEX" val="20227970"/>
  <p:tag name="KSO_WM_UNIT_LAYERLEVEL" val="1_1_1"/>
  <p:tag name="KSO_WM_TAG_VERSION" val="1.0"/>
  <p:tag name="KSO_WM_BEAUTIFY_FLAG" val="#wm#"/>
  <p:tag name="KSO_WM_UNIT_FILL_FORE_SCHEMECOLOR_INDEX_BRIGHTNESS" val="0.4"/>
  <p:tag name="KSO_WM_UNIT_FILL_FORE_SCHEMECOLOR_INDEX" val="6"/>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7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4_1"/>
  <p:tag name="KSO_WM_UNIT_ID" val="diagram20227970_5*l_h_i*1_4_1"/>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9"/>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e"/>
  <p:tag name="KSO_WM_UNIT_TYPE" val="l_h_i"/>
  <p:tag name="KSO_WM_UNIT_INDEX" val="1_5_1"/>
  <p:tag name="KSO_WM_UNIT_ID" val="diagram20227970_5*l_h_i*1_5_1"/>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10"/>
  <p:tag name="KSO_WM_UNIT_FILL_TYPE" val="1"/>
  <p:tag name="KSO_WM_UNIT_TEXT_FILL_FORE_SCHEMECOLOR_INDEX_BRIGHTNESS" val="0"/>
  <p:tag name="KSO_WM_UNIT_TEXT_FILL_FORE_SCHEMECOLOR_INDEX" val="2"/>
  <p:tag name="KSO_WM_UNIT_TEXT_FILL_TYPE" val="1"/>
  <p:tag name="KSO_WM_UNIT_USESOURCEFORMAT_APPLY" val="1"/>
  <p:tag name="KSO_WM_DIAGRAM_VIRTUALLY_FRAME" val="{&quot;height&quot;:472.6,&quot;left&quot;:76.9,&quot;top&quot;:42.2,&quot;width&quot;:813}"/>
</p:tagLst>
</file>

<file path=ppt/tags/tag4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2"/>
  <p:tag name="KSO_WM_UNIT_ID" val="diagram20227970_5*l_h_i*1_1_2"/>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72.6,&quot;left&quot;:76.9,&quot;top&quot;:42.2,&quot;width&quot;:813}"/>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2"/>
  <p:tag name="KSO_WM_UNIT_ID" val="diagram20227970_5*l_h_i*1_2_2"/>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72.6,&quot;left&quot;:76.9,&quot;top&quot;:42.2,&quot;width&quot;:813}"/>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2"/>
  <p:tag name="KSO_WM_UNIT_ID" val="diagram20227970_5*l_h_i*1_3_2"/>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72.6,&quot;left&quot;:76.9,&quot;top&quot;:42.2,&quot;width&quot;:813}"/>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2"/>
  <p:tag name="KSO_WM_UNIT_ID" val="diagram20227970_5*l_h_i*1_4_2"/>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72.6,&quot;left&quot;:76.9,&quot;top&quot;:42.2,&quot;width&quot;:813}"/>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2"/>
  <p:tag name="KSO_WM_UNIT_ID" val="diagram20227970_5*l_h_i*1_5_2"/>
  <p:tag name="KSO_WM_TEMPLATE_CATEGORY" val="diagram"/>
  <p:tag name="KSO_WM_TEMPLATE_INDEX" val="20227970"/>
  <p:tag name="KSO_WM_UNIT_LAYERLEVEL" val="1_1_1"/>
  <p:tag name="KSO_WM_TAG_VERSION" val="1.0"/>
  <p:tag name="KSO_WM_BEAUTIFY_FLAG" val="#wm#"/>
  <p:tag name="KSO_WM_UNIT_TEXT_FILL_FORE_SCHEMECOLOR_INDEX_BRIGHTNESS" val="0"/>
  <p:tag name="KSO_WM_UNIT_TEXT_FILL_FORE_SCHEMECOLOR_INDEX" val="14"/>
  <p:tag name="KSO_WM_UNIT_TEXT_FILL_TYPE" val="1"/>
  <p:tag name="KSO_WM_UNIT_USESOURCEFORMAT_APPLY" val="1"/>
  <p:tag name="KSO_WM_DIAGRAM_VIRTUALLY_FRAME" val="{&quot;height&quot;:472.6,&quot;left&quot;:76.9,&quot;top&quot;:42.2,&quot;width&quot;:813}"/>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27970_5*l_h_i*1_1_3"/>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LINE_FORE_SCHEMECOLOR_INDEX_BRIGHTNESS" val="0"/>
  <p:tag name="KSO_WM_UNIT_LINE_FORE_SCHEMECOLOR_INDEX" val="16"/>
  <p:tag name="KSO_WM_UNIT_LINE_FILL_TYPE" val="2"/>
  <p:tag name="KSO_WM_UNIT_TEXT_FILL_FORE_SCHEMECOLOR_INDEX_BRIGHTNESS" val="0"/>
  <p:tag name="KSO_WM_UNIT_TEXT_FILL_FORE_SCHEMECOLOR_INDEX" val="13"/>
  <p:tag name="KSO_WM_UNIT_TEXT_FILL_TYPE" val="1"/>
  <p:tag name="KSO_WM_UNIT_USESOURCEFORMAT_APPLY" val="1"/>
  <p:tag name="KSO_WM_DIAGRAM_VIRTUALLY_FRAME" val="{&quot;height&quot;:472.6,&quot;left&quot;:76.9,&quot;top&quot;:42.2,&quot;width&quot;:813}"/>
</p:tagLst>
</file>

<file path=ppt/tags/tag48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3"/>
  <p:tag name="KSO_WM_UNIT_ID" val="diagram20227970_5*l_h_i*1_3_3"/>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6"/>
  <p:tag name="KSO_WM_UNIT_FILL_TYPE" val="1"/>
  <p:tag name="KSO_WM_UNIT_LINE_FORE_SCHEMECOLOR_INDEX_BRIGHTNESS" val="0"/>
  <p:tag name="KSO_WM_UNIT_LINE_FORE_SCHEMECOLOR_INDEX" val="16"/>
  <p:tag name="KSO_WM_UNIT_LINE_FILL_TYPE" val="2"/>
  <p:tag name="KSO_WM_UNIT_TEXT_FILL_FORE_SCHEMECOLOR_INDEX_BRIGHTNESS" val="0"/>
  <p:tag name="KSO_WM_UNIT_TEXT_FILL_FORE_SCHEMECOLOR_INDEX" val="13"/>
  <p:tag name="KSO_WM_UNIT_TEXT_FILL_TYPE" val="1"/>
  <p:tag name="KSO_WM_UNIT_USESOURCEFORMAT_APPLY" val="1"/>
  <p:tag name="KSO_WM_DIAGRAM_VIRTUALLY_FRAME" val="{&quot;height&quot;:472.6,&quot;left&quot;:76.9,&quot;top&quot;:42.2,&quot;width&quot;:813}"/>
</p:tagLst>
</file>

<file path=ppt/tags/tag48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3"/>
  <p:tag name="KSO_WM_UNIT_ID" val="diagram20227970_5*l_h_i*1_4_3"/>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9"/>
  <p:tag name="KSO_WM_UNIT_FILL_TYPE" val="1"/>
  <p:tag name="KSO_WM_UNIT_LINE_FORE_SCHEMECOLOR_INDEX_BRIGHTNESS" val="0"/>
  <p:tag name="KSO_WM_UNIT_LINE_FORE_SCHEMECOLOR_INDEX" val="16"/>
  <p:tag name="KSO_WM_UNIT_LINE_FILL_TYPE" val="2"/>
  <p:tag name="KSO_WM_UNIT_TEXT_FILL_FORE_SCHEMECOLOR_INDEX_BRIGHTNESS" val="0"/>
  <p:tag name="KSO_WM_UNIT_TEXT_FILL_FORE_SCHEMECOLOR_INDEX" val="13"/>
  <p:tag name="KSO_WM_UNIT_TEXT_FILL_TYPE" val="1"/>
  <p:tag name="KSO_WM_UNIT_USESOURCEFORMAT_APPLY" val="1"/>
  <p:tag name="KSO_WM_DIAGRAM_VIRTUALLY_FRAME" val="{&quot;height&quot;:472.6,&quot;left&quot;:76.9,&quot;top&quot;:42.2,&quot;width&quot;:813}"/>
</p:tagLst>
</file>

<file path=ppt/tags/tag4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3"/>
  <p:tag name="KSO_WM_UNIT_ID" val="diagram20227970_5*l_h_i*1_2_3"/>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8"/>
  <p:tag name="KSO_WM_UNIT_FILL_TYPE" val="1"/>
  <p:tag name="KSO_WM_UNIT_LINE_FORE_SCHEMECOLOR_INDEX_BRIGHTNESS" val="0"/>
  <p:tag name="KSO_WM_UNIT_LINE_FORE_SCHEMECOLOR_INDEX" val="16"/>
  <p:tag name="KSO_WM_UNIT_LINE_FILL_TYPE" val="2"/>
  <p:tag name="KSO_WM_UNIT_TEXT_FILL_FORE_SCHEMECOLOR_INDEX_BRIGHTNESS" val="0"/>
  <p:tag name="KSO_WM_UNIT_TEXT_FILL_FORE_SCHEMECOLOR_INDEX" val="13"/>
  <p:tag name="KSO_WM_UNIT_TEXT_FILL_TYPE" val="1"/>
  <p:tag name="KSO_WM_UNIT_USESOURCEFORMAT_APPLY" val="1"/>
  <p:tag name="KSO_WM_DIAGRAM_VIRTUALLY_FRAME" val="{&quot;height&quot;:472.6,&quot;left&quot;:76.9,&quot;top&quot;:42.2,&quot;width&quot;:813}"/>
</p:tagLst>
</file>

<file path=ppt/tags/tag48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3"/>
  <p:tag name="KSO_WM_UNIT_ID" val="diagram20227970_5*l_h_i*1_5_3"/>
  <p:tag name="KSO_WM_TEMPLATE_CATEGORY" val="diagram"/>
  <p:tag name="KSO_WM_TEMPLATE_INDEX" val="20227970"/>
  <p:tag name="KSO_WM_UNIT_LAYERLEVEL" val="1_1_1"/>
  <p:tag name="KSO_WM_TAG_VERSION" val="1.0"/>
  <p:tag name="KSO_WM_BEAUTIFY_FLAG" val="#wm#"/>
  <p:tag name="KSO_WM_UNIT_FILL_FORE_SCHEMECOLOR_INDEX_BRIGHTNESS" val="0"/>
  <p:tag name="KSO_WM_UNIT_FILL_FORE_SCHEMECOLOR_INDEX" val="10"/>
  <p:tag name="KSO_WM_UNIT_FILL_TYPE" val="1"/>
  <p:tag name="KSO_WM_UNIT_LINE_FORE_SCHEMECOLOR_INDEX_BRIGHTNESS" val="0"/>
  <p:tag name="KSO_WM_UNIT_LINE_FORE_SCHEMECOLOR_INDEX" val="16"/>
  <p:tag name="KSO_WM_UNIT_LINE_FILL_TYPE" val="2"/>
  <p:tag name="KSO_WM_UNIT_TEXT_FILL_FORE_SCHEMECOLOR_INDEX_BRIGHTNESS" val="0"/>
  <p:tag name="KSO_WM_UNIT_TEXT_FILL_FORE_SCHEMECOLOR_INDEX" val="13"/>
  <p:tag name="KSO_WM_UNIT_TEXT_FILL_TYPE" val="1"/>
  <p:tag name="KSO_WM_UNIT_USESOURCEFORMAT_APPLY" val="1"/>
  <p:tag name="KSO_WM_DIAGRAM_VIRTUALLY_FRAME" val="{&quot;height&quot;:472.6,&quot;left&quot;:76.9,&quot;top&quot;:42.2,&quot;width&quot;:813}"/>
</p:tagLst>
</file>

<file path=ppt/tags/tag487.xml><?xml version="1.0" encoding="utf-8"?>
<p:tagLst xmlns:p="http://schemas.openxmlformats.org/presentationml/2006/main">
  <p:tag name="KSO_WM_UNIT_VALUE" val="100*10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27970_5*l_h_x*1_1_1"/>
  <p:tag name="KSO_WM_TEMPLATE_CATEGORY" val="diagram"/>
  <p:tag name="KSO_WM_TEMPLATE_INDEX" val="20227970"/>
  <p:tag name="KSO_WM_UNIT_LAYERLEVEL" val="1_1_1"/>
  <p:tag name="KSO_WM_TAG_VERSION" val="1.0"/>
  <p:tag name="KSO_WM_BEAUTIFY_FLAG" val="#wm#"/>
  <p:tag name="KSO_WM_UNIT_USESOURCEFORMAT_APPLY" val="1"/>
  <p:tag name="KSO_WM_DIAGRAM_VIRTUALLY_FRAME" val="{&quot;height&quot;:472.6,&quot;left&quot;:76.9,&quot;top&quot;:42.2,&quot;width&quot;:813}"/>
</p:tagLst>
</file>

<file path=ppt/tags/tag488.xml><?xml version="1.0" encoding="utf-8"?>
<p:tagLst xmlns:p="http://schemas.openxmlformats.org/presentationml/2006/main">
  <p:tag name="KSO_WM_UNIT_VALUE" val="100*100"/>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227970_5*l_h_x*1_4_1"/>
  <p:tag name="KSO_WM_TEMPLATE_CATEGORY" val="diagram"/>
  <p:tag name="KSO_WM_TEMPLATE_INDEX" val="20227970"/>
  <p:tag name="KSO_WM_UNIT_LAYERLEVEL" val="1_1_1"/>
  <p:tag name="KSO_WM_TAG_VERSION" val="1.0"/>
  <p:tag name="KSO_WM_BEAUTIFY_FLAG" val="#wm#"/>
  <p:tag name="KSO_WM_UNIT_USESOURCEFORMAT_APPLY" val="1"/>
  <p:tag name="KSO_WM_DIAGRAM_VIRTUALLY_FRAME" val="{&quot;height&quot;:472.6,&quot;left&quot;:76.9,&quot;top&quot;:42.2,&quot;width&quot;:813}"/>
</p:tagLst>
</file>

<file path=ppt/tags/tag489.xml><?xml version="1.0" encoding="utf-8"?>
<p:tagLst xmlns:p="http://schemas.openxmlformats.org/presentationml/2006/main">
  <p:tag name="KSO_WM_UNIT_VALUE" val="100*10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27970_5*l_h_x*1_2_1"/>
  <p:tag name="KSO_WM_TEMPLATE_CATEGORY" val="diagram"/>
  <p:tag name="KSO_WM_TEMPLATE_INDEX" val="20227970"/>
  <p:tag name="KSO_WM_UNIT_LAYERLEVEL" val="1_1_1"/>
  <p:tag name="KSO_WM_TAG_VERSION" val="1.0"/>
  <p:tag name="KSO_WM_BEAUTIFY_FLAG" val="#wm#"/>
  <p:tag name="KSO_WM_UNIT_USESOURCEFORMAT_APPLY" val="1"/>
  <p:tag name="KSO_WM_DIAGRAM_VIRTUALLY_FRAME" val="{&quot;height&quot;:472.6,&quot;left&quot;:76.9,&quot;top&quot;:42.2,&quot;width&quot;:813}"/>
</p:tagLst>
</file>

<file path=ppt/tags/tag490.xml><?xml version="1.0" encoding="utf-8"?>
<p:tagLst xmlns:p="http://schemas.openxmlformats.org/presentationml/2006/main">
  <p:tag name="KSO_WM_UNIT_VALUE" val="100*10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27970_5*l_h_x*1_3_1"/>
  <p:tag name="KSO_WM_TEMPLATE_CATEGORY" val="diagram"/>
  <p:tag name="KSO_WM_TEMPLATE_INDEX" val="20227970"/>
  <p:tag name="KSO_WM_UNIT_LAYERLEVEL" val="1_1_1"/>
  <p:tag name="KSO_WM_TAG_VERSION" val="1.0"/>
  <p:tag name="KSO_WM_BEAUTIFY_FLAG" val="#wm#"/>
  <p:tag name="KSO_WM_UNIT_USESOURCEFORMAT_APPLY" val="1"/>
  <p:tag name="KSO_WM_DIAGRAM_VIRTUALLY_FRAME" val="{&quot;height&quot;:472.6,&quot;left&quot;:76.9,&quot;top&quot;:42.2,&quot;width&quot;:813}"/>
</p:tagLst>
</file>

<file path=ppt/tags/tag491.xml><?xml version="1.0" encoding="utf-8"?>
<p:tagLst xmlns:p="http://schemas.openxmlformats.org/presentationml/2006/main">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27970_5*l_h_a*1_4_1"/>
  <p:tag name="KSO_WM_TEMPLATE_CATEGORY" val="diagram"/>
  <p:tag name="KSO_WM_TEMPLATE_INDEX" val="20227970"/>
  <p:tag name="KSO_WM_UNIT_LAYERLEVEL" val="1_1_1"/>
  <p:tag name="KSO_WM_TAG_VERSION" val="1.0"/>
  <p:tag name="KSO_WM_UNIT_TEXT_FILL_FORE_SCHEMECOLOR_INDEX_BRIGHTNESS" val="0"/>
  <p:tag name="KSO_WM_UNIT_TEXT_FILL_FORE_SCHEMECOLOR_INDEX" val="9"/>
  <p:tag name="KSO_WM_UNIT_TEXT_FILL_TYPE" val="1"/>
  <p:tag name="KSO_WM_UNIT_USESOURCEFORMAT_APPLY" val="1"/>
  <p:tag name="KSO_WM_DIAGRAM_VIRTUALLY_FRAME" val="{&quot;height&quot;:472.6,&quot;left&quot;:76.9,&quot;top&quot;:42.2,&quot;width&quot;:813}"/>
</p:tagLst>
</file>

<file path=ppt/tags/tag492.xml><?xml version="1.0" encoding="utf-8"?>
<p:tagLst xmlns:p="http://schemas.openxmlformats.org/presentationml/2006/main">
  <p:tag name="TABLE_ENDDRAG_ORIGIN_RECT" val="158*85"/>
  <p:tag name="TABLE_ENDDRAG_RECT" val="696*402*158*85"/>
</p:tagLst>
</file>

<file path=ppt/tags/tag493.xml><?xml version="1.0" encoding="utf-8"?>
<p:tagLst xmlns:p="http://schemas.openxmlformats.org/presentationml/2006/main">
  <p:tag name="KSO_WM_UNIT_VALUE" val="100*100"/>
  <p:tag name="KSO_WM_UNIT_HIGHLIGHT" val="0"/>
  <p:tag name="KSO_WM_UNIT_COMPATIBLE" val="0"/>
  <p:tag name="KSO_WM_UNIT_DIAGRAM_ISNUMVISUAL" val="0"/>
  <p:tag name="KSO_WM_UNIT_DIAGRAM_ISREFERUNIT" val="0"/>
  <p:tag name="KSO_WM_DIAGRAM_GROUP_CODE" val="l1-1"/>
  <p:tag name="KSO_WM_UNIT_TYPE" val="l_h_x"/>
  <p:tag name="KSO_WM_UNIT_INDEX" val="1_6_1"/>
  <p:tag name="KSO_WM_UNIT_ID" val="diagram20227970_6*l_h_x*1_6_1"/>
  <p:tag name="KSO_WM_TEMPLATE_CATEGORY" val="diagram"/>
  <p:tag name="KSO_WM_TEMPLATE_INDEX" val="20227970"/>
  <p:tag name="KSO_WM_UNIT_LAYERLEVEL" val="1_1_1"/>
  <p:tag name="KSO_WM_TAG_VERSION" val="1.0"/>
  <p:tag name="KSO_WM_UNIT_USESOURCEFORMAT_APPLY" val="1"/>
  <p:tag name="KSO_WM_DIAGRAM_VIRTUALLY_FRAME" val="{&quot;height&quot;:407.2859842519685,&quot;left&quot;:76.9,&quot;top&quot;:74.88007874015747,&quot;width&quot;:813.0462204724411}"/>
</p:tagLst>
</file>

<file path=ppt/tags/tag494.xml><?xml version="1.0" encoding="utf-8"?>
<p:tagLst xmlns:p="http://schemas.openxmlformats.org/presentationml/2006/main">
  <p:tag name="TIMING" val="|1.4"/>
  <p:tag name="KSO_WM_FULL_TEXT_BEAUTIFY_COPY_ID" val="150995743"/>
  <p:tag name="KSO_WM_SLIDE_ITEM_CNT" val="5"/>
</p:tagLst>
</file>

<file path=ppt/tags/tag495.xml><?xml version="1.0" encoding="utf-8"?>
<p:tagLst xmlns:p="http://schemas.openxmlformats.org/presentationml/2006/main">
  <p:tag name="KSO_WM_DIAGRAM_VIRTUALLY_FRAME" val="{&quot;height&quot;:190.84999999999997,&quot;left&quot;:22.18275590551181,&quot;top&quot;:74.87629921259843,&quot;width&quot;:789.2172440944881}"/>
</p:tagLst>
</file>

<file path=ppt/tags/tag496.xml><?xml version="1.0" encoding="utf-8"?>
<p:tagLst xmlns:p="http://schemas.openxmlformats.org/presentationml/2006/main">
  <p:tag name="KSO_WM_DIAGRAM_VIRTUALLY_FRAME" val="{&quot;height&quot;:190.84999999999997,&quot;left&quot;:22.18275590551181,&quot;top&quot;:74.87629921259843,&quot;width&quot;:789.2172440944881}"/>
</p:tagLst>
</file>

<file path=ppt/tags/tag497.xml><?xml version="1.0" encoding="utf-8"?>
<p:tagLst xmlns:p="http://schemas.openxmlformats.org/presentationml/2006/main">
  <p:tag name="KSO_WM_DIAGRAM_VIRTUALLY_FRAME" val="{&quot;height&quot;:190.84999999999997,&quot;left&quot;:22.18275590551181,&quot;top&quot;:74.87629921259843,&quot;width&quot;:789.2172440944881}"/>
</p:tagLst>
</file>

<file path=ppt/tags/tag498.xml><?xml version="1.0" encoding="utf-8"?>
<p:tagLst xmlns:p="http://schemas.openxmlformats.org/presentationml/2006/main">
  <p:tag name="KSO_WM_DIAGRAM_VIRTUALLY_FRAME" val="{&quot;height&quot;:190.84999999999997,&quot;left&quot;:22.18275590551181,&quot;top&quot;:74.87629921259843,&quot;width&quot;:789.2172440944881}"/>
</p:tagLst>
</file>

<file path=ppt/tags/tag499.xml><?xml version="1.0" encoding="utf-8"?>
<p:tagLst xmlns:p="http://schemas.openxmlformats.org/presentationml/2006/main">
  <p:tag name="TABLE_ENDDRAG_ORIGIN_RECT" val="526*240"/>
  <p:tag name="TABLE_ENDDRAG_RECT" val="390*256*526*240"/>
</p:tagLst>
</file>

<file path=ppt/tags/tag500.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1.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2.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3.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4.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5.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6.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7.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8.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09.xml><?xml version="1.0" encoding="utf-8"?>
<p:tagLst xmlns:p="http://schemas.openxmlformats.org/presentationml/2006/main">
  <p:tag name="KSO_WM_DIAGRAM_VIRTUALLY_FRAME" val="{&quot;height&quot;:190.84999999999997,&quot;left&quot;:22.18275590551181,&quot;top&quot;:74.87629921259843,&quot;width&quot;:482.81724409448816}"/>
</p:tagLst>
</file>

<file path=ppt/tags/tag510.xml><?xml version="1.0" encoding="utf-8"?>
<p:tagLst xmlns:p="http://schemas.openxmlformats.org/presentationml/2006/main">
  <p:tag name="KSO_WM_UNIT_PLACING_PICTURE_USER_VIEWPORT" val="{&quot;height&quot;:1133.8582611083984,&quot;width&quot;:1133.8582611083984}"/>
</p:tagLst>
</file>

<file path=ppt/tags/tag511.xml><?xml version="1.0" encoding="utf-8"?>
<p:tagLst xmlns:p="http://schemas.openxmlformats.org/presentationml/2006/main">
  <p:tag name="KSO_WM_UNIT_PLACING_PICTURE_USER_VIEWPORT" val="{&quot;height&quot;:1402,&quot;width&quot;:1209}"/>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SPECIAL_SOURCE" val="bdnull"/>
</p:tagLst>
</file>

<file path=ppt/tags/tag517.xml><?xml version="1.0" encoding="utf-8"?>
<p:tagLst xmlns:p="http://schemas.openxmlformats.org/presentationml/2006/main">
  <p:tag name="RESOURCE_RECORD_KEY" val="{&quot;10&quot;:[21572478,21577952,50045517],&quot;29&quot;:[50000061],&quot;70&quot;:[3322402,3322475,3402933,3312732,3318501,3312882,3322137],&quot;8&quot;:[40000085]}"/>
  <p:tag name="resource_record_key" val="{&quot;10&quot;:[21572478,21577952,50045517,50062334],&quot;29&quot;:[50000061],&quot;70&quot;:[3322402,3322475,3402933,3312732,3318501,3312882,3322137],&quot;8&quot;:[40000085]}"/>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10558</Words>
  <Application>WPS 演示</Application>
  <PresentationFormat>宽屏</PresentationFormat>
  <Paragraphs>1217</Paragraphs>
  <Slides>40</Slides>
  <Notes>26</Notes>
  <HiddenSlides>0</HiddenSlides>
  <MMClips>0</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40</vt:i4>
      </vt:variant>
    </vt:vector>
  </HeadingPairs>
  <TitlesOfParts>
    <vt:vector size="69" baseType="lpstr">
      <vt:lpstr>Arial</vt:lpstr>
      <vt:lpstr>宋体</vt:lpstr>
      <vt:lpstr>Wingdings</vt:lpstr>
      <vt:lpstr>微软雅黑</vt:lpstr>
      <vt:lpstr>等线</vt:lpstr>
      <vt:lpstr>黑体</vt:lpstr>
      <vt:lpstr>思源黑体 CN Heavy</vt:lpstr>
      <vt:lpstr>Times New Roman</vt:lpstr>
      <vt:lpstr>Wingdings</vt:lpstr>
      <vt:lpstr>思源黑体 CN ExtraLight</vt:lpstr>
      <vt:lpstr>Times New Roman</vt:lpstr>
      <vt:lpstr>Arial Unicode MS</vt:lpstr>
      <vt:lpstr>等线 Light</vt:lpstr>
      <vt:lpstr>Calibri</vt:lpstr>
      <vt:lpstr>思源黑体 CN Normal</vt:lpstr>
      <vt:lpstr>MiSans Normal</vt:lpstr>
      <vt:lpstr>华文楷体</vt:lpstr>
      <vt:lpstr>Arial</vt:lpstr>
      <vt:lpstr>纤黑体</vt:lpstr>
      <vt:lpstr>KSOFBD28ECAF</vt:lpstr>
      <vt:lpstr>Segoe Print</vt:lpstr>
      <vt:lpstr>思源黑体 CN ExtraLight</vt:lpstr>
      <vt:lpstr>思源黑体 CN Heavy</vt:lpstr>
      <vt:lpstr>思源黑体 CN Normal</vt:lpstr>
      <vt:lpstr>方正大黑体_GBK</vt:lpstr>
      <vt:lpstr>MiSans ExtraLight</vt:lpstr>
      <vt:lpstr>KSOFBD29610E</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 莉雅</dc:creator>
  <cp:lastModifiedBy>月见里</cp:lastModifiedBy>
  <cp:revision>438</cp:revision>
  <dcterms:created xsi:type="dcterms:W3CDTF">2021-04-26T13:23:00Z</dcterms:created>
  <dcterms:modified xsi:type="dcterms:W3CDTF">2026-09-01T08:50:38Z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DB63FCA5EEEE45ED809FF4E391DA6266_13</vt:lpwstr>
  </property>
  <property fmtid="{D5CDD505-2E9C-101B-9397-08002B2CF9AE}" pid="3" name="KSOProductBuildVer">
    <vt:lpwstr>2052-12.1.0.28505</vt:lpwstr>
  </property>
</Properties>
</file>